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10" r:id="rId1"/>
  </p:sldMasterIdLst>
  <p:sldIdLst>
    <p:sldId id="256" r:id="rId2"/>
    <p:sldId id="257" r:id="rId3"/>
    <p:sldId id="283" r:id="rId4"/>
    <p:sldId id="258" r:id="rId5"/>
    <p:sldId id="259" r:id="rId6"/>
    <p:sldId id="282" r:id="rId7"/>
    <p:sldId id="284" r:id="rId8"/>
    <p:sldId id="295" r:id="rId9"/>
    <p:sldId id="285" r:id="rId10"/>
    <p:sldId id="286" r:id="rId11"/>
    <p:sldId id="287" r:id="rId12"/>
    <p:sldId id="288" r:id="rId13"/>
    <p:sldId id="289" r:id="rId14"/>
    <p:sldId id="290" r:id="rId15"/>
    <p:sldId id="291" r:id="rId16"/>
    <p:sldId id="296" r:id="rId17"/>
    <p:sldId id="294" r:id="rId18"/>
    <p:sldId id="292" r:id="rId19"/>
    <p:sldId id="262" r:id="rId20"/>
    <p:sldId id="263" r:id="rId21"/>
    <p:sldId id="264" r:id="rId22"/>
    <p:sldId id="265" r:id="rId23"/>
    <p:sldId id="266" r:id="rId24"/>
    <p:sldId id="267" r:id="rId25"/>
    <p:sldId id="268" r:id="rId26"/>
    <p:sldId id="269" r:id="rId27"/>
    <p:sldId id="270" r:id="rId28"/>
    <p:sldId id="271" r:id="rId29"/>
    <p:sldId id="272" r:id="rId30"/>
    <p:sldId id="273" r:id="rId31"/>
    <p:sldId id="274" r:id="rId32"/>
    <p:sldId id="275" r:id="rId33"/>
    <p:sldId id="276" r:id="rId34"/>
    <p:sldId id="297" r:id="rId35"/>
    <p:sldId id="277" r:id="rId36"/>
    <p:sldId id="278" r:id="rId37"/>
    <p:sldId id="279" r:id="rId38"/>
    <p:sldId id="280" r:id="rId39"/>
    <p:sldId id="281" r:id="rId40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E6CE"/>
    <a:srgbClr val="573E01"/>
    <a:srgbClr val="000066"/>
    <a:srgbClr val="1D1654"/>
    <a:srgbClr val="FFAA21"/>
    <a:srgbClr val="C47500"/>
    <a:srgbClr val="2B354F"/>
    <a:srgbClr val="4252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006" autoAdjust="0"/>
    <p:restoredTop sz="94660"/>
  </p:normalViewPr>
  <p:slideViewPr>
    <p:cSldViewPr>
      <p:cViewPr varScale="1">
        <p:scale>
          <a:sx n="75" d="100"/>
          <a:sy n="75" d="100"/>
        </p:scale>
        <p:origin x="1038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2433F1-BCD5-4477-907E-3410EF70F287}" type="doc">
      <dgm:prSet loTypeId="urn:microsoft.com/office/officeart/2005/8/layout/orgChart1" loCatId="hierarchy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pPr rtl="1"/>
          <a:endParaRPr lang="fa-IR"/>
        </a:p>
      </dgm:t>
    </dgm:pt>
    <dgm:pt modelId="{C35DAEE7-9133-4C59-95FD-0B83468B05FE}">
      <dgm:prSet phldrT="[Text]" custT="1"/>
      <dgm:spPr/>
      <dgm:t>
        <a:bodyPr/>
        <a:lstStyle/>
        <a:p>
          <a:pPr rtl="1"/>
          <a:r>
            <a:rPr lang="fa-IR" sz="3200" dirty="0" smtClean="0">
              <a:solidFill>
                <a:srgbClr val="1D1654"/>
              </a:solidFill>
              <a:cs typeface="B Nazanin" pitchFamily="2" charset="-78"/>
            </a:rPr>
            <a:t>مدير سازمان</a:t>
          </a:r>
          <a:endParaRPr lang="fa-IR" sz="3200" dirty="0">
            <a:solidFill>
              <a:srgbClr val="1D1654"/>
            </a:solidFill>
            <a:cs typeface="B Nazanin" pitchFamily="2" charset="-78"/>
          </a:endParaRPr>
        </a:p>
      </dgm:t>
    </dgm:pt>
    <dgm:pt modelId="{53F773C6-408C-4DDC-BCBB-1D00DEF4CEFF}" type="parTrans" cxnId="{46BFEA61-111A-4D43-949F-F99661C703F6}">
      <dgm:prSet/>
      <dgm:spPr/>
      <dgm:t>
        <a:bodyPr/>
        <a:lstStyle/>
        <a:p>
          <a:pPr rtl="1"/>
          <a:endParaRPr lang="fa-IR">
            <a:solidFill>
              <a:srgbClr val="1D1654"/>
            </a:solidFill>
          </a:endParaRPr>
        </a:p>
      </dgm:t>
    </dgm:pt>
    <dgm:pt modelId="{75808594-D7C0-4A16-84C5-9BB8D3AFA08E}" type="sibTrans" cxnId="{46BFEA61-111A-4D43-949F-F99661C703F6}">
      <dgm:prSet/>
      <dgm:spPr/>
      <dgm:t>
        <a:bodyPr/>
        <a:lstStyle/>
        <a:p>
          <a:pPr rtl="1"/>
          <a:endParaRPr lang="fa-IR">
            <a:solidFill>
              <a:srgbClr val="1D1654"/>
            </a:solidFill>
          </a:endParaRPr>
        </a:p>
      </dgm:t>
    </dgm:pt>
    <dgm:pt modelId="{389E62F7-1F80-455C-AF39-8C6E93091774}">
      <dgm:prSet phldrT="[Text]" custT="1"/>
      <dgm:spPr/>
      <dgm:t>
        <a:bodyPr/>
        <a:lstStyle/>
        <a:p>
          <a:pPr rtl="1"/>
          <a:r>
            <a:rPr lang="fa-IR" sz="1800" dirty="0" smtClean="0">
              <a:solidFill>
                <a:srgbClr val="1D1654"/>
              </a:solidFill>
            </a:rPr>
            <a:t>معاونت 3</a:t>
          </a:r>
          <a:endParaRPr lang="fa-IR" sz="1800" dirty="0">
            <a:solidFill>
              <a:srgbClr val="1D1654"/>
            </a:solidFill>
          </a:endParaRPr>
        </a:p>
      </dgm:t>
    </dgm:pt>
    <dgm:pt modelId="{D2AF77A9-581E-4786-9F99-230535C5E766}" type="parTrans" cxnId="{201844DF-5B9A-495D-9576-FDEBC0B0AB3F}">
      <dgm:prSet/>
      <dgm:spPr/>
      <dgm:t>
        <a:bodyPr/>
        <a:lstStyle/>
        <a:p>
          <a:pPr rtl="1"/>
          <a:endParaRPr lang="fa-IR">
            <a:solidFill>
              <a:srgbClr val="1D1654"/>
            </a:solidFill>
          </a:endParaRPr>
        </a:p>
      </dgm:t>
    </dgm:pt>
    <dgm:pt modelId="{CE14C0A6-FB49-4213-A9CD-F13AAE708F0A}" type="sibTrans" cxnId="{201844DF-5B9A-495D-9576-FDEBC0B0AB3F}">
      <dgm:prSet/>
      <dgm:spPr/>
      <dgm:t>
        <a:bodyPr/>
        <a:lstStyle/>
        <a:p>
          <a:pPr rtl="1"/>
          <a:endParaRPr lang="fa-IR">
            <a:solidFill>
              <a:srgbClr val="1D1654"/>
            </a:solidFill>
          </a:endParaRPr>
        </a:p>
      </dgm:t>
    </dgm:pt>
    <dgm:pt modelId="{2826734E-3823-45A7-972D-AF3E5E98F924}">
      <dgm:prSet phldrT="[Text]" custT="1"/>
      <dgm:spPr/>
      <dgm:t>
        <a:bodyPr/>
        <a:lstStyle/>
        <a:p>
          <a:pPr rtl="1"/>
          <a:r>
            <a:rPr lang="fa-IR" sz="1800" dirty="0" smtClean="0">
              <a:solidFill>
                <a:srgbClr val="1D1654"/>
              </a:solidFill>
            </a:rPr>
            <a:t>معاونت 2</a:t>
          </a:r>
          <a:endParaRPr lang="fa-IR" sz="1800" dirty="0">
            <a:solidFill>
              <a:srgbClr val="1D1654"/>
            </a:solidFill>
          </a:endParaRPr>
        </a:p>
      </dgm:t>
    </dgm:pt>
    <dgm:pt modelId="{BFE8FB89-0990-4C3D-B15D-65711A50D936}" type="parTrans" cxnId="{196A805A-B35C-4055-8FDA-98FAD1EA2CAE}">
      <dgm:prSet/>
      <dgm:spPr>
        <a:ln>
          <a:solidFill>
            <a:schemeClr val="bg1">
              <a:lumMod val="25000"/>
            </a:schemeClr>
          </a:solidFill>
        </a:ln>
      </dgm:spPr>
      <dgm:t>
        <a:bodyPr/>
        <a:lstStyle/>
        <a:p>
          <a:pPr rtl="1"/>
          <a:endParaRPr lang="fa-IR">
            <a:ln>
              <a:solidFill>
                <a:schemeClr val="bg1">
                  <a:lumMod val="25000"/>
                </a:schemeClr>
              </a:solidFill>
            </a:ln>
            <a:solidFill>
              <a:srgbClr val="1D1654"/>
            </a:solidFill>
          </a:endParaRPr>
        </a:p>
      </dgm:t>
    </dgm:pt>
    <dgm:pt modelId="{6872099D-66E5-4CCC-9205-233A4F31AD9E}" type="sibTrans" cxnId="{196A805A-B35C-4055-8FDA-98FAD1EA2CAE}">
      <dgm:prSet/>
      <dgm:spPr/>
      <dgm:t>
        <a:bodyPr/>
        <a:lstStyle/>
        <a:p>
          <a:pPr rtl="1"/>
          <a:endParaRPr lang="fa-IR">
            <a:solidFill>
              <a:srgbClr val="1D1654"/>
            </a:solidFill>
          </a:endParaRPr>
        </a:p>
      </dgm:t>
    </dgm:pt>
    <dgm:pt modelId="{FF6751A5-9583-482D-A494-030EEA9196F5}">
      <dgm:prSet phldrT="[Text]" custT="1"/>
      <dgm:spPr/>
      <dgm:t>
        <a:bodyPr/>
        <a:lstStyle/>
        <a:p>
          <a:pPr rtl="1"/>
          <a:r>
            <a:rPr lang="fa-IR" sz="1800" dirty="0" smtClean="0">
              <a:solidFill>
                <a:srgbClr val="1D1654"/>
              </a:solidFill>
            </a:rPr>
            <a:t>معاونت‌ 1</a:t>
          </a:r>
          <a:endParaRPr lang="fa-IR" sz="1800" dirty="0">
            <a:solidFill>
              <a:srgbClr val="1D1654"/>
            </a:solidFill>
          </a:endParaRPr>
        </a:p>
      </dgm:t>
    </dgm:pt>
    <dgm:pt modelId="{52CE3F55-1389-4E33-8949-B4792A80666E}" type="parTrans" cxnId="{0B926B1D-5CEB-46FF-B718-D47FEF157B88}">
      <dgm:prSet/>
      <dgm:spPr>
        <a:ln>
          <a:solidFill>
            <a:schemeClr val="bg1">
              <a:lumMod val="25000"/>
            </a:schemeClr>
          </a:solidFill>
        </a:ln>
      </dgm:spPr>
      <dgm:t>
        <a:bodyPr/>
        <a:lstStyle/>
        <a:p>
          <a:pPr rtl="1"/>
          <a:endParaRPr lang="fa-IR">
            <a:ln>
              <a:solidFill>
                <a:schemeClr val="bg1">
                  <a:lumMod val="25000"/>
                </a:schemeClr>
              </a:solidFill>
            </a:ln>
            <a:solidFill>
              <a:srgbClr val="1D1654"/>
            </a:solidFill>
          </a:endParaRPr>
        </a:p>
      </dgm:t>
    </dgm:pt>
    <dgm:pt modelId="{C9E32213-A6D8-4F4A-870F-74E6A6217E3F}" type="sibTrans" cxnId="{0B926B1D-5CEB-46FF-B718-D47FEF157B88}">
      <dgm:prSet/>
      <dgm:spPr/>
      <dgm:t>
        <a:bodyPr/>
        <a:lstStyle/>
        <a:p>
          <a:pPr rtl="1"/>
          <a:endParaRPr lang="fa-IR">
            <a:solidFill>
              <a:srgbClr val="1D1654"/>
            </a:solidFill>
          </a:endParaRPr>
        </a:p>
      </dgm:t>
    </dgm:pt>
    <dgm:pt modelId="{A84C03E2-CD0A-46E2-958C-FBC880365F92}">
      <dgm:prSet phldrT="[Text]" custT="1"/>
      <dgm:spPr/>
      <dgm:t>
        <a:bodyPr/>
        <a:lstStyle/>
        <a:p>
          <a:pPr rtl="1"/>
          <a:r>
            <a:rPr lang="fa-IR" sz="1800" dirty="0" smtClean="0">
              <a:solidFill>
                <a:srgbClr val="1D1654"/>
              </a:solidFill>
            </a:rPr>
            <a:t>معاونت 4</a:t>
          </a:r>
          <a:endParaRPr lang="fa-IR" sz="1800" dirty="0">
            <a:solidFill>
              <a:srgbClr val="1D1654"/>
            </a:solidFill>
          </a:endParaRPr>
        </a:p>
      </dgm:t>
    </dgm:pt>
    <dgm:pt modelId="{447AE05C-E326-4DB1-8ABF-19A581CCEED3}" type="parTrans" cxnId="{6B04DB43-7252-4099-9C28-69EECA42E5DD}">
      <dgm:prSet/>
      <dgm:spPr>
        <a:ln>
          <a:solidFill>
            <a:schemeClr val="bg1">
              <a:lumMod val="25000"/>
            </a:schemeClr>
          </a:solidFill>
        </a:ln>
      </dgm:spPr>
      <dgm:t>
        <a:bodyPr/>
        <a:lstStyle/>
        <a:p>
          <a:pPr rtl="1"/>
          <a:endParaRPr lang="fa-IR">
            <a:ln>
              <a:solidFill>
                <a:schemeClr val="bg1">
                  <a:lumMod val="25000"/>
                </a:schemeClr>
              </a:solidFill>
            </a:ln>
            <a:solidFill>
              <a:srgbClr val="1D1654"/>
            </a:solidFill>
          </a:endParaRPr>
        </a:p>
      </dgm:t>
    </dgm:pt>
    <dgm:pt modelId="{AB6DD0BA-F405-4DF5-80B6-F7E0F08EECE0}" type="sibTrans" cxnId="{6B04DB43-7252-4099-9C28-69EECA42E5DD}">
      <dgm:prSet/>
      <dgm:spPr/>
      <dgm:t>
        <a:bodyPr/>
        <a:lstStyle/>
        <a:p>
          <a:pPr rtl="1"/>
          <a:endParaRPr lang="fa-IR">
            <a:solidFill>
              <a:srgbClr val="1D1654"/>
            </a:solidFill>
          </a:endParaRPr>
        </a:p>
      </dgm:t>
    </dgm:pt>
    <dgm:pt modelId="{7DDAAEFC-8609-4734-95D3-2E40FEC6F62C}">
      <dgm:prSet phldrT="[Text]" custT="1"/>
      <dgm:spPr/>
      <dgm:t>
        <a:bodyPr/>
        <a:lstStyle/>
        <a:p>
          <a:pPr rtl="1"/>
          <a:r>
            <a:rPr lang="fa-IR" sz="2400" dirty="0" smtClean="0">
              <a:solidFill>
                <a:srgbClr val="1D1654"/>
              </a:solidFill>
              <a:cs typeface="B Nazanin" pitchFamily="2" charset="-78"/>
            </a:rPr>
            <a:t>پروژه‌ها</a:t>
          </a:r>
          <a:endParaRPr lang="fa-IR" sz="2400" dirty="0">
            <a:solidFill>
              <a:srgbClr val="1D1654"/>
            </a:solidFill>
            <a:cs typeface="B Nazanin" pitchFamily="2" charset="-78"/>
          </a:endParaRPr>
        </a:p>
      </dgm:t>
    </dgm:pt>
    <dgm:pt modelId="{592C4EF0-A824-44D9-84CA-DF279116FAD3}" type="parTrans" cxnId="{1A42C310-F7A0-45C8-82E5-B54FC8BA4817}">
      <dgm:prSet/>
      <dgm:spPr>
        <a:ln>
          <a:solidFill>
            <a:schemeClr val="bg1">
              <a:lumMod val="25000"/>
            </a:schemeClr>
          </a:solidFill>
        </a:ln>
      </dgm:spPr>
      <dgm:t>
        <a:bodyPr/>
        <a:lstStyle/>
        <a:p>
          <a:pPr rtl="1"/>
          <a:endParaRPr lang="fa-IR">
            <a:ln>
              <a:solidFill>
                <a:schemeClr val="bg1">
                  <a:lumMod val="25000"/>
                </a:schemeClr>
              </a:solidFill>
            </a:ln>
            <a:solidFill>
              <a:srgbClr val="1D1654"/>
            </a:solidFill>
          </a:endParaRPr>
        </a:p>
      </dgm:t>
    </dgm:pt>
    <dgm:pt modelId="{37678F74-F84B-43F3-ADDB-D29428CCD954}" type="sibTrans" cxnId="{1A42C310-F7A0-45C8-82E5-B54FC8BA4817}">
      <dgm:prSet/>
      <dgm:spPr/>
      <dgm:t>
        <a:bodyPr/>
        <a:lstStyle/>
        <a:p>
          <a:pPr rtl="1"/>
          <a:endParaRPr lang="fa-IR">
            <a:solidFill>
              <a:srgbClr val="1D1654"/>
            </a:solidFill>
          </a:endParaRPr>
        </a:p>
      </dgm:t>
    </dgm:pt>
    <dgm:pt modelId="{555694F0-835D-4B76-8897-C9DAF22A0E3C}" type="pres">
      <dgm:prSet presAssocID="{112433F1-BCD5-4477-907E-3410EF70F28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fa-IR"/>
        </a:p>
      </dgm:t>
    </dgm:pt>
    <dgm:pt modelId="{D922BDA5-306D-4B85-959B-D9FBAAC9587C}" type="pres">
      <dgm:prSet presAssocID="{C35DAEE7-9133-4C59-95FD-0B83468B05FE}" presName="hierRoot1" presStyleCnt="0">
        <dgm:presLayoutVars>
          <dgm:hierBranch val="init"/>
        </dgm:presLayoutVars>
      </dgm:prSet>
      <dgm:spPr/>
    </dgm:pt>
    <dgm:pt modelId="{0E11E418-7C46-4C6B-9A3F-83C4AED23B5A}" type="pres">
      <dgm:prSet presAssocID="{C35DAEE7-9133-4C59-95FD-0B83468B05FE}" presName="rootComposite1" presStyleCnt="0"/>
      <dgm:spPr/>
    </dgm:pt>
    <dgm:pt modelId="{4C4D2746-94ED-403F-8D97-B59DCB8CE33A}" type="pres">
      <dgm:prSet presAssocID="{C35DAEE7-9133-4C59-95FD-0B83468B05FE}" presName="rootText1" presStyleLbl="node0" presStyleIdx="0" presStyleCnt="1" custScaleX="176647" custLinFactNeighborY="-29247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2E349672-F7F1-4645-9144-FF4846E05890}" type="pres">
      <dgm:prSet presAssocID="{C35DAEE7-9133-4C59-95FD-0B83468B05FE}" presName="rootConnector1" presStyleLbl="node1" presStyleIdx="0" presStyleCnt="0"/>
      <dgm:spPr/>
      <dgm:t>
        <a:bodyPr/>
        <a:lstStyle/>
        <a:p>
          <a:pPr rtl="1"/>
          <a:endParaRPr lang="fa-IR"/>
        </a:p>
      </dgm:t>
    </dgm:pt>
    <dgm:pt modelId="{D29CF62F-4DB2-45C2-8AC9-8CAC6DFCBB45}" type="pres">
      <dgm:prSet presAssocID="{C35DAEE7-9133-4C59-95FD-0B83468B05FE}" presName="hierChild2" presStyleCnt="0"/>
      <dgm:spPr/>
    </dgm:pt>
    <dgm:pt modelId="{E9C59479-2685-4B67-81AD-5C9EBBA992B5}" type="pres">
      <dgm:prSet presAssocID="{447AE05C-E326-4DB1-8ABF-19A581CCEED3}" presName="Name37" presStyleLbl="parChTrans1D2" presStyleIdx="0" presStyleCnt="5"/>
      <dgm:spPr/>
      <dgm:t>
        <a:bodyPr/>
        <a:lstStyle/>
        <a:p>
          <a:pPr rtl="1"/>
          <a:endParaRPr lang="fa-IR"/>
        </a:p>
      </dgm:t>
    </dgm:pt>
    <dgm:pt modelId="{2912B4DB-C08F-459B-B3D9-CC57A3ECB857}" type="pres">
      <dgm:prSet presAssocID="{A84C03E2-CD0A-46E2-958C-FBC880365F92}" presName="hierRoot2" presStyleCnt="0">
        <dgm:presLayoutVars>
          <dgm:hierBranch val="init"/>
        </dgm:presLayoutVars>
      </dgm:prSet>
      <dgm:spPr/>
    </dgm:pt>
    <dgm:pt modelId="{7FAC27B2-76C0-41D3-AF00-E6481527A333}" type="pres">
      <dgm:prSet presAssocID="{A84C03E2-CD0A-46E2-958C-FBC880365F92}" presName="rootComposite" presStyleCnt="0"/>
      <dgm:spPr/>
    </dgm:pt>
    <dgm:pt modelId="{C053EA05-2CAB-4B6E-8254-72A618ECEFB6}" type="pres">
      <dgm:prSet presAssocID="{A84C03E2-CD0A-46E2-958C-FBC880365F92}" presName="rootText" presStyleLbl="node2" presStyleIdx="0" presStyleCnt="5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F21DD82C-9C8B-4C46-8CD0-F1D77EF5DBCE}" type="pres">
      <dgm:prSet presAssocID="{A84C03E2-CD0A-46E2-958C-FBC880365F92}" presName="rootConnector" presStyleLbl="node2" presStyleIdx="0" presStyleCnt="5"/>
      <dgm:spPr/>
      <dgm:t>
        <a:bodyPr/>
        <a:lstStyle/>
        <a:p>
          <a:pPr rtl="1"/>
          <a:endParaRPr lang="fa-IR"/>
        </a:p>
      </dgm:t>
    </dgm:pt>
    <dgm:pt modelId="{0C02C50B-FC0E-4A10-8949-AC7ECDC6DE22}" type="pres">
      <dgm:prSet presAssocID="{A84C03E2-CD0A-46E2-958C-FBC880365F92}" presName="hierChild4" presStyleCnt="0"/>
      <dgm:spPr/>
    </dgm:pt>
    <dgm:pt modelId="{680B44E6-1878-4E98-ACF4-FC0F9BC16FEC}" type="pres">
      <dgm:prSet presAssocID="{A84C03E2-CD0A-46E2-958C-FBC880365F92}" presName="hierChild5" presStyleCnt="0"/>
      <dgm:spPr/>
    </dgm:pt>
    <dgm:pt modelId="{AEE8446A-4393-4AC2-8BE0-B698C432D41F}" type="pres">
      <dgm:prSet presAssocID="{D2AF77A9-581E-4786-9F99-230535C5E766}" presName="Name37" presStyleLbl="parChTrans1D2" presStyleIdx="1" presStyleCnt="5"/>
      <dgm:spPr/>
      <dgm:t>
        <a:bodyPr/>
        <a:lstStyle/>
        <a:p>
          <a:pPr rtl="1"/>
          <a:endParaRPr lang="fa-IR"/>
        </a:p>
      </dgm:t>
    </dgm:pt>
    <dgm:pt modelId="{2C038661-FCF8-4324-A896-A7981EE26253}" type="pres">
      <dgm:prSet presAssocID="{389E62F7-1F80-455C-AF39-8C6E93091774}" presName="hierRoot2" presStyleCnt="0">
        <dgm:presLayoutVars>
          <dgm:hierBranch val="init"/>
        </dgm:presLayoutVars>
      </dgm:prSet>
      <dgm:spPr/>
    </dgm:pt>
    <dgm:pt modelId="{6A068AC1-AC3D-49BB-86A1-EBBC249111BE}" type="pres">
      <dgm:prSet presAssocID="{389E62F7-1F80-455C-AF39-8C6E93091774}" presName="rootComposite" presStyleCnt="0"/>
      <dgm:spPr/>
    </dgm:pt>
    <dgm:pt modelId="{76182F15-C5A5-45D8-9571-166AE6B041DA}" type="pres">
      <dgm:prSet presAssocID="{389E62F7-1F80-455C-AF39-8C6E93091774}" presName="rootText" presStyleLbl="node2" presStyleIdx="1" presStyleCnt="5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D557D97C-7BC2-47CE-BD3D-99DD209E51E7}" type="pres">
      <dgm:prSet presAssocID="{389E62F7-1F80-455C-AF39-8C6E93091774}" presName="rootConnector" presStyleLbl="node2" presStyleIdx="1" presStyleCnt="5"/>
      <dgm:spPr/>
      <dgm:t>
        <a:bodyPr/>
        <a:lstStyle/>
        <a:p>
          <a:pPr rtl="1"/>
          <a:endParaRPr lang="fa-IR"/>
        </a:p>
      </dgm:t>
    </dgm:pt>
    <dgm:pt modelId="{3B3CC820-3C40-4A47-8459-AFF4236A9CEB}" type="pres">
      <dgm:prSet presAssocID="{389E62F7-1F80-455C-AF39-8C6E93091774}" presName="hierChild4" presStyleCnt="0"/>
      <dgm:spPr/>
    </dgm:pt>
    <dgm:pt modelId="{C63A14EF-5E24-45AE-BA74-FAAFC9EB8FA7}" type="pres">
      <dgm:prSet presAssocID="{389E62F7-1F80-455C-AF39-8C6E93091774}" presName="hierChild5" presStyleCnt="0"/>
      <dgm:spPr/>
    </dgm:pt>
    <dgm:pt modelId="{ADC1A159-3936-4CF3-9E67-F5C9A2EDA9EA}" type="pres">
      <dgm:prSet presAssocID="{592C4EF0-A824-44D9-84CA-DF279116FAD3}" presName="Name37" presStyleLbl="parChTrans1D2" presStyleIdx="2" presStyleCnt="5"/>
      <dgm:spPr/>
      <dgm:t>
        <a:bodyPr/>
        <a:lstStyle/>
        <a:p>
          <a:pPr rtl="1"/>
          <a:endParaRPr lang="fa-IR"/>
        </a:p>
      </dgm:t>
    </dgm:pt>
    <dgm:pt modelId="{38F17A9A-53A0-45A1-8FA7-17E62013ED43}" type="pres">
      <dgm:prSet presAssocID="{7DDAAEFC-8609-4734-95D3-2E40FEC6F62C}" presName="hierRoot2" presStyleCnt="0">
        <dgm:presLayoutVars>
          <dgm:hierBranch val="init"/>
        </dgm:presLayoutVars>
      </dgm:prSet>
      <dgm:spPr/>
    </dgm:pt>
    <dgm:pt modelId="{7DF391F9-C080-423C-B375-7F40FD5640F5}" type="pres">
      <dgm:prSet presAssocID="{7DDAAEFC-8609-4734-95D3-2E40FEC6F62C}" presName="rootComposite" presStyleCnt="0"/>
      <dgm:spPr/>
    </dgm:pt>
    <dgm:pt modelId="{C82E982B-B0B2-4E0C-B0C8-2C3CD30D565A}" type="pres">
      <dgm:prSet presAssocID="{7DDAAEFC-8609-4734-95D3-2E40FEC6F62C}" presName="rootText" presStyleLbl="node2" presStyleIdx="2" presStyleCnt="5" custLinFactNeighborY="95871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6C7365C4-8C02-46C6-91E9-6244F390170D}" type="pres">
      <dgm:prSet presAssocID="{7DDAAEFC-8609-4734-95D3-2E40FEC6F62C}" presName="rootConnector" presStyleLbl="node2" presStyleIdx="2" presStyleCnt="5"/>
      <dgm:spPr/>
      <dgm:t>
        <a:bodyPr/>
        <a:lstStyle/>
        <a:p>
          <a:pPr rtl="1"/>
          <a:endParaRPr lang="fa-IR"/>
        </a:p>
      </dgm:t>
    </dgm:pt>
    <dgm:pt modelId="{9E613D33-60B9-4601-BD78-847E0BFD5487}" type="pres">
      <dgm:prSet presAssocID="{7DDAAEFC-8609-4734-95D3-2E40FEC6F62C}" presName="hierChild4" presStyleCnt="0"/>
      <dgm:spPr/>
    </dgm:pt>
    <dgm:pt modelId="{DC4ED118-8C55-4E33-AF14-5CEAE7BFF675}" type="pres">
      <dgm:prSet presAssocID="{7DDAAEFC-8609-4734-95D3-2E40FEC6F62C}" presName="hierChild5" presStyleCnt="0"/>
      <dgm:spPr/>
    </dgm:pt>
    <dgm:pt modelId="{191ACB2E-9C42-438D-92BA-070D2BB07AF7}" type="pres">
      <dgm:prSet presAssocID="{BFE8FB89-0990-4C3D-B15D-65711A50D936}" presName="Name37" presStyleLbl="parChTrans1D2" presStyleIdx="3" presStyleCnt="5"/>
      <dgm:spPr/>
      <dgm:t>
        <a:bodyPr/>
        <a:lstStyle/>
        <a:p>
          <a:pPr rtl="1"/>
          <a:endParaRPr lang="fa-IR"/>
        </a:p>
      </dgm:t>
    </dgm:pt>
    <dgm:pt modelId="{D1749860-172B-435C-A814-62FADD6D4C32}" type="pres">
      <dgm:prSet presAssocID="{2826734E-3823-45A7-972D-AF3E5E98F924}" presName="hierRoot2" presStyleCnt="0">
        <dgm:presLayoutVars>
          <dgm:hierBranch val="init"/>
        </dgm:presLayoutVars>
      </dgm:prSet>
      <dgm:spPr/>
    </dgm:pt>
    <dgm:pt modelId="{303D9E56-9708-4FA7-9439-F85DB2488F5F}" type="pres">
      <dgm:prSet presAssocID="{2826734E-3823-45A7-972D-AF3E5E98F924}" presName="rootComposite" presStyleCnt="0"/>
      <dgm:spPr/>
    </dgm:pt>
    <dgm:pt modelId="{F32CA78D-2F58-43F9-9807-4595E78A2D75}" type="pres">
      <dgm:prSet presAssocID="{2826734E-3823-45A7-972D-AF3E5E98F924}" presName="rootText" presStyleLbl="node2" presStyleIdx="3" presStyleCnt="5" custLinFactNeighborX="-202" custLinFactNeighborY="2114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BED41961-A4A4-4623-9C6E-48715AB7BE33}" type="pres">
      <dgm:prSet presAssocID="{2826734E-3823-45A7-972D-AF3E5E98F924}" presName="rootConnector" presStyleLbl="node2" presStyleIdx="3" presStyleCnt="5"/>
      <dgm:spPr/>
      <dgm:t>
        <a:bodyPr/>
        <a:lstStyle/>
        <a:p>
          <a:pPr rtl="1"/>
          <a:endParaRPr lang="fa-IR"/>
        </a:p>
      </dgm:t>
    </dgm:pt>
    <dgm:pt modelId="{B0AAD007-0CA9-48B1-B4DA-ECB07A17EC4A}" type="pres">
      <dgm:prSet presAssocID="{2826734E-3823-45A7-972D-AF3E5E98F924}" presName="hierChild4" presStyleCnt="0"/>
      <dgm:spPr/>
    </dgm:pt>
    <dgm:pt modelId="{A609E60B-2AF7-403E-B4B5-310FAF30F697}" type="pres">
      <dgm:prSet presAssocID="{2826734E-3823-45A7-972D-AF3E5E98F924}" presName="hierChild5" presStyleCnt="0"/>
      <dgm:spPr/>
    </dgm:pt>
    <dgm:pt modelId="{F0A6E6D7-7402-4AA0-AF8D-A53DC79C0228}" type="pres">
      <dgm:prSet presAssocID="{52CE3F55-1389-4E33-8949-B4792A80666E}" presName="Name37" presStyleLbl="parChTrans1D2" presStyleIdx="4" presStyleCnt="5"/>
      <dgm:spPr/>
      <dgm:t>
        <a:bodyPr/>
        <a:lstStyle/>
        <a:p>
          <a:pPr rtl="1"/>
          <a:endParaRPr lang="fa-IR"/>
        </a:p>
      </dgm:t>
    </dgm:pt>
    <dgm:pt modelId="{A9B57B68-B4E8-491B-B252-AF8B4A4B60D3}" type="pres">
      <dgm:prSet presAssocID="{FF6751A5-9583-482D-A494-030EEA9196F5}" presName="hierRoot2" presStyleCnt="0">
        <dgm:presLayoutVars>
          <dgm:hierBranch val="init"/>
        </dgm:presLayoutVars>
      </dgm:prSet>
      <dgm:spPr/>
    </dgm:pt>
    <dgm:pt modelId="{DEA442DD-815D-4668-A7D4-61927EA30FF2}" type="pres">
      <dgm:prSet presAssocID="{FF6751A5-9583-482D-A494-030EEA9196F5}" presName="rootComposite" presStyleCnt="0"/>
      <dgm:spPr/>
    </dgm:pt>
    <dgm:pt modelId="{2989E0D2-52CA-45AF-8CE8-8CA4D7F166B3}" type="pres">
      <dgm:prSet presAssocID="{FF6751A5-9583-482D-A494-030EEA9196F5}" presName="rootText" presStyleLbl="node2" presStyleIdx="4" presStyleCnt="5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FABE62EF-EA1A-4D5C-9803-DA2527DFE282}" type="pres">
      <dgm:prSet presAssocID="{FF6751A5-9583-482D-A494-030EEA9196F5}" presName="rootConnector" presStyleLbl="node2" presStyleIdx="4" presStyleCnt="5"/>
      <dgm:spPr/>
      <dgm:t>
        <a:bodyPr/>
        <a:lstStyle/>
        <a:p>
          <a:pPr rtl="1"/>
          <a:endParaRPr lang="fa-IR"/>
        </a:p>
      </dgm:t>
    </dgm:pt>
    <dgm:pt modelId="{ECA3ABC0-77DC-44B5-B1F5-0E25B09E31DB}" type="pres">
      <dgm:prSet presAssocID="{FF6751A5-9583-482D-A494-030EEA9196F5}" presName="hierChild4" presStyleCnt="0"/>
      <dgm:spPr/>
    </dgm:pt>
    <dgm:pt modelId="{DF3740BF-5A86-41C3-9DC7-1D8B44E064F2}" type="pres">
      <dgm:prSet presAssocID="{FF6751A5-9583-482D-A494-030EEA9196F5}" presName="hierChild5" presStyleCnt="0"/>
      <dgm:spPr/>
    </dgm:pt>
    <dgm:pt modelId="{FF81B594-ABB5-4FBB-9581-826CC7C4B732}" type="pres">
      <dgm:prSet presAssocID="{C35DAEE7-9133-4C59-95FD-0B83468B05FE}" presName="hierChild3" presStyleCnt="0"/>
      <dgm:spPr/>
    </dgm:pt>
  </dgm:ptLst>
  <dgm:cxnLst>
    <dgm:cxn modelId="{48CA86B8-A8FD-4AA2-B30C-8140C9A3E19F}" type="presOf" srcId="{2826734E-3823-45A7-972D-AF3E5E98F924}" destId="{F32CA78D-2F58-43F9-9807-4595E78A2D75}" srcOrd="0" destOrd="0" presId="urn:microsoft.com/office/officeart/2005/8/layout/orgChart1"/>
    <dgm:cxn modelId="{2612E05B-0740-4832-A6B2-5DF03FEA4911}" type="presOf" srcId="{BFE8FB89-0990-4C3D-B15D-65711A50D936}" destId="{191ACB2E-9C42-438D-92BA-070D2BB07AF7}" srcOrd="0" destOrd="0" presId="urn:microsoft.com/office/officeart/2005/8/layout/orgChart1"/>
    <dgm:cxn modelId="{46F50CAD-A4B4-4956-88C8-AD04130D4DCD}" type="presOf" srcId="{7DDAAEFC-8609-4734-95D3-2E40FEC6F62C}" destId="{C82E982B-B0B2-4E0C-B0C8-2C3CD30D565A}" srcOrd="0" destOrd="0" presId="urn:microsoft.com/office/officeart/2005/8/layout/orgChart1"/>
    <dgm:cxn modelId="{816CBEDF-5011-4C7A-B445-8823309766CB}" type="presOf" srcId="{D2AF77A9-581E-4786-9F99-230535C5E766}" destId="{AEE8446A-4393-4AC2-8BE0-B698C432D41F}" srcOrd="0" destOrd="0" presId="urn:microsoft.com/office/officeart/2005/8/layout/orgChart1"/>
    <dgm:cxn modelId="{5C8B11E5-0577-4FED-9CB2-6FC0F19943BA}" type="presOf" srcId="{2826734E-3823-45A7-972D-AF3E5E98F924}" destId="{BED41961-A4A4-4623-9C6E-48715AB7BE33}" srcOrd="1" destOrd="0" presId="urn:microsoft.com/office/officeart/2005/8/layout/orgChart1"/>
    <dgm:cxn modelId="{4BFF7969-4B3A-46E4-AF68-E877A629AA1A}" type="presOf" srcId="{A84C03E2-CD0A-46E2-958C-FBC880365F92}" destId="{F21DD82C-9C8B-4C46-8CD0-F1D77EF5DBCE}" srcOrd="1" destOrd="0" presId="urn:microsoft.com/office/officeart/2005/8/layout/orgChart1"/>
    <dgm:cxn modelId="{46BFEA61-111A-4D43-949F-F99661C703F6}" srcId="{112433F1-BCD5-4477-907E-3410EF70F287}" destId="{C35DAEE7-9133-4C59-95FD-0B83468B05FE}" srcOrd="0" destOrd="0" parTransId="{53F773C6-408C-4DDC-BCBB-1D00DEF4CEFF}" sibTransId="{75808594-D7C0-4A16-84C5-9BB8D3AFA08E}"/>
    <dgm:cxn modelId="{1A42C310-F7A0-45C8-82E5-B54FC8BA4817}" srcId="{C35DAEE7-9133-4C59-95FD-0B83468B05FE}" destId="{7DDAAEFC-8609-4734-95D3-2E40FEC6F62C}" srcOrd="2" destOrd="0" parTransId="{592C4EF0-A824-44D9-84CA-DF279116FAD3}" sibTransId="{37678F74-F84B-43F3-ADDB-D29428CCD954}"/>
    <dgm:cxn modelId="{93E62912-F040-420A-B5A0-530C99F04533}" type="presOf" srcId="{592C4EF0-A824-44D9-84CA-DF279116FAD3}" destId="{ADC1A159-3936-4CF3-9E67-F5C9A2EDA9EA}" srcOrd="0" destOrd="0" presId="urn:microsoft.com/office/officeart/2005/8/layout/orgChart1"/>
    <dgm:cxn modelId="{D015B2C9-61B9-4310-9713-37A81F60EA96}" type="presOf" srcId="{C35DAEE7-9133-4C59-95FD-0B83468B05FE}" destId="{2E349672-F7F1-4645-9144-FF4846E05890}" srcOrd="1" destOrd="0" presId="urn:microsoft.com/office/officeart/2005/8/layout/orgChart1"/>
    <dgm:cxn modelId="{6B04DB43-7252-4099-9C28-69EECA42E5DD}" srcId="{C35DAEE7-9133-4C59-95FD-0B83468B05FE}" destId="{A84C03E2-CD0A-46E2-958C-FBC880365F92}" srcOrd="0" destOrd="0" parTransId="{447AE05C-E326-4DB1-8ABF-19A581CCEED3}" sibTransId="{AB6DD0BA-F405-4DF5-80B6-F7E0F08EECE0}"/>
    <dgm:cxn modelId="{55976250-623D-4460-AC51-147FC627C054}" type="presOf" srcId="{52CE3F55-1389-4E33-8949-B4792A80666E}" destId="{F0A6E6D7-7402-4AA0-AF8D-A53DC79C0228}" srcOrd="0" destOrd="0" presId="urn:microsoft.com/office/officeart/2005/8/layout/orgChart1"/>
    <dgm:cxn modelId="{201844DF-5B9A-495D-9576-FDEBC0B0AB3F}" srcId="{C35DAEE7-9133-4C59-95FD-0B83468B05FE}" destId="{389E62F7-1F80-455C-AF39-8C6E93091774}" srcOrd="1" destOrd="0" parTransId="{D2AF77A9-581E-4786-9F99-230535C5E766}" sibTransId="{CE14C0A6-FB49-4213-A9CD-F13AAE708F0A}"/>
    <dgm:cxn modelId="{530EED44-AEB4-4A1A-AB2C-328F130690F1}" type="presOf" srcId="{112433F1-BCD5-4477-907E-3410EF70F287}" destId="{555694F0-835D-4B76-8897-C9DAF22A0E3C}" srcOrd="0" destOrd="0" presId="urn:microsoft.com/office/officeart/2005/8/layout/orgChart1"/>
    <dgm:cxn modelId="{31E0EFBF-C0F0-48CC-B3CB-DBC1037C481B}" type="presOf" srcId="{FF6751A5-9583-482D-A494-030EEA9196F5}" destId="{2989E0D2-52CA-45AF-8CE8-8CA4D7F166B3}" srcOrd="0" destOrd="0" presId="urn:microsoft.com/office/officeart/2005/8/layout/orgChart1"/>
    <dgm:cxn modelId="{4ABA167F-331C-4555-8FF1-18B10584B44E}" type="presOf" srcId="{447AE05C-E326-4DB1-8ABF-19A581CCEED3}" destId="{E9C59479-2685-4B67-81AD-5C9EBBA992B5}" srcOrd="0" destOrd="0" presId="urn:microsoft.com/office/officeart/2005/8/layout/orgChart1"/>
    <dgm:cxn modelId="{84CCC715-D4D6-4F7E-8D85-8BBF145E1623}" type="presOf" srcId="{389E62F7-1F80-455C-AF39-8C6E93091774}" destId="{76182F15-C5A5-45D8-9571-166AE6B041DA}" srcOrd="0" destOrd="0" presId="urn:microsoft.com/office/officeart/2005/8/layout/orgChart1"/>
    <dgm:cxn modelId="{0B926B1D-5CEB-46FF-B718-D47FEF157B88}" srcId="{C35DAEE7-9133-4C59-95FD-0B83468B05FE}" destId="{FF6751A5-9583-482D-A494-030EEA9196F5}" srcOrd="4" destOrd="0" parTransId="{52CE3F55-1389-4E33-8949-B4792A80666E}" sibTransId="{C9E32213-A6D8-4F4A-870F-74E6A6217E3F}"/>
    <dgm:cxn modelId="{64CCE906-6B9E-4D94-94D4-462C06F3F359}" type="presOf" srcId="{389E62F7-1F80-455C-AF39-8C6E93091774}" destId="{D557D97C-7BC2-47CE-BD3D-99DD209E51E7}" srcOrd="1" destOrd="0" presId="urn:microsoft.com/office/officeart/2005/8/layout/orgChart1"/>
    <dgm:cxn modelId="{04D9E0C1-B287-4E5E-877D-FDEB3D612922}" type="presOf" srcId="{7DDAAEFC-8609-4734-95D3-2E40FEC6F62C}" destId="{6C7365C4-8C02-46C6-91E9-6244F390170D}" srcOrd="1" destOrd="0" presId="urn:microsoft.com/office/officeart/2005/8/layout/orgChart1"/>
    <dgm:cxn modelId="{74D2CD42-A18E-459B-BC78-EF2EE52C7DE7}" type="presOf" srcId="{A84C03E2-CD0A-46E2-958C-FBC880365F92}" destId="{C053EA05-2CAB-4B6E-8254-72A618ECEFB6}" srcOrd="0" destOrd="0" presId="urn:microsoft.com/office/officeart/2005/8/layout/orgChart1"/>
    <dgm:cxn modelId="{196A805A-B35C-4055-8FDA-98FAD1EA2CAE}" srcId="{C35DAEE7-9133-4C59-95FD-0B83468B05FE}" destId="{2826734E-3823-45A7-972D-AF3E5E98F924}" srcOrd="3" destOrd="0" parTransId="{BFE8FB89-0990-4C3D-B15D-65711A50D936}" sibTransId="{6872099D-66E5-4CCC-9205-233A4F31AD9E}"/>
    <dgm:cxn modelId="{44C690F0-9758-4FCA-B226-A36430F59CEE}" type="presOf" srcId="{FF6751A5-9583-482D-A494-030EEA9196F5}" destId="{FABE62EF-EA1A-4D5C-9803-DA2527DFE282}" srcOrd="1" destOrd="0" presId="urn:microsoft.com/office/officeart/2005/8/layout/orgChart1"/>
    <dgm:cxn modelId="{D73FECF5-416C-4352-AF42-5099966CFE0B}" type="presOf" srcId="{C35DAEE7-9133-4C59-95FD-0B83468B05FE}" destId="{4C4D2746-94ED-403F-8D97-B59DCB8CE33A}" srcOrd="0" destOrd="0" presId="urn:microsoft.com/office/officeart/2005/8/layout/orgChart1"/>
    <dgm:cxn modelId="{DD35A1FF-A4DA-4E20-BE51-57B061648C7B}" type="presParOf" srcId="{555694F0-835D-4B76-8897-C9DAF22A0E3C}" destId="{D922BDA5-306D-4B85-959B-D9FBAAC9587C}" srcOrd="0" destOrd="0" presId="urn:microsoft.com/office/officeart/2005/8/layout/orgChart1"/>
    <dgm:cxn modelId="{3F8E8668-B872-4949-AAA7-1F8335BB1CF4}" type="presParOf" srcId="{D922BDA5-306D-4B85-959B-D9FBAAC9587C}" destId="{0E11E418-7C46-4C6B-9A3F-83C4AED23B5A}" srcOrd="0" destOrd="0" presId="urn:microsoft.com/office/officeart/2005/8/layout/orgChart1"/>
    <dgm:cxn modelId="{65020D83-8367-4FE5-A82F-DE413981F202}" type="presParOf" srcId="{0E11E418-7C46-4C6B-9A3F-83C4AED23B5A}" destId="{4C4D2746-94ED-403F-8D97-B59DCB8CE33A}" srcOrd="0" destOrd="0" presId="urn:microsoft.com/office/officeart/2005/8/layout/orgChart1"/>
    <dgm:cxn modelId="{1F51C6E2-8C42-4340-9644-5C4747482B8F}" type="presParOf" srcId="{0E11E418-7C46-4C6B-9A3F-83C4AED23B5A}" destId="{2E349672-F7F1-4645-9144-FF4846E05890}" srcOrd="1" destOrd="0" presId="urn:microsoft.com/office/officeart/2005/8/layout/orgChart1"/>
    <dgm:cxn modelId="{3283007D-5906-405D-9352-253D183C22D7}" type="presParOf" srcId="{D922BDA5-306D-4B85-959B-D9FBAAC9587C}" destId="{D29CF62F-4DB2-45C2-8AC9-8CAC6DFCBB45}" srcOrd="1" destOrd="0" presId="urn:microsoft.com/office/officeart/2005/8/layout/orgChart1"/>
    <dgm:cxn modelId="{7F51A753-6A1B-4832-8392-9C78F1EB65D7}" type="presParOf" srcId="{D29CF62F-4DB2-45C2-8AC9-8CAC6DFCBB45}" destId="{E9C59479-2685-4B67-81AD-5C9EBBA992B5}" srcOrd="0" destOrd="0" presId="urn:microsoft.com/office/officeart/2005/8/layout/orgChart1"/>
    <dgm:cxn modelId="{471126A0-9DC2-4208-91C4-FFE9CA9FD557}" type="presParOf" srcId="{D29CF62F-4DB2-45C2-8AC9-8CAC6DFCBB45}" destId="{2912B4DB-C08F-459B-B3D9-CC57A3ECB857}" srcOrd="1" destOrd="0" presId="urn:microsoft.com/office/officeart/2005/8/layout/orgChart1"/>
    <dgm:cxn modelId="{6A166D28-C360-401E-B624-E6D1FDA290A5}" type="presParOf" srcId="{2912B4DB-C08F-459B-B3D9-CC57A3ECB857}" destId="{7FAC27B2-76C0-41D3-AF00-E6481527A333}" srcOrd="0" destOrd="0" presId="urn:microsoft.com/office/officeart/2005/8/layout/orgChart1"/>
    <dgm:cxn modelId="{E265977F-AA4B-48C2-ABFE-E32879F8AC0A}" type="presParOf" srcId="{7FAC27B2-76C0-41D3-AF00-E6481527A333}" destId="{C053EA05-2CAB-4B6E-8254-72A618ECEFB6}" srcOrd="0" destOrd="0" presId="urn:microsoft.com/office/officeart/2005/8/layout/orgChart1"/>
    <dgm:cxn modelId="{4C7B3B41-F547-4430-8AAC-B9B17609C3B4}" type="presParOf" srcId="{7FAC27B2-76C0-41D3-AF00-E6481527A333}" destId="{F21DD82C-9C8B-4C46-8CD0-F1D77EF5DBCE}" srcOrd="1" destOrd="0" presId="urn:microsoft.com/office/officeart/2005/8/layout/orgChart1"/>
    <dgm:cxn modelId="{0EE7AAB7-A9A9-4A77-B2D6-CA43E1471154}" type="presParOf" srcId="{2912B4DB-C08F-459B-B3D9-CC57A3ECB857}" destId="{0C02C50B-FC0E-4A10-8949-AC7ECDC6DE22}" srcOrd="1" destOrd="0" presId="urn:microsoft.com/office/officeart/2005/8/layout/orgChart1"/>
    <dgm:cxn modelId="{5DD30AA4-7454-4C2B-875D-956BABBBE70D}" type="presParOf" srcId="{2912B4DB-C08F-459B-B3D9-CC57A3ECB857}" destId="{680B44E6-1878-4E98-ACF4-FC0F9BC16FEC}" srcOrd="2" destOrd="0" presId="urn:microsoft.com/office/officeart/2005/8/layout/orgChart1"/>
    <dgm:cxn modelId="{61A82707-267D-4D7A-A0F0-B32189467565}" type="presParOf" srcId="{D29CF62F-4DB2-45C2-8AC9-8CAC6DFCBB45}" destId="{AEE8446A-4393-4AC2-8BE0-B698C432D41F}" srcOrd="2" destOrd="0" presId="urn:microsoft.com/office/officeart/2005/8/layout/orgChart1"/>
    <dgm:cxn modelId="{0F43446B-4666-4794-96C6-388DA88775A0}" type="presParOf" srcId="{D29CF62F-4DB2-45C2-8AC9-8CAC6DFCBB45}" destId="{2C038661-FCF8-4324-A896-A7981EE26253}" srcOrd="3" destOrd="0" presId="urn:microsoft.com/office/officeart/2005/8/layout/orgChart1"/>
    <dgm:cxn modelId="{2F41418F-9510-4AC2-A8D0-2E1FEBCEA0AC}" type="presParOf" srcId="{2C038661-FCF8-4324-A896-A7981EE26253}" destId="{6A068AC1-AC3D-49BB-86A1-EBBC249111BE}" srcOrd="0" destOrd="0" presId="urn:microsoft.com/office/officeart/2005/8/layout/orgChart1"/>
    <dgm:cxn modelId="{3A7880E3-D828-4AFF-AC9C-9832B2640E74}" type="presParOf" srcId="{6A068AC1-AC3D-49BB-86A1-EBBC249111BE}" destId="{76182F15-C5A5-45D8-9571-166AE6B041DA}" srcOrd="0" destOrd="0" presId="urn:microsoft.com/office/officeart/2005/8/layout/orgChart1"/>
    <dgm:cxn modelId="{499E0F55-2D00-4D2B-A400-D5ECC33E4535}" type="presParOf" srcId="{6A068AC1-AC3D-49BB-86A1-EBBC249111BE}" destId="{D557D97C-7BC2-47CE-BD3D-99DD209E51E7}" srcOrd="1" destOrd="0" presId="urn:microsoft.com/office/officeart/2005/8/layout/orgChart1"/>
    <dgm:cxn modelId="{6CE9E0C8-19A2-4496-B99C-69DCABD1B6E5}" type="presParOf" srcId="{2C038661-FCF8-4324-A896-A7981EE26253}" destId="{3B3CC820-3C40-4A47-8459-AFF4236A9CEB}" srcOrd="1" destOrd="0" presId="urn:microsoft.com/office/officeart/2005/8/layout/orgChart1"/>
    <dgm:cxn modelId="{D747F5C2-D070-4BE4-B7C2-CF71E2E1EFEA}" type="presParOf" srcId="{2C038661-FCF8-4324-A896-A7981EE26253}" destId="{C63A14EF-5E24-45AE-BA74-FAAFC9EB8FA7}" srcOrd="2" destOrd="0" presId="urn:microsoft.com/office/officeart/2005/8/layout/orgChart1"/>
    <dgm:cxn modelId="{D8D9D5BC-5E35-47C9-8582-04617DD88BE3}" type="presParOf" srcId="{D29CF62F-4DB2-45C2-8AC9-8CAC6DFCBB45}" destId="{ADC1A159-3936-4CF3-9E67-F5C9A2EDA9EA}" srcOrd="4" destOrd="0" presId="urn:microsoft.com/office/officeart/2005/8/layout/orgChart1"/>
    <dgm:cxn modelId="{028901A6-C3FC-475C-B14D-3B3AD3EA6645}" type="presParOf" srcId="{D29CF62F-4DB2-45C2-8AC9-8CAC6DFCBB45}" destId="{38F17A9A-53A0-45A1-8FA7-17E62013ED43}" srcOrd="5" destOrd="0" presId="urn:microsoft.com/office/officeart/2005/8/layout/orgChart1"/>
    <dgm:cxn modelId="{91F72304-B494-4ED0-95D8-5F979237664D}" type="presParOf" srcId="{38F17A9A-53A0-45A1-8FA7-17E62013ED43}" destId="{7DF391F9-C080-423C-B375-7F40FD5640F5}" srcOrd="0" destOrd="0" presId="urn:microsoft.com/office/officeart/2005/8/layout/orgChart1"/>
    <dgm:cxn modelId="{D9D90A9B-9D92-4DF2-BD0F-1E649564435F}" type="presParOf" srcId="{7DF391F9-C080-423C-B375-7F40FD5640F5}" destId="{C82E982B-B0B2-4E0C-B0C8-2C3CD30D565A}" srcOrd="0" destOrd="0" presId="urn:microsoft.com/office/officeart/2005/8/layout/orgChart1"/>
    <dgm:cxn modelId="{D188FBED-252E-4B28-BF12-C5E52B7A0C1B}" type="presParOf" srcId="{7DF391F9-C080-423C-B375-7F40FD5640F5}" destId="{6C7365C4-8C02-46C6-91E9-6244F390170D}" srcOrd="1" destOrd="0" presId="urn:microsoft.com/office/officeart/2005/8/layout/orgChart1"/>
    <dgm:cxn modelId="{D5111288-0044-4412-9543-D5A02D077B36}" type="presParOf" srcId="{38F17A9A-53A0-45A1-8FA7-17E62013ED43}" destId="{9E613D33-60B9-4601-BD78-847E0BFD5487}" srcOrd="1" destOrd="0" presId="urn:microsoft.com/office/officeart/2005/8/layout/orgChart1"/>
    <dgm:cxn modelId="{7768696D-AFC2-445F-969E-5B029F00E527}" type="presParOf" srcId="{38F17A9A-53A0-45A1-8FA7-17E62013ED43}" destId="{DC4ED118-8C55-4E33-AF14-5CEAE7BFF675}" srcOrd="2" destOrd="0" presId="urn:microsoft.com/office/officeart/2005/8/layout/orgChart1"/>
    <dgm:cxn modelId="{565C7ADB-965C-457F-8B60-B147EB99AA47}" type="presParOf" srcId="{D29CF62F-4DB2-45C2-8AC9-8CAC6DFCBB45}" destId="{191ACB2E-9C42-438D-92BA-070D2BB07AF7}" srcOrd="6" destOrd="0" presId="urn:microsoft.com/office/officeart/2005/8/layout/orgChart1"/>
    <dgm:cxn modelId="{1892E976-2393-404B-8635-A7A61DE2E3ED}" type="presParOf" srcId="{D29CF62F-4DB2-45C2-8AC9-8CAC6DFCBB45}" destId="{D1749860-172B-435C-A814-62FADD6D4C32}" srcOrd="7" destOrd="0" presId="urn:microsoft.com/office/officeart/2005/8/layout/orgChart1"/>
    <dgm:cxn modelId="{27F19535-0F26-4381-88E4-B3EC2E4DDB0A}" type="presParOf" srcId="{D1749860-172B-435C-A814-62FADD6D4C32}" destId="{303D9E56-9708-4FA7-9439-F85DB2488F5F}" srcOrd="0" destOrd="0" presId="urn:microsoft.com/office/officeart/2005/8/layout/orgChart1"/>
    <dgm:cxn modelId="{D49E3A4C-88A9-4C76-ACAE-CF944B801B9E}" type="presParOf" srcId="{303D9E56-9708-4FA7-9439-F85DB2488F5F}" destId="{F32CA78D-2F58-43F9-9807-4595E78A2D75}" srcOrd="0" destOrd="0" presId="urn:microsoft.com/office/officeart/2005/8/layout/orgChart1"/>
    <dgm:cxn modelId="{AED41979-3994-4A80-B189-450346D56DDF}" type="presParOf" srcId="{303D9E56-9708-4FA7-9439-F85DB2488F5F}" destId="{BED41961-A4A4-4623-9C6E-48715AB7BE33}" srcOrd="1" destOrd="0" presId="urn:microsoft.com/office/officeart/2005/8/layout/orgChart1"/>
    <dgm:cxn modelId="{1807D5A8-1BFC-4178-ADB5-97CD9AEDA3FC}" type="presParOf" srcId="{D1749860-172B-435C-A814-62FADD6D4C32}" destId="{B0AAD007-0CA9-48B1-B4DA-ECB07A17EC4A}" srcOrd="1" destOrd="0" presId="urn:microsoft.com/office/officeart/2005/8/layout/orgChart1"/>
    <dgm:cxn modelId="{69948320-0799-4B0A-BDF9-78EFA8E7DA5E}" type="presParOf" srcId="{D1749860-172B-435C-A814-62FADD6D4C32}" destId="{A609E60B-2AF7-403E-B4B5-310FAF30F697}" srcOrd="2" destOrd="0" presId="urn:microsoft.com/office/officeart/2005/8/layout/orgChart1"/>
    <dgm:cxn modelId="{9AB8776A-EE72-4583-812A-ABF06AE2DC35}" type="presParOf" srcId="{D29CF62F-4DB2-45C2-8AC9-8CAC6DFCBB45}" destId="{F0A6E6D7-7402-4AA0-AF8D-A53DC79C0228}" srcOrd="8" destOrd="0" presId="urn:microsoft.com/office/officeart/2005/8/layout/orgChart1"/>
    <dgm:cxn modelId="{6A91978D-A176-4E66-AC07-C699EBEE73FE}" type="presParOf" srcId="{D29CF62F-4DB2-45C2-8AC9-8CAC6DFCBB45}" destId="{A9B57B68-B4E8-491B-B252-AF8B4A4B60D3}" srcOrd="9" destOrd="0" presId="urn:microsoft.com/office/officeart/2005/8/layout/orgChart1"/>
    <dgm:cxn modelId="{8B82D097-6E2F-4101-BBCB-E0B8F8A736C9}" type="presParOf" srcId="{A9B57B68-B4E8-491B-B252-AF8B4A4B60D3}" destId="{DEA442DD-815D-4668-A7D4-61927EA30FF2}" srcOrd="0" destOrd="0" presId="urn:microsoft.com/office/officeart/2005/8/layout/orgChart1"/>
    <dgm:cxn modelId="{C2A10973-509B-4301-9149-57746664288C}" type="presParOf" srcId="{DEA442DD-815D-4668-A7D4-61927EA30FF2}" destId="{2989E0D2-52CA-45AF-8CE8-8CA4D7F166B3}" srcOrd="0" destOrd="0" presId="urn:microsoft.com/office/officeart/2005/8/layout/orgChart1"/>
    <dgm:cxn modelId="{14480123-2BC7-4BEB-A4DB-33E9169DBC55}" type="presParOf" srcId="{DEA442DD-815D-4668-A7D4-61927EA30FF2}" destId="{FABE62EF-EA1A-4D5C-9803-DA2527DFE282}" srcOrd="1" destOrd="0" presId="urn:microsoft.com/office/officeart/2005/8/layout/orgChart1"/>
    <dgm:cxn modelId="{3920DDE9-3ADF-484A-AA50-B8BC423A0A29}" type="presParOf" srcId="{A9B57B68-B4E8-491B-B252-AF8B4A4B60D3}" destId="{ECA3ABC0-77DC-44B5-B1F5-0E25B09E31DB}" srcOrd="1" destOrd="0" presId="urn:microsoft.com/office/officeart/2005/8/layout/orgChart1"/>
    <dgm:cxn modelId="{5AF8AC41-9EF6-44B4-8298-4D6942A9EBAF}" type="presParOf" srcId="{A9B57B68-B4E8-491B-B252-AF8B4A4B60D3}" destId="{DF3740BF-5A86-41C3-9DC7-1D8B44E064F2}" srcOrd="2" destOrd="0" presId="urn:microsoft.com/office/officeart/2005/8/layout/orgChart1"/>
    <dgm:cxn modelId="{00D8F1EB-F8C3-45B1-8C43-E0533C0B9EB5}" type="presParOf" srcId="{D922BDA5-306D-4B85-959B-D9FBAAC9587C}" destId="{FF81B594-ABB5-4FBB-9581-826CC7C4B73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78E2C90-DE16-4D2A-B2AA-35A55D684266}" type="doc">
      <dgm:prSet loTypeId="urn:microsoft.com/office/officeart/2005/8/layout/orgChart1" loCatId="hierarchy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pPr rtl="1"/>
          <a:endParaRPr lang="fa-IR"/>
        </a:p>
      </dgm:t>
    </dgm:pt>
    <dgm:pt modelId="{C07FCDFB-8EDA-4A0B-A9CB-E6771DA791C4}">
      <dgm:prSet phldrT="[Text]"/>
      <dgm:spPr/>
      <dgm:t>
        <a:bodyPr/>
        <a:lstStyle/>
        <a:p>
          <a:pPr rtl="1"/>
          <a:r>
            <a:rPr lang="fa-IR" dirty="0" smtClean="0">
              <a:solidFill>
                <a:srgbClr val="1D1654"/>
              </a:solidFill>
              <a:cs typeface="B Nazanin" pitchFamily="2" charset="-78"/>
            </a:rPr>
            <a:t>مدير سازمان</a:t>
          </a:r>
          <a:endParaRPr lang="fa-IR" dirty="0">
            <a:solidFill>
              <a:srgbClr val="1D1654"/>
            </a:solidFill>
            <a:cs typeface="B Nazanin" pitchFamily="2" charset="-78"/>
          </a:endParaRPr>
        </a:p>
      </dgm:t>
    </dgm:pt>
    <dgm:pt modelId="{3C35A4C3-569A-461D-B741-801F3F62668D}" type="parTrans" cxnId="{20930F44-1391-4BAA-BEF9-7D1078DBA253}">
      <dgm:prSet/>
      <dgm:spPr/>
      <dgm:t>
        <a:bodyPr/>
        <a:lstStyle/>
        <a:p>
          <a:pPr rtl="1"/>
          <a:endParaRPr lang="fa-IR"/>
        </a:p>
      </dgm:t>
    </dgm:pt>
    <dgm:pt modelId="{992D223D-8680-48E2-BD61-B5F06557842A}" type="sibTrans" cxnId="{20930F44-1391-4BAA-BEF9-7D1078DBA253}">
      <dgm:prSet/>
      <dgm:spPr/>
      <dgm:t>
        <a:bodyPr/>
        <a:lstStyle/>
        <a:p>
          <a:pPr rtl="1"/>
          <a:endParaRPr lang="fa-IR"/>
        </a:p>
      </dgm:t>
    </dgm:pt>
    <dgm:pt modelId="{3AA45637-EA1C-459A-9FCF-F0BD94DBB806}">
      <dgm:prSet phldrT="[Text]" custT="1"/>
      <dgm:spPr/>
      <dgm:t>
        <a:bodyPr/>
        <a:lstStyle/>
        <a:p>
          <a:pPr rtl="1"/>
          <a:r>
            <a:rPr lang="fa-IR" sz="1800" dirty="0" smtClean="0">
              <a:cs typeface="B Nazanin" pitchFamily="2" charset="-78"/>
            </a:rPr>
            <a:t>مهندسي</a:t>
          </a:r>
          <a:endParaRPr lang="fa-IR" sz="1800" dirty="0">
            <a:cs typeface="B Nazanin" pitchFamily="2" charset="-78"/>
          </a:endParaRPr>
        </a:p>
      </dgm:t>
    </dgm:pt>
    <dgm:pt modelId="{C79C6B94-7D37-4A79-A43D-5B8653ED4537}" type="parTrans" cxnId="{D6B01B4C-6DD0-4879-9CD9-08B5BDB6CC6B}">
      <dgm:prSet/>
      <dgm:spPr/>
      <dgm:t>
        <a:bodyPr/>
        <a:lstStyle/>
        <a:p>
          <a:pPr rtl="1"/>
          <a:endParaRPr lang="fa-IR"/>
        </a:p>
      </dgm:t>
    </dgm:pt>
    <dgm:pt modelId="{0A8DAAC4-A649-412B-8537-EF50D9E8340E}" type="sibTrans" cxnId="{D6B01B4C-6DD0-4879-9CD9-08B5BDB6CC6B}">
      <dgm:prSet/>
      <dgm:spPr/>
      <dgm:t>
        <a:bodyPr/>
        <a:lstStyle/>
        <a:p>
          <a:pPr rtl="1"/>
          <a:endParaRPr lang="fa-IR"/>
        </a:p>
      </dgm:t>
    </dgm:pt>
    <dgm:pt modelId="{DAB37B21-D5DB-49C8-9FA9-AF945EA8E93C}">
      <dgm:prSet phldrT="[Text]" custT="1"/>
      <dgm:spPr/>
      <dgm:t>
        <a:bodyPr/>
        <a:lstStyle/>
        <a:p>
          <a:pPr rtl="1"/>
          <a:r>
            <a:rPr lang="fa-IR" sz="1800" dirty="0" smtClean="0">
              <a:cs typeface="B Nazanin" pitchFamily="2" charset="-78"/>
            </a:rPr>
            <a:t>ساخت</a:t>
          </a:r>
          <a:endParaRPr lang="fa-IR" sz="1800" dirty="0">
            <a:cs typeface="B Nazanin" pitchFamily="2" charset="-78"/>
          </a:endParaRPr>
        </a:p>
      </dgm:t>
    </dgm:pt>
    <dgm:pt modelId="{3187DC16-C987-414F-B87F-E5E14F5E357E}" type="parTrans" cxnId="{31A358E3-6892-4B6C-B7CE-67B6D5949A0D}">
      <dgm:prSet/>
      <dgm:spPr/>
      <dgm:t>
        <a:bodyPr/>
        <a:lstStyle/>
        <a:p>
          <a:pPr rtl="1"/>
          <a:endParaRPr lang="fa-IR"/>
        </a:p>
      </dgm:t>
    </dgm:pt>
    <dgm:pt modelId="{DE28E905-AAA6-4593-9A51-50375B5F15EC}" type="sibTrans" cxnId="{31A358E3-6892-4B6C-B7CE-67B6D5949A0D}">
      <dgm:prSet/>
      <dgm:spPr/>
      <dgm:t>
        <a:bodyPr/>
        <a:lstStyle/>
        <a:p>
          <a:pPr rtl="1"/>
          <a:endParaRPr lang="fa-IR"/>
        </a:p>
      </dgm:t>
    </dgm:pt>
    <dgm:pt modelId="{2AB35425-8393-44E3-B1B6-CCA53138A003}">
      <dgm:prSet phldrT="[Text]" custT="1"/>
      <dgm:spPr/>
      <dgm:t>
        <a:bodyPr/>
        <a:lstStyle/>
        <a:p>
          <a:pPr rtl="1"/>
          <a:r>
            <a:rPr lang="fa-IR" sz="1800" dirty="0" smtClean="0">
              <a:cs typeface="B Nazanin" pitchFamily="2" charset="-78"/>
            </a:rPr>
            <a:t>قراردادها</a:t>
          </a:r>
          <a:endParaRPr lang="fa-IR" sz="1800" dirty="0">
            <a:cs typeface="B Nazanin" pitchFamily="2" charset="-78"/>
          </a:endParaRPr>
        </a:p>
      </dgm:t>
    </dgm:pt>
    <dgm:pt modelId="{03A5A0D6-072A-4586-B033-7BC88B7CFFE5}" type="parTrans" cxnId="{B3BEFC0B-5AF9-41A3-8A97-007D1702C111}">
      <dgm:prSet/>
      <dgm:spPr/>
      <dgm:t>
        <a:bodyPr/>
        <a:lstStyle/>
        <a:p>
          <a:pPr rtl="1"/>
          <a:endParaRPr lang="fa-IR"/>
        </a:p>
      </dgm:t>
    </dgm:pt>
    <dgm:pt modelId="{E42C1402-4D9F-4753-8D45-34B02CD0D8CE}" type="sibTrans" cxnId="{B3BEFC0B-5AF9-41A3-8A97-007D1702C111}">
      <dgm:prSet/>
      <dgm:spPr/>
      <dgm:t>
        <a:bodyPr/>
        <a:lstStyle/>
        <a:p>
          <a:pPr rtl="1"/>
          <a:endParaRPr lang="fa-IR"/>
        </a:p>
      </dgm:t>
    </dgm:pt>
    <dgm:pt modelId="{265C4D79-2F86-4AE6-8A7A-C9B6D44D1AED}">
      <dgm:prSet phldrT="[Text]" custT="1"/>
      <dgm:spPr/>
      <dgm:t>
        <a:bodyPr/>
        <a:lstStyle/>
        <a:p>
          <a:pPr rtl="1"/>
          <a:r>
            <a:rPr lang="fa-IR" sz="1800" dirty="0" smtClean="0">
              <a:cs typeface="B Nazanin" pitchFamily="2" charset="-78"/>
            </a:rPr>
            <a:t>امور كاركنان</a:t>
          </a:r>
          <a:endParaRPr lang="fa-IR" sz="1800" dirty="0">
            <a:cs typeface="B Nazanin" pitchFamily="2" charset="-78"/>
          </a:endParaRPr>
        </a:p>
      </dgm:t>
    </dgm:pt>
    <dgm:pt modelId="{0D342C02-2CC4-45B7-B731-F3A4C5AAC895}" type="parTrans" cxnId="{AC29483B-F99D-4F20-ADCA-9987AAC6EC09}">
      <dgm:prSet/>
      <dgm:spPr>
        <a:solidFill>
          <a:srgbClr val="C47500"/>
        </a:solidFill>
      </dgm:spPr>
      <dgm:t>
        <a:bodyPr/>
        <a:lstStyle/>
        <a:p>
          <a:pPr rtl="1"/>
          <a:endParaRPr lang="fa-IR"/>
        </a:p>
      </dgm:t>
    </dgm:pt>
    <dgm:pt modelId="{91ECC053-FBAE-4E13-B561-C6DBBA6172BF}" type="sibTrans" cxnId="{AC29483B-F99D-4F20-ADCA-9987AAC6EC09}">
      <dgm:prSet/>
      <dgm:spPr/>
      <dgm:t>
        <a:bodyPr/>
        <a:lstStyle/>
        <a:p>
          <a:pPr rtl="1"/>
          <a:endParaRPr lang="fa-IR"/>
        </a:p>
      </dgm:t>
    </dgm:pt>
    <dgm:pt modelId="{CECAF576-1695-4A5C-9022-6330A3B0A530}">
      <dgm:prSet phldrT="[Text]" custT="1"/>
      <dgm:spPr/>
      <dgm:t>
        <a:bodyPr/>
        <a:lstStyle/>
        <a:p>
          <a:pPr rtl="1"/>
          <a:r>
            <a:rPr lang="fa-IR" sz="1800" dirty="0" smtClean="0">
              <a:cs typeface="B Nazanin" pitchFamily="2" charset="-78"/>
            </a:rPr>
            <a:t>خريد</a:t>
          </a:r>
          <a:endParaRPr lang="fa-IR" sz="1800" dirty="0">
            <a:cs typeface="B Nazanin" pitchFamily="2" charset="-78"/>
          </a:endParaRPr>
        </a:p>
      </dgm:t>
    </dgm:pt>
    <dgm:pt modelId="{6EE48D71-DD86-44BF-ADEA-9E6BE5F63E28}" type="parTrans" cxnId="{92990679-E6DD-4948-A99E-F741D303D1A3}">
      <dgm:prSet/>
      <dgm:spPr/>
      <dgm:t>
        <a:bodyPr/>
        <a:lstStyle/>
        <a:p>
          <a:pPr rtl="1"/>
          <a:endParaRPr lang="fa-IR"/>
        </a:p>
      </dgm:t>
    </dgm:pt>
    <dgm:pt modelId="{17DEDD10-053C-4662-9B58-A7DFF6D34CA2}" type="sibTrans" cxnId="{92990679-E6DD-4948-A99E-F741D303D1A3}">
      <dgm:prSet/>
      <dgm:spPr/>
      <dgm:t>
        <a:bodyPr/>
        <a:lstStyle/>
        <a:p>
          <a:pPr rtl="1"/>
          <a:endParaRPr lang="fa-IR"/>
        </a:p>
      </dgm:t>
    </dgm:pt>
    <dgm:pt modelId="{EE1C1508-2DFF-43C5-A572-C995C8C7CA5E}">
      <dgm:prSet phldrT="[Text]" custT="1"/>
      <dgm:spPr/>
      <dgm:t>
        <a:bodyPr/>
        <a:lstStyle/>
        <a:p>
          <a:pPr rtl="1"/>
          <a:r>
            <a:rPr lang="fa-IR" sz="1800" dirty="0" smtClean="0">
              <a:cs typeface="B Nazanin" pitchFamily="2" charset="-78"/>
            </a:rPr>
            <a:t>حسابداري</a:t>
          </a:r>
          <a:endParaRPr lang="fa-IR" sz="1800" dirty="0">
            <a:cs typeface="B Nazanin" pitchFamily="2" charset="-78"/>
          </a:endParaRPr>
        </a:p>
      </dgm:t>
    </dgm:pt>
    <dgm:pt modelId="{30B4F85B-E915-4BE2-9418-5C656EBA585F}" type="parTrans" cxnId="{4926717F-5817-447F-BF8B-E0522E1F2D8A}">
      <dgm:prSet/>
      <dgm:spPr/>
      <dgm:t>
        <a:bodyPr/>
        <a:lstStyle/>
        <a:p>
          <a:pPr rtl="1"/>
          <a:endParaRPr lang="fa-IR"/>
        </a:p>
      </dgm:t>
    </dgm:pt>
    <dgm:pt modelId="{83530D72-46AE-4AB4-9410-B8C7C4745284}" type="sibTrans" cxnId="{4926717F-5817-447F-BF8B-E0522E1F2D8A}">
      <dgm:prSet/>
      <dgm:spPr/>
      <dgm:t>
        <a:bodyPr/>
        <a:lstStyle/>
        <a:p>
          <a:pPr rtl="1"/>
          <a:endParaRPr lang="fa-IR"/>
        </a:p>
      </dgm:t>
    </dgm:pt>
    <dgm:pt modelId="{5EC9C014-DF5B-48CA-B6F1-A3F44BF79EFD}" type="pres">
      <dgm:prSet presAssocID="{778E2C90-DE16-4D2A-B2AA-35A55D68426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fa-IR"/>
        </a:p>
      </dgm:t>
    </dgm:pt>
    <dgm:pt modelId="{4CB9E50C-C007-4CE8-9460-C2A99483FABD}" type="pres">
      <dgm:prSet presAssocID="{C07FCDFB-8EDA-4A0B-A9CB-E6771DA791C4}" presName="hierRoot1" presStyleCnt="0">
        <dgm:presLayoutVars>
          <dgm:hierBranch val="init"/>
        </dgm:presLayoutVars>
      </dgm:prSet>
      <dgm:spPr/>
    </dgm:pt>
    <dgm:pt modelId="{1A59DE24-6272-4082-8A50-321BDF3DB12C}" type="pres">
      <dgm:prSet presAssocID="{C07FCDFB-8EDA-4A0B-A9CB-E6771DA791C4}" presName="rootComposite1" presStyleCnt="0"/>
      <dgm:spPr/>
    </dgm:pt>
    <dgm:pt modelId="{9304ACF8-82FB-4BA6-B32B-20AC0980A0D5}" type="pres">
      <dgm:prSet presAssocID="{C07FCDFB-8EDA-4A0B-A9CB-E6771DA791C4}" presName="rootText1" presStyleLbl="node0" presStyleIdx="0" presStyleCnt="1" custScaleX="164081" custLinFactNeighborY="-23512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036C564E-6285-48BB-9AFA-093B4F0C7587}" type="pres">
      <dgm:prSet presAssocID="{C07FCDFB-8EDA-4A0B-A9CB-E6771DA791C4}" presName="rootConnector1" presStyleLbl="node1" presStyleIdx="0" presStyleCnt="0"/>
      <dgm:spPr/>
      <dgm:t>
        <a:bodyPr/>
        <a:lstStyle/>
        <a:p>
          <a:pPr rtl="1"/>
          <a:endParaRPr lang="fa-IR"/>
        </a:p>
      </dgm:t>
    </dgm:pt>
    <dgm:pt modelId="{BEFF7275-F9CC-404D-B344-7D6F8D429CED}" type="pres">
      <dgm:prSet presAssocID="{C07FCDFB-8EDA-4A0B-A9CB-E6771DA791C4}" presName="hierChild2" presStyleCnt="0"/>
      <dgm:spPr/>
    </dgm:pt>
    <dgm:pt modelId="{05FED48E-ECAF-4C48-9308-09593C7275BE}" type="pres">
      <dgm:prSet presAssocID="{C79C6B94-7D37-4A79-A43D-5B8653ED4537}" presName="Name37" presStyleLbl="parChTrans1D2" presStyleIdx="0" presStyleCnt="6"/>
      <dgm:spPr/>
      <dgm:t>
        <a:bodyPr/>
        <a:lstStyle/>
        <a:p>
          <a:pPr rtl="1"/>
          <a:endParaRPr lang="fa-IR"/>
        </a:p>
      </dgm:t>
    </dgm:pt>
    <dgm:pt modelId="{69E7C50A-CAD7-43F1-8F56-02270A9EB7A2}" type="pres">
      <dgm:prSet presAssocID="{3AA45637-EA1C-459A-9FCF-F0BD94DBB806}" presName="hierRoot2" presStyleCnt="0">
        <dgm:presLayoutVars>
          <dgm:hierBranch val="init"/>
        </dgm:presLayoutVars>
      </dgm:prSet>
      <dgm:spPr/>
    </dgm:pt>
    <dgm:pt modelId="{07C13A19-C16B-45C7-B3A1-750C44847335}" type="pres">
      <dgm:prSet presAssocID="{3AA45637-EA1C-459A-9FCF-F0BD94DBB806}" presName="rootComposite" presStyleCnt="0"/>
      <dgm:spPr/>
    </dgm:pt>
    <dgm:pt modelId="{B763AE6B-3B0A-41C4-9770-36C2ACF126D4}" type="pres">
      <dgm:prSet presAssocID="{3AA45637-EA1C-459A-9FCF-F0BD94DBB806}" presName="rootText" presStyleLbl="node2" presStyleIdx="0" presStyleCnt="6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C092F90D-E818-4138-A93B-29559EF03C46}" type="pres">
      <dgm:prSet presAssocID="{3AA45637-EA1C-459A-9FCF-F0BD94DBB806}" presName="rootConnector" presStyleLbl="node2" presStyleIdx="0" presStyleCnt="6"/>
      <dgm:spPr/>
      <dgm:t>
        <a:bodyPr/>
        <a:lstStyle/>
        <a:p>
          <a:pPr rtl="1"/>
          <a:endParaRPr lang="fa-IR"/>
        </a:p>
      </dgm:t>
    </dgm:pt>
    <dgm:pt modelId="{902B9056-E0DC-44AD-936A-58801D394992}" type="pres">
      <dgm:prSet presAssocID="{3AA45637-EA1C-459A-9FCF-F0BD94DBB806}" presName="hierChild4" presStyleCnt="0"/>
      <dgm:spPr/>
    </dgm:pt>
    <dgm:pt modelId="{60ABD68C-0D8E-403A-B66A-7788B944F417}" type="pres">
      <dgm:prSet presAssocID="{3AA45637-EA1C-459A-9FCF-F0BD94DBB806}" presName="hierChild5" presStyleCnt="0"/>
      <dgm:spPr/>
    </dgm:pt>
    <dgm:pt modelId="{1DCFA9F6-F05C-4E01-AC2E-FF4FFFAD3445}" type="pres">
      <dgm:prSet presAssocID="{3187DC16-C987-414F-B87F-E5E14F5E357E}" presName="Name37" presStyleLbl="parChTrans1D2" presStyleIdx="1" presStyleCnt="6"/>
      <dgm:spPr/>
      <dgm:t>
        <a:bodyPr/>
        <a:lstStyle/>
        <a:p>
          <a:pPr rtl="1"/>
          <a:endParaRPr lang="fa-IR"/>
        </a:p>
      </dgm:t>
    </dgm:pt>
    <dgm:pt modelId="{783E5ACF-9DF3-4FB8-9944-68DE8F4C9C42}" type="pres">
      <dgm:prSet presAssocID="{DAB37B21-D5DB-49C8-9FA9-AF945EA8E93C}" presName="hierRoot2" presStyleCnt="0">
        <dgm:presLayoutVars>
          <dgm:hierBranch val="init"/>
        </dgm:presLayoutVars>
      </dgm:prSet>
      <dgm:spPr/>
    </dgm:pt>
    <dgm:pt modelId="{66F0CFA2-0E4F-4F32-9B8E-8B52DFD9D794}" type="pres">
      <dgm:prSet presAssocID="{DAB37B21-D5DB-49C8-9FA9-AF945EA8E93C}" presName="rootComposite" presStyleCnt="0"/>
      <dgm:spPr/>
    </dgm:pt>
    <dgm:pt modelId="{83CA7003-0707-4DC6-87B7-9F47A2C31E3E}" type="pres">
      <dgm:prSet presAssocID="{DAB37B21-D5DB-49C8-9FA9-AF945EA8E93C}" presName="rootText" presStyleLbl="node2" presStyleIdx="1" presStyleCnt="6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6266CE93-E9A2-4D04-AF8A-64AB9DD7244F}" type="pres">
      <dgm:prSet presAssocID="{DAB37B21-D5DB-49C8-9FA9-AF945EA8E93C}" presName="rootConnector" presStyleLbl="node2" presStyleIdx="1" presStyleCnt="6"/>
      <dgm:spPr/>
      <dgm:t>
        <a:bodyPr/>
        <a:lstStyle/>
        <a:p>
          <a:pPr rtl="1"/>
          <a:endParaRPr lang="fa-IR"/>
        </a:p>
      </dgm:t>
    </dgm:pt>
    <dgm:pt modelId="{961B4F04-7222-4791-AA88-7799F429CCD7}" type="pres">
      <dgm:prSet presAssocID="{DAB37B21-D5DB-49C8-9FA9-AF945EA8E93C}" presName="hierChild4" presStyleCnt="0"/>
      <dgm:spPr/>
    </dgm:pt>
    <dgm:pt modelId="{89595488-FB69-4DE1-9BEA-BE149672D380}" type="pres">
      <dgm:prSet presAssocID="{DAB37B21-D5DB-49C8-9FA9-AF945EA8E93C}" presName="hierChild5" presStyleCnt="0"/>
      <dgm:spPr/>
    </dgm:pt>
    <dgm:pt modelId="{805F5F50-FB6A-4358-8204-D1768E1C8D62}" type="pres">
      <dgm:prSet presAssocID="{03A5A0D6-072A-4586-B033-7BC88B7CFFE5}" presName="Name37" presStyleLbl="parChTrans1D2" presStyleIdx="2" presStyleCnt="6"/>
      <dgm:spPr/>
      <dgm:t>
        <a:bodyPr/>
        <a:lstStyle/>
        <a:p>
          <a:pPr rtl="1"/>
          <a:endParaRPr lang="fa-IR"/>
        </a:p>
      </dgm:t>
    </dgm:pt>
    <dgm:pt modelId="{BB5AC51B-E828-4717-B277-4DF0716E23DE}" type="pres">
      <dgm:prSet presAssocID="{2AB35425-8393-44E3-B1B6-CCA53138A003}" presName="hierRoot2" presStyleCnt="0">
        <dgm:presLayoutVars>
          <dgm:hierBranch val="init"/>
        </dgm:presLayoutVars>
      </dgm:prSet>
      <dgm:spPr/>
    </dgm:pt>
    <dgm:pt modelId="{2E08D0E2-AB45-41C5-8859-0D0D65F7E25B}" type="pres">
      <dgm:prSet presAssocID="{2AB35425-8393-44E3-B1B6-CCA53138A003}" presName="rootComposite" presStyleCnt="0"/>
      <dgm:spPr/>
    </dgm:pt>
    <dgm:pt modelId="{3582C1DF-5DE7-4A3E-B98D-49D8A625CAD2}" type="pres">
      <dgm:prSet presAssocID="{2AB35425-8393-44E3-B1B6-CCA53138A003}" presName="rootText" presStyleLbl="node2" presStyleIdx="2" presStyleCnt="6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413D2A78-EA7A-4221-B4D5-EED49B54A37F}" type="pres">
      <dgm:prSet presAssocID="{2AB35425-8393-44E3-B1B6-CCA53138A003}" presName="rootConnector" presStyleLbl="node2" presStyleIdx="2" presStyleCnt="6"/>
      <dgm:spPr/>
      <dgm:t>
        <a:bodyPr/>
        <a:lstStyle/>
        <a:p>
          <a:pPr rtl="1"/>
          <a:endParaRPr lang="fa-IR"/>
        </a:p>
      </dgm:t>
    </dgm:pt>
    <dgm:pt modelId="{3E847180-1F43-4033-B27D-182F099FAAF9}" type="pres">
      <dgm:prSet presAssocID="{2AB35425-8393-44E3-B1B6-CCA53138A003}" presName="hierChild4" presStyleCnt="0"/>
      <dgm:spPr/>
    </dgm:pt>
    <dgm:pt modelId="{82F2E781-6579-43A5-AEFA-BB96A1DD091B}" type="pres">
      <dgm:prSet presAssocID="{2AB35425-8393-44E3-B1B6-CCA53138A003}" presName="hierChild5" presStyleCnt="0"/>
      <dgm:spPr/>
    </dgm:pt>
    <dgm:pt modelId="{E9E45240-16CB-41E8-AD01-C9869B45A6D2}" type="pres">
      <dgm:prSet presAssocID="{6EE48D71-DD86-44BF-ADEA-9E6BE5F63E28}" presName="Name37" presStyleLbl="parChTrans1D2" presStyleIdx="3" presStyleCnt="6"/>
      <dgm:spPr/>
      <dgm:t>
        <a:bodyPr/>
        <a:lstStyle/>
        <a:p>
          <a:pPr rtl="1"/>
          <a:endParaRPr lang="fa-IR"/>
        </a:p>
      </dgm:t>
    </dgm:pt>
    <dgm:pt modelId="{8F64D895-9484-404E-8FA7-D50EB4140BA6}" type="pres">
      <dgm:prSet presAssocID="{CECAF576-1695-4A5C-9022-6330A3B0A530}" presName="hierRoot2" presStyleCnt="0">
        <dgm:presLayoutVars>
          <dgm:hierBranch val="init"/>
        </dgm:presLayoutVars>
      </dgm:prSet>
      <dgm:spPr/>
    </dgm:pt>
    <dgm:pt modelId="{C6EB97E7-39C9-4B7C-B633-1F6B43047077}" type="pres">
      <dgm:prSet presAssocID="{CECAF576-1695-4A5C-9022-6330A3B0A530}" presName="rootComposite" presStyleCnt="0"/>
      <dgm:spPr/>
    </dgm:pt>
    <dgm:pt modelId="{99CE75B4-3709-45EA-BE5F-75119D7F56ED}" type="pres">
      <dgm:prSet presAssocID="{CECAF576-1695-4A5C-9022-6330A3B0A530}" presName="rootText" presStyleLbl="node2" presStyleIdx="3" presStyleCnt="6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95AA6C69-8F68-40CB-823A-8245E4F4B526}" type="pres">
      <dgm:prSet presAssocID="{CECAF576-1695-4A5C-9022-6330A3B0A530}" presName="rootConnector" presStyleLbl="node2" presStyleIdx="3" presStyleCnt="6"/>
      <dgm:spPr/>
      <dgm:t>
        <a:bodyPr/>
        <a:lstStyle/>
        <a:p>
          <a:pPr rtl="1"/>
          <a:endParaRPr lang="fa-IR"/>
        </a:p>
      </dgm:t>
    </dgm:pt>
    <dgm:pt modelId="{B380DCBA-0E50-481E-8AA5-2E3963839260}" type="pres">
      <dgm:prSet presAssocID="{CECAF576-1695-4A5C-9022-6330A3B0A530}" presName="hierChild4" presStyleCnt="0"/>
      <dgm:spPr/>
    </dgm:pt>
    <dgm:pt modelId="{44CC27CA-E380-40A4-8DE0-5FFCC2B80E65}" type="pres">
      <dgm:prSet presAssocID="{CECAF576-1695-4A5C-9022-6330A3B0A530}" presName="hierChild5" presStyleCnt="0"/>
      <dgm:spPr/>
    </dgm:pt>
    <dgm:pt modelId="{49222FDB-94F3-4294-9C3A-FB0461D3C8C1}" type="pres">
      <dgm:prSet presAssocID="{30B4F85B-E915-4BE2-9418-5C656EBA585F}" presName="Name37" presStyleLbl="parChTrans1D2" presStyleIdx="4" presStyleCnt="6"/>
      <dgm:spPr/>
      <dgm:t>
        <a:bodyPr/>
        <a:lstStyle/>
        <a:p>
          <a:pPr rtl="1"/>
          <a:endParaRPr lang="fa-IR"/>
        </a:p>
      </dgm:t>
    </dgm:pt>
    <dgm:pt modelId="{8B31404E-95FB-477B-BA21-BE8BA08756D6}" type="pres">
      <dgm:prSet presAssocID="{EE1C1508-2DFF-43C5-A572-C995C8C7CA5E}" presName="hierRoot2" presStyleCnt="0">
        <dgm:presLayoutVars>
          <dgm:hierBranch val="init"/>
        </dgm:presLayoutVars>
      </dgm:prSet>
      <dgm:spPr/>
    </dgm:pt>
    <dgm:pt modelId="{F36BD454-4FA7-441D-AF9F-432CD2478B08}" type="pres">
      <dgm:prSet presAssocID="{EE1C1508-2DFF-43C5-A572-C995C8C7CA5E}" presName="rootComposite" presStyleCnt="0"/>
      <dgm:spPr/>
    </dgm:pt>
    <dgm:pt modelId="{784CC3C8-BC15-435A-9DFC-F88B3E49D0E8}" type="pres">
      <dgm:prSet presAssocID="{EE1C1508-2DFF-43C5-A572-C995C8C7CA5E}" presName="rootText" presStyleLbl="node2" presStyleIdx="4" presStyleCnt="6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F17D787F-B3C9-4DAA-B70C-6DFB4C375109}" type="pres">
      <dgm:prSet presAssocID="{EE1C1508-2DFF-43C5-A572-C995C8C7CA5E}" presName="rootConnector" presStyleLbl="node2" presStyleIdx="4" presStyleCnt="6"/>
      <dgm:spPr/>
      <dgm:t>
        <a:bodyPr/>
        <a:lstStyle/>
        <a:p>
          <a:pPr rtl="1"/>
          <a:endParaRPr lang="fa-IR"/>
        </a:p>
      </dgm:t>
    </dgm:pt>
    <dgm:pt modelId="{60E19EE9-61BE-4A8F-ABAE-F53E4B361C98}" type="pres">
      <dgm:prSet presAssocID="{EE1C1508-2DFF-43C5-A572-C995C8C7CA5E}" presName="hierChild4" presStyleCnt="0"/>
      <dgm:spPr/>
    </dgm:pt>
    <dgm:pt modelId="{16124752-48E6-42B5-B4A7-88248F052E27}" type="pres">
      <dgm:prSet presAssocID="{EE1C1508-2DFF-43C5-A572-C995C8C7CA5E}" presName="hierChild5" presStyleCnt="0"/>
      <dgm:spPr/>
    </dgm:pt>
    <dgm:pt modelId="{8AF986C0-0008-4312-AC3A-2F852896860E}" type="pres">
      <dgm:prSet presAssocID="{0D342C02-2CC4-45B7-B731-F3A4C5AAC895}" presName="Name37" presStyleLbl="parChTrans1D2" presStyleIdx="5" presStyleCnt="6"/>
      <dgm:spPr/>
      <dgm:t>
        <a:bodyPr/>
        <a:lstStyle/>
        <a:p>
          <a:pPr rtl="1"/>
          <a:endParaRPr lang="fa-IR"/>
        </a:p>
      </dgm:t>
    </dgm:pt>
    <dgm:pt modelId="{275DBAF3-A4C7-46E5-AAF7-5CCB81192070}" type="pres">
      <dgm:prSet presAssocID="{265C4D79-2F86-4AE6-8A7A-C9B6D44D1AED}" presName="hierRoot2" presStyleCnt="0">
        <dgm:presLayoutVars>
          <dgm:hierBranch val="hang"/>
        </dgm:presLayoutVars>
      </dgm:prSet>
      <dgm:spPr/>
    </dgm:pt>
    <dgm:pt modelId="{65D82026-077B-40C7-80C6-DE57F5475D59}" type="pres">
      <dgm:prSet presAssocID="{265C4D79-2F86-4AE6-8A7A-C9B6D44D1AED}" presName="rootComposite" presStyleCnt="0"/>
      <dgm:spPr/>
    </dgm:pt>
    <dgm:pt modelId="{93EB1573-FBF6-4CAE-8795-1FA8F6EAE294}" type="pres">
      <dgm:prSet presAssocID="{265C4D79-2F86-4AE6-8A7A-C9B6D44D1AED}" presName="rootText" presStyleLbl="node2" presStyleIdx="5" presStyleCnt="6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FAD32F03-A34A-45E7-B463-FDDA372E0427}" type="pres">
      <dgm:prSet presAssocID="{265C4D79-2F86-4AE6-8A7A-C9B6D44D1AED}" presName="rootConnector" presStyleLbl="node2" presStyleIdx="5" presStyleCnt="6"/>
      <dgm:spPr/>
      <dgm:t>
        <a:bodyPr/>
        <a:lstStyle/>
        <a:p>
          <a:pPr rtl="1"/>
          <a:endParaRPr lang="fa-IR"/>
        </a:p>
      </dgm:t>
    </dgm:pt>
    <dgm:pt modelId="{E515DCF3-3BDE-4145-82BA-E048D5F26965}" type="pres">
      <dgm:prSet presAssocID="{265C4D79-2F86-4AE6-8A7A-C9B6D44D1AED}" presName="hierChild4" presStyleCnt="0"/>
      <dgm:spPr/>
    </dgm:pt>
    <dgm:pt modelId="{CCDBD1E5-28C5-4D2E-BF2E-F44008B192A0}" type="pres">
      <dgm:prSet presAssocID="{265C4D79-2F86-4AE6-8A7A-C9B6D44D1AED}" presName="hierChild5" presStyleCnt="0"/>
      <dgm:spPr/>
    </dgm:pt>
    <dgm:pt modelId="{3793F46F-5FE3-43D4-9B35-83B4A52C4D61}" type="pres">
      <dgm:prSet presAssocID="{C07FCDFB-8EDA-4A0B-A9CB-E6771DA791C4}" presName="hierChild3" presStyleCnt="0"/>
      <dgm:spPr/>
    </dgm:pt>
  </dgm:ptLst>
  <dgm:cxnLst>
    <dgm:cxn modelId="{31A358E3-6892-4B6C-B7CE-67B6D5949A0D}" srcId="{C07FCDFB-8EDA-4A0B-A9CB-E6771DA791C4}" destId="{DAB37B21-D5DB-49C8-9FA9-AF945EA8E93C}" srcOrd="1" destOrd="0" parTransId="{3187DC16-C987-414F-B87F-E5E14F5E357E}" sibTransId="{DE28E905-AAA6-4593-9A51-50375B5F15EC}"/>
    <dgm:cxn modelId="{4926717F-5817-447F-BF8B-E0522E1F2D8A}" srcId="{C07FCDFB-8EDA-4A0B-A9CB-E6771DA791C4}" destId="{EE1C1508-2DFF-43C5-A572-C995C8C7CA5E}" srcOrd="4" destOrd="0" parTransId="{30B4F85B-E915-4BE2-9418-5C656EBA585F}" sibTransId="{83530D72-46AE-4AB4-9410-B8C7C4745284}"/>
    <dgm:cxn modelId="{977223C2-57E9-42C5-9314-29636ABD2E77}" type="presOf" srcId="{CECAF576-1695-4A5C-9022-6330A3B0A530}" destId="{95AA6C69-8F68-40CB-823A-8245E4F4B526}" srcOrd="1" destOrd="0" presId="urn:microsoft.com/office/officeart/2005/8/layout/orgChart1"/>
    <dgm:cxn modelId="{1EE3ABF5-858A-4821-89F8-5FE8E0141557}" type="presOf" srcId="{CECAF576-1695-4A5C-9022-6330A3B0A530}" destId="{99CE75B4-3709-45EA-BE5F-75119D7F56ED}" srcOrd="0" destOrd="0" presId="urn:microsoft.com/office/officeart/2005/8/layout/orgChart1"/>
    <dgm:cxn modelId="{08A7859A-5100-4E7F-A86A-3C2E97750BF2}" type="presOf" srcId="{03A5A0D6-072A-4586-B033-7BC88B7CFFE5}" destId="{805F5F50-FB6A-4358-8204-D1768E1C8D62}" srcOrd="0" destOrd="0" presId="urn:microsoft.com/office/officeart/2005/8/layout/orgChart1"/>
    <dgm:cxn modelId="{20930F44-1391-4BAA-BEF9-7D1078DBA253}" srcId="{778E2C90-DE16-4D2A-B2AA-35A55D684266}" destId="{C07FCDFB-8EDA-4A0B-A9CB-E6771DA791C4}" srcOrd="0" destOrd="0" parTransId="{3C35A4C3-569A-461D-B741-801F3F62668D}" sibTransId="{992D223D-8680-48E2-BD61-B5F06557842A}"/>
    <dgm:cxn modelId="{562744E4-BF83-460F-AF6F-689FF2330E58}" type="presOf" srcId="{3AA45637-EA1C-459A-9FCF-F0BD94DBB806}" destId="{C092F90D-E818-4138-A93B-29559EF03C46}" srcOrd="1" destOrd="0" presId="urn:microsoft.com/office/officeart/2005/8/layout/orgChart1"/>
    <dgm:cxn modelId="{19CEA13B-5D09-436D-B6A7-C9DD6FB32385}" type="presOf" srcId="{3187DC16-C987-414F-B87F-E5E14F5E357E}" destId="{1DCFA9F6-F05C-4E01-AC2E-FF4FFFAD3445}" srcOrd="0" destOrd="0" presId="urn:microsoft.com/office/officeart/2005/8/layout/orgChart1"/>
    <dgm:cxn modelId="{EF2601DA-5674-42E6-A81E-52D0258B3F7F}" type="presOf" srcId="{6EE48D71-DD86-44BF-ADEA-9E6BE5F63E28}" destId="{E9E45240-16CB-41E8-AD01-C9869B45A6D2}" srcOrd="0" destOrd="0" presId="urn:microsoft.com/office/officeart/2005/8/layout/orgChart1"/>
    <dgm:cxn modelId="{41302FB9-D74B-470A-BDF1-C7F1B7DB9BE3}" type="presOf" srcId="{2AB35425-8393-44E3-B1B6-CCA53138A003}" destId="{413D2A78-EA7A-4221-B4D5-EED49B54A37F}" srcOrd="1" destOrd="0" presId="urn:microsoft.com/office/officeart/2005/8/layout/orgChart1"/>
    <dgm:cxn modelId="{455876C0-CD2B-4408-8EC5-910F13AC5D7E}" type="presOf" srcId="{265C4D79-2F86-4AE6-8A7A-C9B6D44D1AED}" destId="{93EB1573-FBF6-4CAE-8795-1FA8F6EAE294}" srcOrd="0" destOrd="0" presId="urn:microsoft.com/office/officeart/2005/8/layout/orgChart1"/>
    <dgm:cxn modelId="{D761244A-6146-43FD-AB8A-F4B3FB579343}" type="presOf" srcId="{EE1C1508-2DFF-43C5-A572-C995C8C7CA5E}" destId="{F17D787F-B3C9-4DAA-B70C-6DFB4C375109}" srcOrd="1" destOrd="0" presId="urn:microsoft.com/office/officeart/2005/8/layout/orgChart1"/>
    <dgm:cxn modelId="{16AE196B-57C5-40AB-B5A4-D028021C3044}" type="presOf" srcId="{30B4F85B-E915-4BE2-9418-5C656EBA585F}" destId="{49222FDB-94F3-4294-9C3A-FB0461D3C8C1}" srcOrd="0" destOrd="0" presId="urn:microsoft.com/office/officeart/2005/8/layout/orgChart1"/>
    <dgm:cxn modelId="{AC29483B-F99D-4F20-ADCA-9987AAC6EC09}" srcId="{C07FCDFB-8EDA-4A0B-A9CB-E6771DA791C4}" destId="{265C4D79-2F86-4AE6-8A7A-C9B6D44D1AED}" srcOrd="5" destOrd="0" parTransId="{0D342C02-2CC4-45B7-B731-F3A4C5AAC895}" sibTransId="{91ECC053-FBAE-4E13-B561-C6DBBA6172BF}"/>
    <dgm:cxn modelId="{0F3F18F3-C68F-4451-9A74-91EAEA51A423}" type="presOf" srcId="{C07FCDFB-8EDA-4A0B-A9CB-E6771DA791C4}" destId="{036C564E-6285-48BB-9AFA-093B4F0C7587}" srcOrd="1" destOrd="0" presId="urn:microsoft.com/office/officeart/2005/8/layout/orgChart1"/>
    <dgm:cxn modelId="{235E57F6-76C9-4523-993A-957C035C63B4}" type="presOf" srcId="{2AB35425-8393-44E3-B1B6-CCA53138A003}" destId="{3582C1DF-5DE7-4A3E-B98D-49D8A625CAD2}" srcOrd="0" destOrd="0" presId="urn:microsoft.com/office/officeart/2005/8/layout/orgChart1"/>
    <dgm:cxn modelId="{AB7CFB9A-C856-45A7-B1D4-06680F538254}" type="presOf" srcId="{DAB37B21-D5DB-49C8-9FA9-AF945EA8E93C}" destId="{83CA7003-0707-4DC6-87B7-9F47A2C31E3E}" srcOrd="0" destOrd="0" presId="urn:microsoft.com/office/officeart/2005/8/layout/orgChart1"/>
    <dgm:cxn modelId="{61806054-090C-46FC-9667-025E5741EAD3}" type="presOf" srcId="{778E2C90-DE16-4D2A-B2AA-35A55D684266}" destId="{5EC9C014-DF5B-48CA-B6F1-A3F44BF79EFD}" srcOrd="0" destOrd="0" presId="urn:microsoft.com/office/officeart/2005/8/layout/orgChart1"/>
    <dgm:cxn modelId="{562F8364-FCE5-4B47-9042-F7E50DD4D19C}" type="presOf" srcId="{EE1C1508-2DFF-43C5-A572-C995C8C7CA5E}" destId="{784CC3C8-BC15-435A-9DFC-F88B3E49D0E8}" srcOrd="0" destOrd="0" presId="urn:microsoft.com/office/officeart/2005/8/layout/orgChart1"/>
    <dgm:cxn modelId="{9D1907E3-C2A8-4528-B963-6D6D35741F8D}" type="presOf" srcId="{DAB37B21-D5DB-49C8-9FA9-AF945EA8E93C}" destId="{6266CE93-E9A2-4D04-AF8A-64AB9DD7244F}" srcOrd="1" destOrd="0" presId="urn:microsoft.com/office/officeart/2005/8/layout/orgChart1"/>
    <dgm:cxn modelId="{3B396359-94C0-4DB9-8067-337D27899F20}" type="presOf" srcId="{265C4D79-2F86-4AE6-8A7A-C9B6D44D1AED}" destId="{FAD32F03-A34A-45E7-B463-FDDA372E0427}" srcOrd="1" destOrd="0" presId="urn:microsoft.com/office/officeart/2005/8/layout/orgChart1"/>
    <dgm:cxn modelId="{AF190836-E75E-4067-AD87-52FA049DCFEF}" type="presOf" srcId="{3AA45637-EA1C-459A-9FCF-F0BD94DBB806}" destId="{B763AE6B-3B0A-41C4-9770-36C2ACF126D4}" srcOrd="0" destOrd="0" presId="urn:microsoft.com/office/officeart/2005/8/layout/orgChart1"/>
    <dgm:cxn modelId="{D6B01B4C-6DD0-4879-9CD9-08B5BDB6CC6B}" srcId="{C07FCDFB-8EDA-4A0B-A9CB-E6771DA791C4}" destId="{3AA45637-EA1C-459A-9FCF-F0BD94DBB806}" srcOrd="0" destOrd="0" parTransId="{C79C6B94-7D37-4A79-A43D-5B8653ED4537}" sibTransId="{0A8DAAC4-A649-412B-8537-EF50D9E8340E}"/>
    <dgm:cxn modelId="{8448BA40-014B-4C27-A5DE-6CD3A6FF14CF}" type="presOf" srcId="{0D342C02-2CC4-45B7-B731-F3A4C5AAC895}" destId="{8AF986C0-0008-4312-AC3A-2F852896860E}" srcOrd="0" destOrd="0" presId="urn:microsoft.com/office/officeart/2005/8/layout/orgChart1"/>
    <dgm:cxn modelId="{92990679-E6DD-4948-A99E-F741D303D1A3}" srcId="{C07FCDFB-8EDA-4A0B-A9CB-E6771DA791C4}" destId="{CECAF576-1695-4A5C-9022-6330A3B0A530}" srcOrd="3" destOrd="0" parTransId="{6EE48D71-DD86-44BF-ADEA-9E6BE5F63E28}" sibTransId="{17DEDD10-053C-4662-9B58-A7DFF6D34CA2}"/>
    <dgm:cxn modelId="{31FD8BF1-794A-4DAF-8DE3-94BA7992044A}" type="presOf" srcId="{C79C6B94-7D37-4A79-A43D-5B8653ED4537}" destId="{05FED48E-ECAF-4C48-9308-09593C7275BE}" srcOrd="0" destOrd="0" presId="urn:microsoft.com/office/officeart/2005/8/layout/orgChart1"/>
    <dgm:cxn modelId="{ACA979A8-AE3C-437F-BDBB-DEC6FFD69A90}" type="presOf" srcId="{C07FCDFB-8EDA-4A0B-A9CB-E6771DA791C4}" destId="{9304ACF8-82FB-4BA6-B32B-20AC0980A0D5}" srcOrd="0" destOrd="0" presId="urn:microsoft.com/office/officeart/2005/8/layout/orgChart1"/>
    <dgm:cxn modelId="{B3BEFC0B-5AF9-41A3-8A97-007D1702C111}" srcId="{C07FCDFB-8EDA-4A0B-A9CB-E6771DA791C4}" destId="{2AB35425-8393-44E3-B1B6-CCA53138A003}" srcOrd="2" destOrd="0" parTransId="{03A5A0D6-072A-4586-B033-7BC88B7CFFE5}" sibTransId="{E42C1402-4D9F-4753-8D45-34B02CD0D8CE}"/>
    <dgm:cxn modelId="{4A23696C-A960-45F8-8015-CC91E7CD1423}" type="presParOf" srcId="{5EC9C014-DF5B-48CA-B6F1-A3F44BF79EFD}" destId="{4CB9E50C-C007-4CE8-9460-C2A99483FABD}" srcOrd="0" destOrd="0" presId="urn:microsoft.com/office/officeart/2005/8/layout/orgChart1"/>
    <dgm:cxn modelId="{2358620C-75D1-4E9B-8EBE-EBDDEFFD4C7C}" type="presParOf" srcId="{4CB9E50C-C007-4CE8-9460-C2A99483FABD}" destId="{1A59DE24-6272-4082-8A50-321BDF3DB12C}" srcOrd="0" destOrd="0" presId="urn:microsoft.com/office/officeart/2005/8/layout/orgChart1"/>
    <dgm:cxn modelId="{64A7976D-44F4-49AA-801B-5FE79536A1C7}" type="presParOf" srcId="{1A59DE24-6272-4082-8A50-321BDF3DB12C}" destId="{9304ACF8-82FB-4BA6-B32B-20AC0980A0D5}" srcOrd="0" destOrd="0" presId="urn:microsoft.com/office/officeart/2005/8/layout/orgChart1"/>
    <dgm:cxn modelId="{B3130458-0CD6-4801-A248-D1E4736B717F}" type="presParOf" srcId="{1A59DE24-6272-4082-8A50-321BDF3DB12C}" destId="{036C564E-6285-48BB-9AFA-093B4F0C7587}" srcOrd="1" destOrd="0" presId="urn:microsoft.com/office/officeart/2005/8/layout/orgChart1"/>
    <dgm:cxn modelId="{7BD93B40-75E3-43E1-8C4D-890C2978B9F6}" type="presParOf" srcId="{4CB9E50C-C007-4CE8-9460-C2A99483FABD}" destId="{BEFF7275-F9CC-404D-B344-7D6F8D429CED}" srcOrd="1" destOrd="0" presId="urn:microsoft.com/office/officeart/2005/8/layout/orgChart1"/>
    <dgm:cxn modelId="{7A4A7329-75F0-4283-B2DC-22E438C4AC56}" type="presParOf" srcId="{BEFF7275-F9CC-404D-B344-7D6F8D429CED}" destId="{05FED48E-ECAF-4C48-9308-09593C7275BE}" srcOrd="0" destOrd="0" presId="urn:microsoft.com/office/officeart/2005/8/layout/orgChart1"/>
    <dgm:cxn modelId="{610663D0-F4F2-4B74-A0BE-7A07C4F6C154}" type="presParOf" srcId="{BEFF7275-F9CC-404D-B344-7D6F8D429CED}" destId="{69E7C50A-CAD7-43F1-8F56-02270A9EB7A2}" srcOrd="1" destOrd="0" presId="urn:microsoft.com/office/officeart/2005/8/layout/orgChart1"/>
    <dgm:cxn modelId="{0D21478F-8A54-4B12-B65F-CE5229D9FD4F}" type="presParOf" srcId="{69E7C50A-CAD7-43F1-8F56-02270A9EB7A2}" destId="{07C13A19-C16B-45C7-B3A1-750C44847335}" srcOrd="0" destOrd="0" presId="urn:microsoft.com/office/officeart/2005/8/layout/orgChart1"/>
    <dgm:cxn modelId="{971CE44A-9946-4672-8840-76D11B928A22}" type="presParOf" srcId="{07C13A19-C16B-45C7-B3A1-750C44847335}" destId="{B763AE6B-3B0A-41C4-9770-36C2ACF126D4}" srcOrd="0" destOrd="0" presId="urn:microsoft.com/office/officeart/2005/8/layout/orgChart1"/>
    <dgm:cxn modelId="{4397B7C6-4A2F-41C5-B875-9D496D731EE8}" type="presParOf" srcId="{07C13A19-C16B-45C7-B3A1-750C44847335}" destId="{C092F90D-E818-4138-A93B-29559EF03C46}" srcOrd="1" destOrd="0" presId="urn:microsoft.com/office/officeart/2005/8/layout/orgChart1"/>
    <dgm:cxn modelId="{170B491E-045C-448D-8224-FCF856DE41C3}" type="presParOf" srcId="{69E7C50A-CAD7-43F1-8F56-02270A9EB7A2}" destId="{902B9056-E0DC-44AD-936A-58801D394992}" srcOrd="1" destOrd="0" presId="urn:microsoft.com/office/officeart/2005/8/layout/orgChart1"/>
    <dgm:cxn modelId="{3AC2A69D-0795-477C-95DA-E9498E20B0B6}" type="presParOf" srcId="{69E7C50A-CAD7-43F1-8F56-02270A9EB7A2}" destId="{60ABD68C-0D8E-403A-B66A-7788B944F417}" srcOrd="2" destOrd="0" presId="urn:microsoft.com/office/officeart/2005/8/layout/orgChart1"/>
    <dgm:cxn modelId="{B5712403-5BB0-49A7-A42C-3D72CE1478F5}" type="presParOf" srcId="{BEFF7275-F9CC-404D-B344-7D6F8D429CED}" destId="{1DCFA9F6-F05C-4E01-AC2E-FF4FFFAD3445}" srcOrd="2" destOrd="0" presId="urn:microsoft.com/office/officeart/2005/8/layout/orgChart1"/>
    <dgm:cxn modelId="{0BD30B34-10E6-4889-B682-5025919AE2AD}" type="presParOf" srcId="{BEFF7275-F9CC-404D-B344-7D6F8D429CED}" destId="{783E5ACF-9DF3-4FB8-9944-68DE8F4C9C42}" srcOrd="3" destOrd="0" presId="urn:microsoft.com/office/officeart/2005/8/layout/orgChart1"/>
    <dgm:cxn modelId="{F65A1F1F-E26E-426E-ADF6-58D11BCF62B7}" type="presParOf" srcId="{783E5ACF-9DF3-4FB8-9944-68DE8F4C9C42}" destId="{66F0CFA2-0E4F-4F32-9B8E-8B52DFD9D794}" srcOrd="0" destOrd="0" presId="urn:microsoft.com/office/officeart/2005/8/layout/orgChart1"/>
    <dgm:cxn modelId="{97DB324F-0BE0-4FCD-9DA0-B1B065B89C54}" type="presParOf" srcId="{66F0CFA2-0E4F-4F32-9B8E-8B52DFD9D794}" destId="{83CA7003-0707-4DC6-87B7-9F47A2C31E3E}" srcOrd="0" destOrd="0" presId="urn:microsoft.com/office/officeart/2005/8/layout/orgChart1"/>
    <dgm:cxn modelId="{75E1EED8-0B8E-44C2-B632-231ED2E0C834}" type="presParOf" srcId="{66F0CFA2-0E4F-4F32-9B8E-8B52DFD9D794}" destId="{6266CE93-E9A2-4D04-AF8A-64AB9DD7244F}" srcOrd="1" destOrd="0" presId="urn:microsoft.com/office/officeart/2005/8/layout/orgChart1"/>
    <dgm:cxn modelId="{557B7932-B769-4B5E-A530-37C5DF5205BB}" type="presParOf" srcId="{783E5ACF-9DF3-4FB8-9944-68DE8F4C9C42}" destId="{961B4F04-7222-4791-AA88-7799F429CCD7}" srcOrd="1" destOrd="0" presId="urn:microsoft.com/office/officeart/2005/8/layout/orgChart1"/>
    <dgm:cxn modelId="{A880AAD2-F0C7-44FC-9F04-C166DFA1D3A0}" type="presParOf" srcId="{783E5ACF-9DF3-4FB8-9944-68DE8F4C9C42}" destId="{89595488-FB69-4DE1-9BEA-BE149672D380}" srcOrd="2" destOrd="0" presId="urn:microsoft.com/office/officeart/2005/8/layout/orgChart1"/>
    <dgm:cxn modelId="{75DB9A37-2C47-4740-B976-D5C3E4E79C6B}" type="presParOf" srcId="{BEFF7275-F9CC-404D-B344-7D6F8D429CED}" destId="{805F5F50-FB6A-4358-8204-D1768E1C8D62}" srcOrd="4" destOrd="0" presId="urn:microsoft.com/office/officeart/2005/8/layout/orgChart1"/>
    <dgm:cxn modelId="{AFED7481-C4A5-437C-BD86-C0C5B8AF7F95}" type="presParOf" srcId="{BEFF7275-F9CC-404D-B344-7D6F8D429CED}" destId="{BB5AC51B-E828-4717-B277-4DF0716E23DE}" srcOrd="5" destOrd="0" presId="urn:microsoft.com/office/officeart/2005/8/layout/orgChart1"/>
    <dgm:cxn modelId="{C3D0705D-408B-4D89-9256-DD59ADFBD674}" type="presParOf" srcId="{BB5AC51B-E828-4717-B277-4DF0716E23DE}" destId="{2E08D0E2-AB45-41C5-8859-0D0D65F7E25B}" srcOrd="0" destOrd="0" presId="urn:microsoft.com/office/officeart/2005/8/layout/orgChart1"/>
    <dgm:cxn modelId="{FCC6535E-B269-40C0-B2BF-1ED0DE6B38E8}" type="presParOf" srcId="{2E08D0E2-AB45-41C5-8859-0D0D65F7E25B}" destId="{3582C1DF-5DE7-4A3E-B98D-49D8A625CAD2}" srcOrd="0" destOrd="0" presId="urn:microsoft.com/office/officeart/2005/8/layout/orgChart1"/>
    <dgm:cxn modelId="{7CE4EABF-A6AB-4966-AC99-C836D844B714}" type="presParOf" srcId="{2E08D0E2-AB45-41C5-8859-0D0D65F7E25B}" destId="{413D2A78-EA7A-4221-B4D5-EED49B54A37F}" srcOrd="1" destOrd="0" presId="urn:microsoft.com/office/officeart/2005/8/layout/orgChart1"/>
    <dgm:cxn modelId="{8A75422D-7D11-4D3F-BE19-B35829E9588E}" type="presParOf" srcId="{BB5AC51B-E828-4717-B277-4DF0716E23DE}" destId="{3E847180-1F43-4033-B27D-182F099FAAF9}" srcOrd="1" destOrd="0" presId="urn:microsoft.com/office/officeart/2005/8/layout/orgChart1"/>
    <dgm:cxn modelId="{FFED8CCB-687B-4BA8-9967-155AA5876DC4}" type="presParOf" srcId="{BB5AC51B-E828-4717-B277-4DF0716E23DE}" destId="{82F2E781-6579-43A5-AEFA-BB96A1DD091B}" srcOrd="2" destOrd="0" presId="urn:microsoft.com/office/officeart/2005/8/layout/orgChart1"/>
    <dgm:cxn modelId="{1298413D-9E75-4B5D-AD67-AF153D26F135}" type="presParOf" srcId="{BEFF7275-F9CC-404D-B344-7D6F8D429CED}" destId="{E9E45240-16CB-41E8-AD01-C9869B45A6D2}" srcOrd="6" destOrd="0" presId="urn:microsoft.com/office/officeart/2005/8/layout/orgChart1"/>
    <dgm:cxn modelId="{7DB0CE90-B382-4966-B7D6-78E48071CB28}" type="presParOf" srcId="{BEFF7275-F9CC-404D-B344-7D6F8D429CED}" destId="{8F64D895-9484-404E-8FA7-D50EB4140BA6}" srcOrd="7" destOrd="0" presId="urn:microsoft.com/office/officeart/2005/8/layout/orgChart1"/>
    <dgm:cxn modelId="{B2D00DBF-2152-48E9-904C-087AEA39143F}" type="presParOf" srcId="{8F64D895-9484-404E-8FA7-D50EB4140BA6}" destId="{C6EB97E7-39C9-4B7C-B633-1F6B43047077}" srcOrd="0" destOrd="0" presId="urn:microsoft.com/office/officeart/2005/8/layout/orgChart1"/>
    <dgm:cxn modelId="{1D8924B8-9000-488F-B068-19B0D543D112}" type="presParOf" srcId="{C6EB97E7-39C9-4B7C-B633-1F6B43047077}" destId="{99CE75B4-3709-45EA-BE5F-75119D7F56ED}" srcOrd="0" destOrd="0" presId="urn:microsoft.com/office/officeart/2005/8/layout/orgChart1"/>
    <dgm:cxn modelId="{F1710049-A333-43E9-A465-FBC1CE67EC51}" type="presParOf" srcId="{C6EB97E7-39C9-4B7C-B633-1F6B43047077}" destId="{95AA6C69-8F68-40CB-823A-8245E4F4B526}" srcOrd="1" destOrd="0" presId="urn:microsoft.com/office/officeart/2005/8/layout/orgChart1"/>
    <dgm:cxn modelId="{2B40CCA4-EE5B-45D7-86B3-7658B0E0D223}" type="presParOf" srcId="{8F64D895-9484-404E-8FA7-D50EB4140BA6}" destId="{B380DCBA-0E50-481E-8AA5-2E3963839260}" srcOrd="1" destOrd="0" presId="urn:microsoft.com/office/officeart/2005/8/layout/orgChart1"/>
    <dgm:cxn modelId="{AFC89FC8-CB00-4E4A-8A1C-2B24B4D6ABA7}" type="presParOf" srcId="{8F64D895-9484-404E-8FA7-D50EB4140BA6}" destId="{44CC27CA-E380-40A4-8DE0-5FFCC2B80E65}" srcOrd="2" destOrd="0" presId="urn:microsoft.com/office/officeart/2005/8/layout/orgChart1"/>
    <dgm:cxn modelId="{BA2EC7EB-EBD3-4698-9E3B-D8C25FC3A8B6}" type="presParOf" srcId="{BEFF7275-F9CC-404D-B344-7D6F8D429CED}" destId="{49222FDB-94F3-4294-9C3A-FB0461D3C8C1}" srcOrd="8" destOrd="0" presId="urn:microsoft.com/office/officeart/2005/8/layout/orgChart1"/>
    <dgm:cxn modelId="{B8677CCB-FCEB-48B3-9ED9-7323844A9A50}" type="presParOf" srcId="{BEFF7275-F9CC-404D-B344-7D6F8D429CED}" destId="{8B31404E-95FB-477B-BA21-BE8BA08756D6}" srcOrd="9" destOrd="0" presId="urn:microsoft.com/office/officeart/2005/8/layout/orgChart1"/>
    <dgm:cxn modelId="{72C29015-8E13-4F0E-828C-341100FE5030}" type="presParOf" srcId="{8B31404E-95FB-477B-BA21-BE8BA08756D6}" destId="{F36BD454-4FA7-441D-AF9F-432CD2478B08}" srcOrd="0" destOrd="0" presId="urn:microsoft.com/office/officeart/2005/8/layout/orgChart1"/>
    <dgm:cxn modelId="{21FF8357-FCD7-4CE9-9354-CF04A8F1E449}" type="presParOf" srcId="{F36BD454-4FA7-441D-AF9F-432CD2478B08}" destId="{784CC3C8-BC15-435A-9DFC-F88B3E49D0E8}" srcOrd="0" destOrd="0" presId="urn:microsoft.com/office/officeart/2005/8/layout/orgChart1"/>
    <dgm:cxn modelId="{39824451-3452-4BA2-A832-9C7A5B6AD6B3}" type="presParOf" srcId="{F36BD454-4FA7-441D-AF9F-432CD2478B08}" destId="{F17D787F-B3C9-4DAA-B70C-6DFB4C375109}" srcOrd="1" destOrd="0" presId="urn:microsoft.com/office/officeart/2005/8/layout/orgChart1"/>
    <dgm:cxn modelId="{6C41CABB-7602-4314-A715-24D30C6C8194}" type="presParOf" srcId="{8B31404E-95FB-477B-BA21-BE8BA08756D6}" destId="{60E19EE9-61BE-4A8F-ABAE-F53E4B361C98}" srcOrd="1" destOrd="0" presId="urn:microsoft.com/office/officeart/2005/8/layout/orgChart1"/>
    <dgm:cxn modelId="{8D2B6BE5-DFF1-4C41-BBAE-31A9B33654C9}" type="presParOf" srcId="{8B31404E-95FB-477B-BA21-BE8BA08756D6}" destId="{16124752-48E6-42B5-B4A7-88248F052E27}" srcOrd="2" destOrd="0" presId="urn:microsoft.com/office/officeart/2005/8/layout/orgChart1"/>
    <dgm:cxn modelId="{BAA41642-45BF-42F7-835F-C6F443CC461F}" type="presParOf" srcId="{BEFF7275-F9CC-404D-B344-7D6F8D429CED}" destId="{8AF986C0-0008-4312-AC3A-2F852896860E}" srcOrd="10" destOrd="0" presId="urn:microsoft.com/office/officeart/2005/8/layout/orgChart1"/>
    <dgm:cxn modelId="{E0F3651B-9AF5-4FBD-BA9B-3A6329D64E58}" type="presParOf" srcId="{BEFF7275-F9CC-404D-B344-7D6F8D429CED}" destId="{275DBAF3-A4C7-46E5-AAF7-5CCB81192070}" srcOrd="11" destOrd="0" presId="urn:microsoft.com/office/officeart/2005/8/layout/orgChart1"/>
    <dgm:cxn modelId="{1CD442F1-294E-4E7A-BA62-60A81D5E96E1}" type="presParOf" srcId="{275DBAF3-A4C7-46E5-AAF7-5CCB81192070}" destId="{65D82026-077B-40C7-80C6-DE57F5475D59}" srcOrd="0" destOrd="0" presId="urn:microsoft.com/office/officeart/2005/8/layout/orgChart1"/>
    <dgm:cxn modelId="{29999C6D-9DEF-43C6-AC05-0AB81B530D36}" type="presParOf" srcId="{65D82026-077B-40C7-80C6-DE57F5475D59}" destId="{93EB1573-FBF6-4CAE-8795-1FA8F6EAE294}" srcOrd="0" destOrd="0" presId="urn:microsoft.com/office/officeart/2005/8/layout/orgChart1"/>
    <dgm:cxn modelId="{A0363230-59EC-4A09-90C0-1E83BE7B3058}" type="presParOf" srcId="{65D82026-077B-40C7-80C6-DE57F5475D59}" destId="{FAD32F03-A34A-45E7-B463-FDDA372E0427}" srcOrd="1" destOrd="0" presId="urn:microsoft.com/office/officeart/2005/8/layout/orgChart1"/>
    <dgm:cxn modelId="{B8FCC6DA-A57D-4CB9-A5FB-19AB4082D99E}" type="presParOf" srcId="{275DBAF3-A4C7-46E5-AAF7-5CCB81192070}" destId="{E515DCF3-3BDE-4145-82BA-E048D5F26965}" srcOrd="1" destOrd="0" presId="urn:microsoft.com/office/officeart/2005/8/layout/orgChart1"/>
    <dgm:cxn modelId="{61A688F2-0B3C-4DAB-B4C5-A09A4EF1A0C1}" type="presParOf" srcId="{275DBAF3-A4C7-46E5-AAF7-5CCB81192070}" destId="{CCDBD1E5-28C5-4D2E-BF2E-F44008B192A0}" srcOrd="2" destOrd="0" presId="urn:microsoft.com/office/officeart/2005/8/layout/orgChart1"/>
    <dgm:cxn modelId="{3DF3767B-D76F-4BC9-930D-C2002D85BAFF}" type="presParOf" srcId="{4CB9E50C-C007-4CE8-9460-C2A99483FABD}" destId="{3793F46F-5FE3-43D4-9B35-83B4A52C4D6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0"/>
            <a:ext cx="9144000" cy="366236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6605588"/>
            <a:ext cx="9139238" cy="277812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0" y="3617913"/>
            <a:ext cx="9147175" cy="2159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ctrTitle"/>
          </p:nvPr>
        </p:nvSpPr>
        <p:spPr>
          <a:xfrm>
            <a:off x="468313" y="1773238"/>
            <a:ext cx="7989887" cy="165576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468313" y="3886200"/>
            <a:ext cx="7304087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605588"/>
            <a:ext cx="2133600" cy="2794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108" name="Rectangle 12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605588"/>
            <a:ext cx="2895600" cy="2794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109" name="Rectangle 1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605588"/>
            <a:ext cx="2133600" cy="279400"/>
          </a:xfrm>
        </p:spPr>
        <p:txBody>
          <a:bodyPr/>
          <a:lstStyle>
            <a:lvl1pPr>
              <a:defRPr/>
            </a:lvl1pPr>
          </a:lstStyle>
          <a:p>
            <a:fld id="{73898423-E65B-4215-B6CB-7D98C677E3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45051F-787F-4A42-9AA0-AE7957BBCE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77025" y="260350"/>
            <a:ext cx="2071688" cy="5832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60350"/>
            <a:ext cx="6067425" cy="5832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B9B170-4ECC-40E4-BF13-5DEF4076692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350"/>
            <a:ext cx="8291513" cy="720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484313"/>
            <a:ext cx="8291513" cy="4608512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8725"/>
            <a:ext cx="2133600" cy="2794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08725"/>
            <a:ext cx="2895600" cy="2794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08725"/>
            <a:ext cx="2133600" cy="279400"/>
          </a:xfrm>
        </p:spPr>
        <p:txBody>
          <a:bodyPr/>
          <a:lstStyle>
            <a:lvl1pPr>
              <a:defRPr/>
            </a:lvl1pPr>
          </a:lstStyle>
          <a:p>
            <a:fld id="{A485EAA7-09C5-4325-8D5D-CFC3B2DDEBE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350"/>
            <a:ext cx="8291513" cy="720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484313"/>
            <a:ext cx="8291513" cy="4608512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8725"/>
            <a:ext cx="2133600" cy="2794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08725"/>
            <a:ext cx="2895600" cy="2794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08725"/>
            <a:ext cx="2133600" cy="279400"/>
          </a:xfrm>
        </p:spPr>
        <p:txBody>
          <a:bodyPr/>
          <a:lstStyle>
            <a:lvl1pPr>
              <a:defRPr/>
            </a:lvl1pPr>
          </a:lstStyle>
          <a:p>
            <a:fld id="{4E750CCB-B1BD-4171-A0EA-248FEE9C6BE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350"/>
            <a:ext cx="8291513" cy="720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484313"/>
            <a:ext cx="4068763" cy="4608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8363" y="1484313"/>
            <a:ext cx="4070350" cy="4608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08725"/>
            <a:ext cx="2133600" cy="2794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08725"/>
            <a:ext cx="2895600" cy="2794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08725"/>
            <a:ext cx="2133600" cy="279400"/>
          </a:xfrm>
        </p:spPr>
        <p:txBody>
          <a:bodyPr/>
          <a:lstStyle>
            <a:lvl1pPr>
              <a:defRPr/>
            </a:lvl1pPr>
          </a:lstStyle>
          <a:p>
            <a:fld id="{BEF91281-4397-4368-BFB5-8681C01D862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ED4880-9DAE-481B-A6D2-F4D0CB0C58A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B1F355-D186-4703-B95E-D62F7ED967D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4313"/>
            <a:ext cx="4068763" cy="4608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8363" y="1484313"/>
            <a:ext cx="4070350" cy="4608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AD6807-1B38-4F83-ADC4-DEF2957B063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9AC91D-9F6B-4454-BA83-F8EC3AA3FAB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5003BF-DB59-4C72-AEA4-E903C76DED5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667E1E-B80C-466E-B58E-61740998BB3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43ECA9-CA30-4EFA-BC66-9C9C9E50011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597E15-4A4A-4764-8B86-84935EB2109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-3175" y="0"/>
            <a:ext cx="9144000" cy="11969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6308725"/>
            <a:ext cx="9139238" cy="2778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-3175" y="1089025"/>
            <a:ext cx="9147175" cy="2159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60350"/>
            <a:ext cx="829151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84313"/>
            <a:ext cx="8291513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08725"/>
            <a:ext cx="21336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0CC225B5-A227-4DCD-99D5-ACAB5CE833F9}" type="datetimeFigureOut">
              <a:rPr lang="fa-IR" smtClean="0"/>
              <a:pPr/>
              <a:t>05/07/1437</a:t>
            </a:fld>
            <a:endParaRPr lang="fa-I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08725"/>
            <a:ext cx="28956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fa-I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08725"/>
            <a:ext cx="21336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074BCDD-E5A4-4CAE-9203-18440D4ACFAD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6605588"/>
            <a:ext cx="9139238" cy="277812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  <p:sldLayoutId id="2147483724" r:id="rId14"/>
  </p:sldLayoutIdLst>
  <p:transition>
    <p:wipe dir="r"/>
  </p:transition>
  <p:txStyles>
    <p:titleStyle>
      <a:lvl1pPr algn="l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l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l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l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l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l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l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l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91680" y="980728"/>
            <a:ext cx="5470376" cy="946141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>
              <a:spcBef>
                <a:spcPct val="20000"/>
              </a:spcBef>
            </a:pPr>
            <a:r>
              <a:rPr lang="fa-IR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42527A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B Jadid" pitchFamily="2" charset="-78"/>
              </a:rPr>
              <a:t>كارگاه علمي كاربردي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5576" y="2060848"/>
            <a:ext cx="7572428" cy="904878"/>
          </a:xfrm>
        </p:spPr>
        <p:txBody>
          <a:bodyPr/>
          <a:lstStyle/>
          <a:p>
            <a:r>
              <a:rPr lang="fa-IR" sz="6000" b="1" dirty="0" smtClean="0">
                <a:ln w="31550" cmpd="sng">
                  <a:solidFill>
                    <a:srgbClr val="2B354F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cs typeface="B Jadid" pitchFamily="2" charset="-78"/>
              </a:rPr>
              <a:t>طراحی ساختار و سازمان</a:t>
            </a:r>
            <a:endParaRPr lang="fa-IR" sz="6000" b="1" dirty="0">
              <a:ln w="31550" cmpd="sng">
                <a:solidFill>
                  <a:srgbClr val="2B354F"/>
                </a:soli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cs typeface="B Jadid" pitchFamily="2" charset="-78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 bwMode="auto">
          <a:xfrm>
            <a:off x="827584" y="3429000"/>
            <a:ext cx="7572428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1" i="0" u="none" strike="noStrike" kern="0" cap="none" spc="0" normalizeH="0" baseline="0" noProof="0" dirty="0" smtClean="0">
                <a:ln w="31550" cmpd="sng">
                  <a:solidFill>
                    <a:srgbClr val="2B354F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LnTx/>
                <a:uFillTx/>
                <a:cs typeface="B Homa" pitchFamily="2" charset="-78"/>
              </a:rPr>
              <a:t>موضوع این جلسه</a:t>
            </a:r>
            <a:r>
              <a:rPr kumimoji="0" lang="fa-IR" sz="3200" b="1" i="0" u="none" strike="noStrike" kern="0" cap="none" spc="0" normalizeH="0" baseline="0" noProof="0" dirty="0" smtClean="0">
                <a:ln w="31550" cmpd="sng">
                  <a:solidFill>
                    <a:srgbClr val="2B354F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LnTx/>
                <a:uFillTx/>
                <a:cs typeface="B Homa" pitchFamily="2" charset="-78"/>
              </a:rPr>
              <a:t>:</a:t>
            </a:r>
            <a:r>
              <a:rPr kumimoji="0" lang="fa-IR" sz="3200" b="1" i="0" u="none" strike="noStrike" kern="0" cap="none" spc="0" normalizeH="0" baseline="0" noProof="0" dirty="0" smtClean="0">
                <a:ln w="31550" cmpd="sng">
                  <a:solidFill>
                    <a:srgbClr val="2B354F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LnTx/>
                <a:uFillTx/>
                <a:cs typeface="B Homa" pitchFamily="2" charset="-78"/>
              </a:rPr>
              <a:t> آشنایی کلی با مباحث ساختاری</a:t>
            </a: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a-IR" sz="2000" b="1" kern="0" dirty="0">
              <a:ln w="31550" cmpd="sng">
                <a:solidFill>
                  <a:srgbClr val="2B354F"/>
                </a:solidFill>
                <a:prstDash val="solid"/>
              </a:ln>
              <a:solidFill>
                <a:srgbClr val="00B05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cs typeface="B Homa" pitchFamily="2" charset="-78"/>
            </a:endParaRP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000" b="1" i="0" u="none" strike="noStrike" kern="0" cap="none" spc="0" normalizeH="0" baseline="0" noProof="0" dirty="0" smtClean="0">
                <a:ln w="31550" cmpd="sng">
                  <a:solidFill>
                    <a:srgbClr val="2B354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LnTx/>
                <a:uFillTx/>
                <a:cs typeface="B Jadid" panose="00000700000000000000" pitchFamily="2" charset="-78"/>
              </a:rPr>
              <a:t>تهیه کننده: احمدرضا هدایتی – کارشناس ارشد مدیریت </a:t>
            </a: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a-IR" sz="2000" b="1" i="0" u="none" strike="noStrike" kern="0" cap="none" spc="0" normalizeH="0" baseline="0" noProof="0" dirty="0" smtClean="0">
              <a:ln w="31550" cmpd="sng">
                <a:solidFill>
                  <a:srgbClr val="2B354F"/>
                </a:soli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uLnTx/>
              <a:uFillTx/>
              <a:cs typeface="B Jadid" panose="00000700000000000000" pitchFamily="2" charset="-78"/>
            </a:endParaRP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a-IR" sz="2000" b="1" kern="0" smtClean="0">
                <a:ln w="31550" cmpd="sng">
                  <a:solidFill>
                    <a:srgbClr val="2B354F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cs typeface="B Badr" panose="00000400000000000000" pitchFamily="2" charset="-78"/>
              </a:rPr>
              <a:t>تابستان </a:t>
            </a:r>
            <a:r>
              <a:rPr lang="fa-IR" sz="2000" b="1" kern="0" smtClean="0">
                <a:ln w="31550" cmpd="sng">
                  <a:solidFill>
                    <a:srgbClr val="2B354F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cs typeface="B Badr" panose="00000400000000000000" pitchFamily="2" charset="-78"/>
              </a:rPr>
              <a:t>1387</a:t>
            </a:r>
            <a:endParaRPr kumimoji="0" lang="fa-IR" sz="2000" b="1" i="0" u="none" strike="noStrike" kern="0" cap="none" spc="0" normalizeH="0" baseline="0" noProof="0" dirty="0">
              <a:ln w="31550" cmpd="sng">
                <a:solidFill>
                  <a:srgbClr val="2B354F"/>
                </a:solidFill>
                <a:prstDash val="solid"/>
              </a:ln>
              <a:solidFill>
                <a:srgbClr val="00B0F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uLnTx/>
              <a:uFillTx/>
              <a:cs typeface="B Badr" panose="00000400000000000000" pitchFamily="2" charset="-78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 noChangeAspect="1"/>
          </p:cNvGrpSpPr>
          <p:nvPr/>
        </p:nvGrpSpPr>
        <p:grpSpPr bwMode="auto">
          <a:xfrm>
            <a:off x="642910" y="1785926"/>
            <a:ext cx="7923194" cy="3361482"/>
            <a:chOff x="1028" y="9320"/>
            <a:chExt cx="9441" cy="4006"/>
          </a:xfrm>
        </p:grpSpPr>
        <p:sp>
          <p:nvSpPr>
            <p:cNvPr id="4112" name="AutoShape 16"/>
            <p:cNvSpPr>
              <a:spLocks noChangeAspect="1" noChangeArrowheads="1" noTextEdit="1"/>
            </p:cNvSpPr>
            <p:nvPr/>
          </p:nvSpPr>
          <p:spPr bwMode="auto">
            <a:xfrm>
              <a:off x="1028" y="9320"/>
              <a:ext cx="9441" cy="4006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a-IR"/>
            </a:p>
          </p:txBody>
        </p:sp>
        <p:sp>
          <p:nvSpPr>
            <p:cNvPr id="4111" name="AutoShape 15"/>
            <p:cNvSpPr>
              <a:spLocks noChangeShapeType="1"/>
            </p:cNvSpPr>
            <p:nvPr/>
          </p:nvSpPr>
          <p:spPr bwMode="auto">
            <a:xfrm rot="5400000">
              <a:off x="7747" y="11583"/>
              <a:ext cx="215" cy="999"/>
            </a:xfrm>
            <a:prstGeom prst="bentConnector3">
              <a:avLst>
                <a:gd name="adj1" fmla="val 49769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a-IR"/>
            </a:p>
          </p:txBody>
        </p:sp>
        <p:sp>
          <p:nvSpPr>
            <p:cNvPr id="4110" name="AutoShape 14"/>
            <p:cNvSpPr>
              <a:spLocks noChangeShapeType="1"/>
            </p:cNvSpPr>
            <p:nvPr/>
          </p:nvSpPr>
          <p:spPr bwMode="auto">
            <a:xfrm rot="16200000" flipH="1">
              <a:off x="8802" y="11542"/>
              <a:ext cx="204" cy="1100"/>
            </a:xfrm>
            <a:prstGeom prst="bentConnector3">
              <a:avLst>
                <a:gd name="adj1" fmla="val 42090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a-IR"/>
            </a:p>
          </p:txBody>
        </p:sp>
        <p:sp>
          <p:nvSpPr>
            <p:cNvPr id="4109" name="AutoShape 13"/>
            <p:cNvSpPr>
              <a:spLocks noChangeShapeType="1"/>
            </p:cNvSpPr>
            <p:nvPr/>
          </p:nvSpPr>
          <p:spPr bwMode="auto">
            <a:xfrm>
              <a:off x="5475" y="9482"/>
              <a:ext cx="1" cy="16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a-IR"/>
            </a:p>
          </p:txBody>
        </p:sp>
        <p:sp>
          <p:nvSpPr>
            <p:cNvPr id="4108" name="AutoShape 12"/>
            <p:cNvSpPr>
              <a:spLocks noChangeArrowheads="1"/>
            </p:cNvSpPr>
            <p:nvPr/>
          </p:nvSpPr>
          <p:spPr bwMode="auto">
            <a:xfrm>
              <a:off x="6484" y="12225"/>
              <a:ext cx="1741" cy="77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a-IR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B Nazanin" pitchFamily="2" charset="-78"/>
                </a:rPr>
                <a:t>ارگانيكي</a:t>
              </a:r>
              <a:endParaRPr kumimoji="0" lang="fa-IR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07" name="AutoShape 11"/>
            <p:cNvSpPr>
              <a:spLocks noChangeArrowheads="1"/>
            </p:cNvSpPr>
            <p:nvPr/>
          </p:nvSpPr>
          <p:spPr bwMode="auto">
            <a:xfrm>
              <a:off x="8583" y="12229"/>
              <a:ext cx="1741" cy="77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a-IR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B Nazanin" pitchFamily="2" charset="-78"/>
                </a:rPr>
                <a:t>مكانيكي</a:t>
              </a:r>
              <a:endParaRPr kumimoji="0" lang="fa-IR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06" name="AutoShape 10"/>
            <p:cNvSpPr>
              <a:spLocks noChangeArrowheads="1"/>
            </p:cNvSpPr>
            <p:nvPr/>
          </p:nvSpPr>
          <p:spPr bwMode="auto">
            <a:xfrm>
              <a:off x="7451" y="10954"/>
              <a:ext cx="1806" cy="1001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a-IR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B Nazanin" pitchFamily="2" charset="-78"/>
                </a:rPr>
                <a:t>نظري</a:t>
              </a:r>
              <a:endParaRPr kumimoji="0" lang="fa-IR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05" name="AutoShape 9"/>
            <p:cNvSpPr>
              <a:spLocks noChangeArrowheads="1"/>
            </p:cNvSpPr>
            <p:nvPr/>
          </p:nvSpPr>
          <p:spPr bwMode="auto">
            <a:xfrm>
              <a:off x="3451" y="12206"/>
              <a:ext cx="1741" cy="77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a-IR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B Nazanin" pitchFamily="2" charset="-78"/>
                </a:rPr>
                <a:t>دفت</a:t>
              </a:r>
              <a:endParaRPr kumimoji="0" lang="fa-IR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04" name="AutoShape 8"/>
            <p:cNvSpPr>
              <a:spLocks noChangeArrowheads="1"/>
            </p:cNvSpPr>
            <p:nvPr/>
          </p:nvSpPr>
          <p:spPr bwMode="auto">
            <a:xfrm>
              <a:off x="1255" y="12206"/>
              <a:ext cx="1741" cy="77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a-IR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B Nazanin" pitchFamily="2" charset="-78"/>
                </a:rPr>
                <a:t>ميتزبرگ</a:t>
              </a:r>
              <a:endParaRPr kumimoji="0" lang="fa-I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03" name="AutoShape 7"/>
            <p:cNvSpPr>
              <a:spLocks noChangeArrowheads="1"/>
            </p:cNvSpPr>
            <p:nvPr/>
          </p:nvSpPr>
          <p:spPr bwMode="auto">
            <a:xfrm>
              <a:off x="2328" y="10939"/>
              <a:ext cx="1918" cy="1001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a-IR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B Nazanin" pitchFamily="2" charset="-78"/>
                </a:rPr>
                <a:t>عملي</a:t>
              </a:r>
              <a:endParaRPr kumimoji="0" lang="fa-IR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02" name="AutoShape 6"/>
            <p:cNvSpPr>
              <a:spLocks noChangeArrowheads="1"/>
            </p:cNvSpPr>
            <p:nvPr/>
          </p:nvSpPr>
          <p:spPr bwMode="auto">
            <a:xfrm>
              <a:off x="4648" y="9481"/>
              <a:ext cx="2167" cy="1001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a-IR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B Nazanin" pitchFamily="2" charset="-78"/>
                </a:rPr>
                <a:t>انواع ساختار و سازمان</a:t>
              </a:r>
              <a:endParaRPr kumimoji="0" lang="fa-I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a-IR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B Nazanin" pitchFamily="2" charset="-78"/>
                </a:rPr>
                <a:t>از نظر مباحث تئوري</a:t>
              </a:r>
              <a:endParaRPr kumimoji="0" lang="fa-I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01" name="AutoShape 5"/>
            <p:cNvSpPr>
              <a:spLocks noChangeShapeType="1"/>
            </p:cNvSpPr>
            <p:nvPr/>
          </p:nvSpPr>
          <p:spPr bwMode="auto">
            <a:xfrm rot="16200000" flipH="1">
              <a:off x="6804" y="9400"/>
              <a:ext cx="477" cy="2622"/>
            </a:xfrm>
            <a:prstGeom prst="bentConnector3">
              <a:avLst>
                <a:gd name="adj1" fmla="val 49894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a-IR"/>
            </a:p>
          </p:txBody>
        </p:sp>
        <p:sp>
          <p:nvSpPr>
            <p:cNvPr id="4100" name="AutoShape 4"/>
            <p:cNvSpPr>
              <a:spLocks noChangeShapeType="1"/>
            </p:cNvSpPr>
            <p:nvPr/>
          </p:nvSpPr>
          <p:spPr bwMode="auto">
            <a:xfrm rot="5400000">
              <a:off x="4331" y="9488"/>
              <a:ext cx="357" cy="2445"/>
            </a:xfrm>
            <a:prstGeom prst="bentConnector3">
              <a:avLst>
                <a:gd name="adj1" fmla="val 49861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a-IR"/>
            </a:p>
          </p:txBody>
        </p:sp>
        <p:sp>
          <p:nvSpPr>
            <p:cNvPr id="4099" name="AutoShape 3"/>
            <p:cNvSpPr>
              <a:spLocks noChangeShapeType="1"/>
            </p:cNvSpPr>
            <p:nvPr/>
          </p:nvSpPr>
          <p:spPr bwMode="auto">
            <a:xfrm rot="5400000">
              <a:off x="2534" y="11477"/>
              <a:ext cx="346" cy="1161"/>
            </a:xfrm>
            <a:prstGeom prst="bentConnector3">
              <a:avLst>
                <a:gd name="adj1" fmla="val 49713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a-IR"/>
            </a:p>
          </p:txBody>
        </p:sp>
        <p:sp>
          <p:nvSpPr>
            <p:cNvPr id="4098" name="AutoShape 2"/>
            <p:cNvSpPr>
              <a:spLocks noChangeShapeType="1"/>
            </p:cNvSpPr>
            <p:nvPr/>
          </p:nvSpPr>
          <p:spPr bwMode="auto">
            <a:xfrm rot="16200000" flipH="1">
              <a:off x="3632" y="11540"/>
              <a:ext cx="346" cy="1035"/>
            </a:xfrm>
            <a:prstGeom prst="bentConnector3">
              <a:avLst>
                <a:gd name="adj1" fmla="val 49713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a-IR"/>
            </a:p>
          </p:txBody>
        </p:sp>
      </p:grpSp>
      <p:sp>
        <p:nvSpPr>
          <p:cNvPr id="4113" name="AutoShape 17"/>
          <p:cNvSpPr>
            <a:spLocks noChangeArrowheads="1"/>
          </p:cNvSpPr>
          <p:nvPr/>
        </p:nvSpPr>
        <p:spPr bwMode="auto">
          <a:xfrm>
            <a:off x="500034" y="5500702"/>
            <a:ext cx="8283593" cy="1000132"/>
          </a:xfrm>
          <a:prstGeom prst="roundRect">
            <a:avLst>
              <a:gd name="adj" fmla="val 16667"/>
            </a:avLst>
          </a:prstGeom>
          <a:solidFill>
            <a:schemeClr val="accent3">
              <a:alpha val="20000"/>
            </a:schemeClr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Low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توضيح : </a:t>
            </a:r>
            <a:endParaRPr kumimoji="0" lang="fa-I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a-I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از نگاه نظري ميزان رسميت، پيچيدگي و تمركز ساختار مورد بررسي قرار مي‌گيرد.</a:t>
            </a:r>
            <a:endParaRPr kumimoji="0" lang="fa-I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a-I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از نگاه عملي انواع ساختارهاي مورد استفاده در سازمان‌ها مورد بررسي قرار گرفته‌اند.</a:t>
            </a:r>
            <a:endParaRPr kumimoji="0" lang="fa-I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16" name="Rectangle 20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4124" name="Rectangle 28"/>
          <p:cNvSpPr>
            <a:spLocks noChangeArrowheads="1"/>
          </p:cNvSpPr>
          <p:nvPr/>
        </p:nvSpPr>
        <p:spPr bwMode="auto">
          <a:xfrm>
            <a:off x="0" y="3000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/>
            </a:r>
            <a:br>
              <a:rPr kumimoji="0" lang="fa-I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</a:b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072198" y="353777"/>
            <a:ext cx="25727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sz="3600" dirty="0" smtClean="0">
                <a:solidFill>
                  <a:srgbClr val="1D1654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cs typeface="B Titr" pitchFamily="2" charset="-78"/>
              </a:rPr>
              <a:t>انواع ساختار</a:t>
            </a:r>
            <a:endParaRPr lang="fa-IR" sz="36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AutoShape 3"/>
          <p:cNvSpPr>
            <a:spLocks noChangeArrowheads="1"/>
          </p:cNvSpPr>
          <p:nvPr/>
        </p:nvSpPr>
        <p:spPr bwMode="auto">
          <a:xfrm>
            <a:off x="642910" y="5286388"/>
            <a:ext cx="7712089" cy="857256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justLow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توضيح : </a:t>
            </a:r>
            <a:r>
              <a:rPr kumimoji="0" lang="fa-I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ساختارهاي مكانيكي ساختارهايي هستند كه تمركز ، رسميت و پيچيدگي آنها بيشتر از ساختارهاي ارگانيكي است</a:t>
            </a:r>
            <a:r>
              <a:rPr kumimoji="0" lang="fa-I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.</a:t>
            </a:r>
            <a:endParaRPr kumimoji="0" lang="fa-I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15"/>
          <p:cNvGrpSpPr/>
          <p:nvPr/>
        </p:nvGrpSpPr>
        <p:grpSpPr>
          <a:xfrm>
            <a:off x="1785918" y="1819276"/>
            <a:ext cx="6000792" cy="2824170"/>
            <a:chOff x="1928794" y="2630482"/>
            <a:chExt cx="4197350" cy="1836738"/>
          </a:xfrm>
        </p:grpSpPr>
        <p:sp>
          <p:nvSpPr>
            <p:cNvPr id="3080" name="AutoShape 8"/>
            <p:cNvSpPr>
              <a:spLocks noChangeArrowheads="1"/>
            </p:cNvSpPr>
            <p:nvPr/>
          </p:nvSpPr>
          <p:spPr bwMode="auto">
            <a:xfrm>
              <a:off x="4749782" y="3227382"/>
              <a:ext cx="1376362" cy="6350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63500" cmpd="thickThin">
              <a:solidFill>
                <a:srgbClr val="8064A2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a-IR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B Nazanin" pitchFamily="2" charset="-78"/>
                </a:rPr>
                <a:t>انواع ساختار</a:t>
              </a:r>
              <a:endParaRPr kumimoji="0" lang="fa-I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a-IR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B Nazanin" pitchFamily="2" charset="-78"/>
                </a:rPr>
                <a:t>از نظر دقت</a:t>
              </a:r>
              <a:endParaRPr kumimoji="0" lang="fa-I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82" name="AutoShape 10"/>
            <p:cNvSpPr>
              <a:spLocks noChangeArrowheads="1"/>
            </p:cNvSpPr>
            <p:nvPr/>
          </p:nvSpPr>
          <p:spPr bwMode="auto">
            <a:xfrm>
              <a:off x="1928794" y="2643182"/>
              <a:ext cx="866775" cy="1820863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63500" cmpd="thickThin">
              <a:solidFill>
                <a:srgbClr val="8064A2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a-IR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B Nazanin" pitchFamily="2" charset="-78"/>
                </a:rPr>
                <a:t>وظيفه‌اي </a:t>
              </a:r>
              <a:endParaRPr kumimoji="0" lang="fa-I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a-IR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B Nazanin" pitchFamily="2" charset="-78"/>
                </a:rPr>
                <a:t>محصولي</a:t>
              </a:r>
              <a:endParaRPr kumimoji="0" lang="fa-I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a-IR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B Nazanin" pitchFamily="2" charset="-78"/>
                </a:rPr>
                <a:t>جغرافيايي</a:t>
              </a:r>
              <a:endParaRPr kumimoji="0" lang="fa-I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a-IR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B Nazanin" pitchFamily="2" charset="-78"/>
                </a:rPr>
                <a:t>پيوندي</a:t>
              </a:r>
              <a:endParaRPr kumimoji="0" lang="fa-I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a-IR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B Nazanin" pitchFamily="2" charset="-78"/>
                </a:rPr>
                <a:t>ماتريسي</a:t>
              </a:r>
              <a:endParaRPr kumimoji="0" lang="fa-I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79" name="AutoShape 7"/>
            <p:cNvSpPr>
              <a:spLocks noChangeArrowheads="1"/>
            </p:cNvSpPr>
            <p:nvPr/>
          </p:nvSpPr>
          <p:spPr bwMode="auto">
            <a:xfrm>
              <a:off x="3300394" y="2778120"/>
              <a:ext cx="866775" cy="549275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63500" cmpd="thickThin">
              <a:solidFill>
                <a:srgbClr val="8064A2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a-IR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B Nazanin" pitchFamily="2" charset="-78"/>
                </a:rPr>
                <a:t>مكانيكي</a:t>
              </a:r>
              <a:endParaRPr kumimoji="0" lang="fa-I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78" name="AutoShape 6"/>
            <p:cNvSpPr>
              <a:spLocks noChangeArrowheads="1"/>
            </p:cNvSpPr>
            <p:nvPr/>
          </p:nvSpPr>
          <p:spPr bwMode="auto">
            <a:xfrm>
              <a:off x="3314682" y="3614732"/>
              <a:ext cx="866775" cy="549275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63500" cmpd="thickThin">
              <a:solidFill>
                <a:srgbClr val="8064A2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a-IR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B Nazanin" pitchFamily="2" charset="-78"/>
                </a:rPr>
                <a:t>ارگانيكي</a:t>
              </a:r>
              <a:endParaRPr kumimoji="0" lang="fa-IR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74" name="AutoShape 2"/>
            <p:cNvSpPr>
              <a:spLocks noChangeShapeType="1"/>
            </p:cNvSpPr>
            <p:nvPr/>
          </p:nvSpPr>
          <p:spPr bwMode="auto">
            <a:xfrm>
              <a:off x="3025757" y="2630482"/>
              <a:ext cx="0" cy="183673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a-IR"/>
            </a:p>
          </p:txBody>
        </p:sp>
        <p:sp>
          <p:nvSpPr>
            <p:cNvPr id="3073" name="AutoShape 1"/>
            <p:cNvSpPr>
              <a:spLocks noChangeShapeType="1"/>
            </p:cNvSpPr>
            <p:nvPr/>
          </p:nvSpPr>
          <p:spPr bwMode="auto">
            <a:xfrm>
              <a:off x="3136882" y="2630482"/>
              <a:ext cx="0" cy="183673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a-IR"/>
            </a:p>
          </p:txBody>
        </p:sp>
        <p:sp>
          <p:nvSpPr>
            <p:cNvPr id="3077" name="AutoShape 5"/>
            <p:cNvSpPr>
              <a:spLocks noChangeShapeType="1"/>
            </p:cNvSpPr>
            <p:nvPr/>
          </p:nvSpPr>
          <p:spPr bwMode="auto">
            <a:xfrm flipH="1" flipV="1">
              <a:off x="4195744" y="3024182"/>
              <a:ext cx="522288" cy="52228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a-IR"/>
            </a:p>
          </p:txBody>
        </p:sp>
        <p:sp>
          <p:nvSpPr>
            <p:cNvPr id="3076" name="AutoShape 4"/>
            <p:cNvSpPr>
              <a:spLocks noChangeShapeType="1"/>
            </p:cNvSpPr>
            <p:nvPr/>
          </p:nvSpPr>
          <p:spPr bwMode="auto">
            <a:xfrm flipH="1">
              <a:off x="4210032" y="3559170"/>
              <a:ext cx="508000" cy="32385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a-IR"/>
            </a:p>
          </p:txBody>
        </p:sp>
      </p:grp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90" name="Rectangle 18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429388" y="357166"/>
            <a:ext cx="22525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3600" dirty="0" smtClean="0">
                <a:solidFill>
                  <a:srgbClr val="1D1654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cs typeface="B Titr" pitchFamily="2" charset="-78"/>
              </a:rPr>
              <a:t>انواع ساختار</a:t>
            </a:r>
            <a:endParaRPr lang="fa-IR" sz="36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" name="AutoShape 9"/>
          <p:cNvSpPr>
            <a:spLocks noChangeArrowheads="1"/>
          </p:cNvSpPr>
          <p:nvPr/>
        </p:nvSpPr>
        <p:spPr bwMode="auto">
          <a:xfrm>
            <a:off x="642910" y="5143512"/>
            <a:ext cx="7926402" cy="78581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Low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توضيح : </a:t>
            </a:r>
            <a:r>
              <a:rPr kumimoji="0" lang="fa-I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ساختارهاي ارگانيكي ساختارهايي هستند كه كه تمركز ،  رسميت و پيچيدگي آنها كمتر از ساختارهاي مكانيكي است.</a:t>
            </a:r>
            <a:endParaRPr kumimoji="0" lang="fa-I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15"/>
          <p:cNvGrpSpPr/>
          <p:nvPr/>
        </p:nvGrpSpPr>
        <p:grpSpPr>
          <a:xfrm>
            <a:off x="1714481" y="1906589"/>
            <a:ext cx="6072229" cy="2736857"/>
            <a:chOff x="2391234" y="2328855"/>
            <a:chExt cx="4473100" cy="1836738"/>
          </a:xfrm>
        </p:grpSpPr>
        <p:sp>
          <p:nvSpPr>
            <p:cNvPr id="2056" name="AutoShape 8"/>
            <p:cNvSpPr>
              <a:spLocks noChangeArrowheads="1"/>
            </p:cNvSpPr>
            <p:nvPr/>
          </p:nvSpPr>
          <p:spPr bwMode="auto">
            <a:xfrm>
              <a:off x="5487972" y="2820980"/>
              <a:ext cx="1376362" cy="6350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63500" cmpd="thickThin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a-IR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B Nazanin" pitchFamily="2" charset="-78"/>
                </a:rPr>
                <a:t>انواع كلي ساختار</a:t>
              </a:r>
              <a:endParaRPr kumimoji="0" lang="fa-I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a-IR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B Nazanin" pitchFamily="2" charset="-78"/>
                </a:rPr>
                <a:t>از نظر مينزبرگ</a:t>
              </a:r>
              <a:endParaRPr kumimoji="0" lang="fa-I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49" name="AutoShape 1"/>
            <p:cNvSpPr>
              <a:spLocks noChangeArrowheads="1"/>
            </p:cNvSpPr>
            <p:nvPr/>
          </p:nvSpPr>
          <p:spPr bwMode="auto">
            <a:xfrm>
              <a:off x="2391234" y="2357430"/>
              <a:ext cx="1315618" cy="1681163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63500" cmpd="thickThin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a-IR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B Nazanin" pitchFamily="2" charset="-78"/>
                </a:rPr>
                <a:t>بروكراسي ماشيني</a:t>
              </a:r>
              <a:endParaRPr kumimoji="0" lang="fa-I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a-IR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B Nazanin" pitchFamily="2" charset="-78"/>
                </a:rPr>
                <a:t>بروكراسي حرفه‌اي</a:t>
              </a:r>
              <a:endParaRPr kumimoji="0" lang="fa-I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a-IR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B Nazanin" pitchFamily="2" charset="-78"/>
                </a:rPr>
                <a:t>ساختارهاي بخشي</a:t>
              </a:r>
              <a:endParaRPr kumimoji="0" lang="fa-I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a-IR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B Nazanin" pitchFamily="2" charset="-78"/>
                </a:rPr>
                <a:t>ساختارهاي ادهوكراسي</a:t>
              </a:r>
              <a:endParaRPr kumimoji="0" lang="fa-I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a-IR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B Nazanin" pitchFamily="2" charset="-78"/>
                </a:rPr>
                <a:t>ساختارهاي ساده</a:t>
              </a:r>
              <a:endParaRPr kumimoji="0" lang="fa-I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5" name="AutoShape 7"/>
            <p:cNvSpPr>
              <a:spLocks noChangeArrowheads="1"/>
            </p:cNvSpPr>
            <p:nvPr/>
          </p:nvSpPr>
          <p:spPr bwMode="auto">
            <a:xfrm>
              <a:off x="4230672" y="2468555"/>
              <a:ext cx="866775" cy="549275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63500" cmpd="thickThin">
              <a:solidFill>
                <a:srgbClr val="8064A2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a-IR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B Nazanin" pitchFamily="2" charset="-78"/>
                </a:rPr>
                <a:t>مكانيكي</a:t>
              </a:r>
              <a:endParaRPr kumimoji="0" lang="fa-I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4" name="AutoShape 6"/>
            <p:cNvSpPr>
              <a:spLocks noChangeArrowheads="1"/>
            </p:cNvSpPr>
            <p:nvPr/>
          </p:nvSpPr>
          <p:spPr bwMode="auto">
            <a:xfrm>
              <a:off x="4237022" y="3217855"/>
              <a:ext cx="866775" cy="549275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63500" cmpd="thickThin">
              <a:solidFill>
                <a:srgbClr val="8064A2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a-IR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B Nazanin" pitchFamily="2" charset="-78"/>
                </a:rPr>
                <a:t>ارگانيكي</a:t>
              </a:r>
              <a:endParaRPr kumimoji="0" lang="fa-IR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1" name="AutoShape 3"/>
            <p:cNvSpPr>
              <a:spLocks noChangeShapeType="1"/>
            </p:cNvSpPr>
            <p:nvPr/>
          </p:nvSpPr>
          <p:spPr bwMode="auto">
            <a:xfrm>
              <a:off x="3895709" y="2328855"/>
              <a:ext cx="0" cy="183673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a-IR"/>
            </a:p>
          </p:txBody>
        </p:sp>
        <p:sp>
          <p:nvSpPr>
            <p:cNvPr id="2050" name="AutoShape 2"/>
            <p:cNvSpPr>
              <a:spLocks noChangeShapeType="1"/>
            </p:cNvSpPr>
            <p:nvPr/>
          </p:nvSpPr>
          <p:spPr bwMode="auto">
            <a:xfrm>
              <a:off x="4006834" y="2328855"/>
              <a:ext cx="0" cy="183673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a-IR"/>
            </a:p>
          </p:txBody>
        </p:sp>
        <p:sp>
          <p:nvSpPr>
            <p:cNvPr id="2053" name="AutoShape 5"/>
            <p:cNvSpPr>
              <a:spLocks noChangeShapeType="1"/>
            </p:cNvSpPr>
            <p:nvPr/>
          </p:nvSpPr>
          <p:spPr bwMode="auto">
            <a:xfrm flipH="1" flipV="1">
              <a:off x="5127609" y="2743193"/>
              <a:ext cx="327025" cy="39528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a-IR"/>
            </a:p>
          </p:txBody>
        </p:sp>
        <p:sp>
          <p:nvSpPr>
            <p:cNvPr id="2052" name="AutoShape 4"/>
            <p:cNvSpPr>
              <a:spLocks noChangeShapeType="1"/>
            </p:cNvSpPr>
            <p:nvPr/>
          </p:nvSpPr>
          <p:spPr bwMode="auto">
            <a:xfrm flipH="1">
              <a:off x="5135547" y="3138480"/>
              <a:ext cx="320675" cy="35242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a-IR"/>
            </a:p>
          </p:txBody>
        </p:sp>
      </p:grp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6" name="Rectangle 18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500826" y="357166"/>
            <a:ext cx="22525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3600" dirty="0" smtClean="0">
                <a:solidFill>
                  <a:srgbClr val="1D1654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cs typeface="B Titr" pitchFamily="2" charset="-78"/>
              </a:rPr>
              <a:t>انواع ساختار</a:t>
            </a:r>
            <a:endParaRPr lang="fa-IR" sz="36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416072" y="1524714"/>
          <a:ext cx="6727828" cy="3261608"/>
        </p:xfrm>
        <a:graphic>
          <a:graphicData uri="http://schemas.openxmlformats.org/drawingml/2006/table">
            <a:tbl>
              <a:tblPr rtl="1"/>
              <a:tblGrid>
                <a:gridCol w="3486176"/>
                <a:gridCol w="3241652"/>
              </a:tblGrid>
              <a:tr h="637325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3200" dirty="0">
                          <a:latin typeface="Calibri"/>
                          <a:ea typeface="Calibri"/>
                          <a:cs typeface="B Nazanin"/>
                        </a:rPr>
                        <a:t>ساختار عملي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666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66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3200" dirty="0">
                          <a:latin typeface="Calibri"/>
                          <a:ea typeface="Calibri"/>
                          <a:cs typeface="B Nazanin"/>
                        </a:rPr>
                        <a:t>ساختارنظري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66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66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624283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800" dirty="0">
                          <a:latin typeface="Calibri"/>
                          <a:ea typeface="Calibri"/>
                          <a:cs typeface="B Nazanin"/>
                        </a:rPr>
                        <a:t>وظيفه‌اي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800" dirty="0">
                          <a:latin typeface="Calibri"/>
                          <a:ea typeface="Calibri"/>
                          <a:cs typeface="B Nazanin"/>
                        </a:rPr>
                        <a:t>محصولي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800" dirty="0">
                          <a:latin typeface="Calibri"/>
                          <a:ea typeface="Calibri"/>
                          <a:cs typeface="B Nazanin"/>
                        </a:rPr>
                        <a:t>جغرافيايي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800" dirty="0">
                          <a:latin typeface="Calibri"/>
                          <a:ea typeface="Calibri"/>
                          <a:cs typeface="B Nazanin"/>
                        </a:rPr>
                        <a:t>پيوندي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800" dirty="0">
                          <a:latin typeface="Calibri"/>
                          <a:ea typeface="Calibri"/>
                          <a:cs typeface="B Nazanin"/>
                        </a:rPr>
                        <a:t>ماتريسي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666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66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800" dirty="0">
                          <a:latin typeface="Calibri"/>
                          <a:ea typeface="Calibri"/>
                          <a:cs typeface="B Nazanin"/>
                        </a:rPr>
                        <a:t>مكانيكي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</a:rPr>
                        <a:t/>
                      </a:r>
                      <a:br>
                        <a:rPr lang="en-US" sz="2000" dirty="0">
                          <a:latin typeface="Calibri"/>
                        </a:rPr>
                      </a:br>
                      <a:endParaRPr lang="fa-IR" sz="2000" dirty="0" smtClean="0">
                        <a:latin typeface="Calibri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a-IR" sz="2000" dirty="0" smtClean="0">
                        <a:latin typeface="Calibri"/>
                        <a:ea typeface="Calibri"/>
                        <a:cs typeface="B Nazanin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800" dirty="0" smtClean="0">
                          <a:latin typeface="Calibri"/>
                          <a:ea typeface="Calibri"/>
                          <a:cs typeface="B Nazanin"/>
                        </a:rPr>
                        <a:t>ارگانيك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66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66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64514" name="Rectangle 2"/>
          <p:cNvSpPr>
            <a:spLocks noChangeArrowheads="1"/>
          </p:cNvSpPr>
          <p:nvPr/>
        </p:nvSpPr>
        <p:spPr bwMode="auto">
          <a:xfrm>
            <a:off x="2587439" y="293666"/>
            <a:ext cx="3841949" cy="746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B Titr" pitchFamily="2" charset="-78"/>
            </a:endParaRPr>
          </a:p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3200" b="0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Titr" pitchFamily="2" charset="-78"/>
              </a:rPr>
              <a:t>انواع ساختار از نظر دفت</a:t>
            </a:r>
            <a:endParaRPr kumimoji="0" lang="en-US" sz="14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B Titr" pitchFamily="2" charset="-78"/>
            </a:endParaRPr>
          </a:p>
        </p:txBody>
      </p:sp>
      <p:sp>
        <p:nvSpPr>
          <p:cNvPr id="64513" name="AutoShape 1"/>
          <p:cNvSpPr>
            <a:spLocks noChangeShapeType="1"/>
          </p:cNvSpPr>
          <p:nvPr/>
        </p:nvSpPr>
        <p:spPr bwMode="auto">
          <a:xfrm>
            <a:off x="3000364" y="2689220"/>
            <a:ext cx="0" cy="10440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a-IR"/>
          </a:p>
        </p:txBody>
      </p:sp>
      <p:sp>
        <p:nvSpPr>
          <p:cNvPr id="64515" name="Rectangle 3"/>
          <p:cNvSpPr>
            <a:spLocks noChangeArrowheads="1"/>
          </p:cNvSpPr>
          <p:nvPr/>
        </p:nvSpPr>
        <p:spPr bwMode="auto">
          <a:xfrm>
            <a:off x="785786" y="4857760"/>
            <a:ext cx="807246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توضيح : 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a-I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در ساختار وظيفه‌اي گروه‌بندي براساس وظايف مشابه انجام مي‌شود.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a-I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در ساختار محصولي گروه‌بندي براساس براساس نوع محصول مي‌باشد.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a-I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در ساختار جغرافيايي گروه‌بندي براساس نياز مناطق مختلف جغرافيايي انجام مي‌شود.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a-I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در ساختار پيوندي تركيبي از عوامل فوق مورد توجه قرار مي‌گيرد.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a-I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در ساختار ماتريس كه ويژه پروژه‌ها با مأموريت‌هاي كوتاه مدت است، وظايف در چارچوب جداول موقتي تعريف مي‌شود.</a:t>
            </a:r>
            <a:endParaRPr kumimoji="0" lang="fa-I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928662" y="1643050"/>
          <a:ext cx="7429552" cy="3071834"/>
        </p:xfrm>
        <a:graphic>
          <a:graphicData uri="http://schemas.openxmlformats.org/drawingml/2006/table">
            <a:tbl>
              <a:tblPr rtl="1"/>
              <a:tblGrid>
                <a:gridCol w="3714776"/>
                <a:gridCol w="3714776"/>
              </a:tblGrid>
              <a:tr h="600244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800" dirty="0">
                          <a:latin typeface="Calibri"/>
                          <a:ea typeface="Calibri"/>
                          <a:cs typeface="B Nazanin"/>
                        </a:rPr>
                        <a:t>ساختار عملي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666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66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800" dirty="0">
                          <a:latin typeface="Calibri"/>
                          <a:ea typeface="Calibri"/>
                          <a:cs typeface="B Nazanin"/>
                        </a:rPr>
                        <a:t>ساختارنظري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66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66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47159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400" dirty="0">
                          <a:latin typeface="Calibri"/>
                          <a:ea typeface="Calibri"/>
                          <a:cs typeface="B Nazanin"/>
                        </a:rPr>
                        <a:t>ديوانسالاري ماشيني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400" dirty="0">
                          <a:latin typeface="Calibri"/>
                          <a:ea typeface="Calibri"/>
                          <a:cs typeface="B Nazanin"/>
                        </a:rPr>
                        <a:t>ديوان سالاري حرفه‌اي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400" dirty="0">
                          <a:latin typeface="Calibri"/>
                          <a:ea typeface="Calibri"/>
                          <a:cs typeface="B Nazanin"/>
                        </a:rPr>
                        <a:t>بخشي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400" dirty="0">
                          <a:latin typeface="Calibri"/>
                          <a:ea typeface="Calibri"/>
                          <a:cs typeface="B Nazanin"/>
                        </a:rPr>
                        <a:t>ادهوكراسي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400" dirty="0">
                          <a:latin typeface="Calibri"/>
                          <a:ea typeface="Calibri"/>
                          <a:cs typeface="B Nazanin"/>
                        </a:rPr>
                        <a:t>ساده 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666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66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>
                        <a:alpha val="3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400" dirty="0">
                          <a:latin typeface="Calibri"/>
                          <a:ea typeface="Calibri"/>
                          <a:cs typeface="B Nazanin"/>
                        </a:rPr>
                        <a:t>مكانيكي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 dirty="0" smtClean="0">
                        <a:latin typeface="Calibri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 dirty="0" smtClean="0">
                        <a:latin typeface="Calibri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</a:rPr>
                        <a:t/>
                      </a:r>
                      <a:br>
                        <a:rPr lang="en-US" sz="1800" dirty="0">
                          <a:latin typeface="Calibri"/>
                        </a:rPr>
                      </a:br>
                      <a:r>
                        <a:rPr lang="fa-IR" sz="2400" dirty="0">
                          <a:latin typeface="Calibri"/>
                          <a:ea typeface="Calibri"/>
                          <a:cs typeface="B Nazanin"/>
                        </a:rPr>
                        <a:t>ارگانيك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66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66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>
                        <a:alpha val="38039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2503939" y="142852"/>
            <a:ext cx="4453463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3200" b="0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Titr" pitchFamily="2" charset="-78"/>
              </a:rPr>
              <a:t>انواع ساختار از نظر ميتزبرگ</a:t>
            </a:r>
            <a:endParaRPr kumimoji="0" lang="en-US" sz="14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B Titr" pitchFamily="2" charset="-7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6561" name="AutoShape 1"/>
          <p:cNvSpPr>
            <a:spLocks noChangeShapeType="1"/>
          </p:cNvSpPr>
          <p:nvPr/>
        </p:nvSpPr>
        <p:spPr bwMode="auto">
          <a:xfrm>
            <a:off x="2786050" y="2714619"/>
            <a:ext cx="0" cy="9360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a-IR"/>
          </a:p>
        </p:txBody>
      </p:sp>
      <p:sp>
        <p:nvSpPr>
          <p:cNvPr id="66563" name="Rectangle 3"/>
          <p:cNvSpPr>
            <a:spLocks noChangeArrowheads="1"/>
          </p:cNvSpPr>
          <p:nvPr/>
        </p:nvSpPr>
        <p:spPr bwMode="auto">
          <a:xfrm>
            <a:off x="214282" y="4929198"/>
            <a:ext cx="8754252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a-I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در بروكراسي ماشيني به افراد به عنوان يك ماشين نگاه مي‌شود، تخصص‌ها كوچك و محدود است و بين صف و ستاد تمايز زيادي وجود دارد و ستاد فني برجسته است.</a:t>
            </a:r>
            <a:endParaRPr kumimoji="0" lang="en-US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a-I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در بروكراسي حرفه‌اي ستاد فني ضعيف است و در عوض ستادهاي پشتيباني نفس عمده را برعهده دارند و قدرت از بخش فني به هسته‌هاي عملياتي واگذار شده مانند بيمارستان‌ها .</a:t>
            </a:r>
            <a:endParaRPr kumimoji="0" lang="en-US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a-I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در بروكراسي بخشي مانند ساختار محصولي تركيبي است از بروكراسي ماشيني و حرفه‌اي، زيرا در هر بخش يك بروكراسي ماشيني وجود دارد.</a:t>
            </a:r>
            <a:endParaRPr kumimoji="0" lang="en-US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a-I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درساختار ادهوكراسي ساختار شبيه ساختار ماتريس است با اين تفاوت كه در آن يك ساختار دائم و يك ساختار زير مجموعه موقت وجود دارد.</a:t>
            </a:r>
            <a:endParaRPr kumimoji="0" lang="en-US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a-I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در ساختار ساده ستاد فني و پشتيباني وجود ندارد و همه چيز بطور مستقيم به يك رئيس مرتبط است.</a:t>
            </a:r>
            <a:endParaRPr kumimoji="0" lang="fa-I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665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66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66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66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890164" y="2483182"/>
          <a:ext cx="7858180" cy="3017520"/>
        </p:xfrm>
        <a:graphic>
          <a:graphicData uri="http://schemas.openxmlformats.org/drawingml/2006/table">
            <a:tbl>
              <a:tblPr rtl="1" firstRow="1" bandRow="1">
                <a:tableStyleId>{0505E3EF-67EA-436B-97B2-0124C06EBD24}</a:tableStyleId>
              </a:tblPr>
              <a:tblGrid>
                <a:gridCol w="3929090"/>
                <a:gridCol w="3929090"/>
              </a:tblGrid>
              <a:tr h="57600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000" b="0" dirty="0">
                          <a:effectLst/>
                          <a:latin typeface="Calibri"/>
                          <a:ea typeface="Calibri"/>
                          <a:cs typeface="B Nazanin" pitchFamily="2" charset="-78"/>
                        </a:rPr>
                        <a:t>عدم اطمينان اندك، محيط نسبتاً </a:t>
                      </a:r>
                      <a:r>
                        <a:rPr lang="fa-IR" sz="2000" b="0" dirty="0" smtClean="0">
                          <a:effectLst/>
                          <a:latin typeface="Calibri"/>
                          <a:ea typeface="Calibri"/>
                          <a:cs typeface="B Nazanin" pitchFamily="2" charset="-78"/>
                        </a:rPr>
                        <a:t>مطمئن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000" b="0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B Nazanin" pitchFamily="2" charset="-78"/>
                        </a:rPr>
                        <a:t>خيلي مكانيكي</a:t>
                      </a:r>
                      <a:endParaRPr lang="en-US" sz="2000" b="0" dirty="0" smtClean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  <a:p>
                      <a:pPr algn="ctr" rtl="1"/>
                      <a:r>
                        <a:rPr lang="en-US" sz="2000" b="0" kern="1200" dirty="0" err="1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B Nazanin" pitchFamily="2" charset="-78"/>
                        </a:rPr>
                        <a:t>ويژگي‌ها:تعداد</a:t>
                      </a:r>
                      <a:r>
                        <a:rPr lang="en-US" sz="2000" b="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B Nazanin" pitchFamily="2" charset="-78"/>
                        </a:rPr>
                        <a:t> </a:t>
                      </a:r>
                      <a:r>
                        <a:rPr lang="en-US" sz="2000" b="0" kern="1200" dirty="0" err="1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B Nazanin" pitchFamily="2" charset="-78"/>
                        </a:rPr>
                        <a:t>دواير</a:t>
                      </a:r>
                      <a:r>
                        <a:rPr lang="en-US" sz="2000" b="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B Nazanin" pitchFamily="2" charset="-78"/>
                        </a:rPr>
                        <a:t> </a:t>
                      </a:r>
                      <a:r>
                        <a:rPr lang="en-US" sz="2000" b="0" kern="1200" dirty="0" err="1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B Nazanin" pitchFamily="2" charset="-78"/>
                        </a:rPr>
                        <a:t>اندك</a:t>
                      </a:r>
                      <a:r>
                        <a:rPr lang="en-US" sz="2000" b="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B Nazanin" pitchFamily="2" charset="-78"/>
                        </a:rPr>
                        <a:t> </a:t>
                      </a:r>
                      <a:endParaRPr lang="fa-IR" sz="2000" b="0" kern="1200" dirty="0" smtClean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  <a:p>
                      <a:pPr algn="ctr" rtl="1"/>
                      <a:r>
                        <a:rPr lang="en-US" sz="2000" b="0" kern="1200" dirty="0" err="1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B Nazanin" pitchFamily="2" charset="-78"/>
                        </a:rPr>
                        <a:t>افراد</a:t>
                      </a:r>
                      <a:r>
                        <a:rPr lang="en-US" sz="2000" b="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B Nazanin" pitchFamily="2" charset="-78"/>
                        </a:rPr>
                        <a:t> </a:t>
                      </a:r>
                      <a:r>
                        <a:rPr lang="en-US" sz="2000" b="0" kern="1200" dirty="0" err="1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B Nazanin" pitchFamily="2" charset="-78"/>
                        </a:rPr>
                        <a:t>هماهنگ</a:t>
                      </a:r>
                      <a:r>
                        <a:rPr lang="en-US" sz="2000" b="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B Nazanin" pitchFamily="2" charset="-78"/>
                        </a:rPr>
                        <a:t> </a:t>
                      </a:r>
                      <a:r>
                        <a:rPr lang="en-US" sz="2000" b="0" kern="1200" dirty="0" err="1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B Nazanin" pitchFamily="2" charset="-78"/>
                        </a:rPr>
                        <a:t>كننده</a:t>
                      </a:r>
                      <a:r>
                        <a:rPr lang="en-US" sz="2000" b="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B Nazanin" pitchFamily="2" charset="-78"/>
                        </a:rPr>
                        <a:t> </a:t>
                      </a:r>
                      <a:r>
                        <a:rPr lang="en-US" sz="2000" b="0" kern="1200" dirty="0" err="1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B Nazanin" pitchFamily="2" charset="-78"/>
                        </a:rPr>
                        <a:t>نياز</a:t>
                      </a:r>
                      <a:r>
                        <a:rPr lang="en-US" sz="2000" b="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B Nazanin" pitchFamily="2" charset="-78"/>
                        </a:rPr>
                        <a:t> </a:t>
                      </a:r>
                      <a:r>
                        <a:rPr lang="en-US" sz="2000" b="0" kern="1200" dirty="0" err="1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B Nazanin" pitchFamily="2" charset="-78"/>
                        </a:rPr>
                        <a:t>نيست</a:t>
                      </a:r>
                      <a:r>
                        <a:rPr lang="en-US" sz="2000" b="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B Nazanin" pitchFamily="2" charset="-78"/>
                        </a:rPr>
                        <a:t> </a:t>
                      </a:r>
                      <a:endParaRPr lang="fa-IR" sz="2000" b="0" kern="1200" dirty="0" smtClean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000" b="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B Nazanin" pitchFamily="2" charset="-78"/>
                        </a:rPr>
                        <a:t>عدم اطمينان اندك و متمايل به وسط</a:t>
                      </a:r>
                    </a:p>
                    <a:p>
                      <a:pPr algn="ctr" rtl="1"/>
                      <a:r>
                        <a:rPr lang="fa-IR" sz="2000" b="0" kern="1200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B Nazanin" pitchFamily="2" charset="-78"/>
                        </a:rPr>
                        <a:t>مكانيكي</a:t>
                      </a:r>
                    </a:p>
                    <a:p>
                      <a:pPr algn="ctr" rtl="1"/>
                      <a:r>
                        <a:rPr lang="en-US" sz="2000" b="0" kern="1200" dirty="0" err="1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B Nazanin" pitchFamily="2" charset="-78"/>
                        </a:rPr>
                        <a:t>ويژگي‌ها</a:t>
                      </a:r>
                      <a:r>
                        <a:rPr lang="fa-IR" sz="2000" b="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B Nazanin" pitchFamily="2" charset="-78"/>
                        </a:rPr>
                        <a:t>:</a:t>
                      </a:r>
                      <a:r>
                        <a:rPr lang="en-US" sz="2000" b="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B Nazanin" pitchFamily="2" charset="-78"/>
                        </a:rPr>
                        <a:t> </a:t>
                      </a:r>
                      <a:r>
                        <a:rPr lang="en-US" sz="2000" b="0" kern="1200" dirty="0" err="1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B Nazanin" pitchFamily="2" charset="-78"/>
                        </a:rPr>
                        <a:t>تعداد</a:t>
                      </a:r>
                      <a:r>
                        <a:rPr lang="en-US" sz="2000" b="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B Nazanin" pitchFamily="2" charset="-78"/>
                        </a:rPr>
                        <a:t> </a:t>
                      </a:r>
                      <a:r>
                        <a:rPr lang="en-US" sz="2000" b="0" kern="1200" dirty="0" err="1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B Nazanin" pitchFamily="2" charset="-78"/>
                        </a:rPr>
                        <a:t>دواير</a:t>
                      </a:r>
                      <a:r>
                        <a:rPr lang="fa-IR" sz="2000" b="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B Nazanin" pitchFamily="2" charset="-78"/>
                        </a:rPr>
                        <a:t> سازماني</a:t>
                      </a:r>
                      <a:r>
                        <a:rPr lang="fa-IR" sz="2000" b="0" kern="1200" baseline="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B Nazanin" pitchFamily="2" charset="-78"/>
                        </a:rPr>
                        <a:t> و مرزبان وجود دارد</a:t>
                      </a:r>
                      <a:endParaRPr lang="fa-IR" sz="2000" b="0" kern="1200" dirty="0" smtClean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  <a:p>
                      <a:pPr algn="ctr" rtl="1"/>
                      <a:r>
                        <a:rPr lang="fa-IR" sz="2000" b="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B Nazanin" pitchFamily="2" charset="-78"/>
                        </a:rPr>
                        <a:t>تعدادی</a:t>
                      </a:r>
                      <a:r>
                        <a:rPr lang="fa-IR" sz="2000" b="0" kern="1200" baseline="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B Nazanin" pitchFamily="2" charset="-78"/>
                        </a:rPr>
                        <a:t> مدير وظيفه هماهنگي را بعهده دارند</a:t>
                      </a:r>
                      <a:endParaRPr lang="fa-IR" sz="2000" b="0" kern="1200" dirty="0" smtClean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7600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000" b="0" dirty="0" smtClean="0">
                          <a:effectLst/>
                          <a:latin typeface="Calibri"/>
                          <a:ea typeface="Calibri"/>
                          <a:cs typeface="B Nazanin" pitchFamily="2" charset="-78"/>
                        </a:rPr>
                        <a:t>عدم</a:t>
                      </a:r>
                      <a:r>
                        <a:rPr lang="fa-IR" sz="2000" b="0" baseline="0" dirty="0" smtClean="0">
                          <a:effectLst/>
                          <a:latin typeface="Calibri"/>
                          <a:ea typeface="Calibri"/>
                          <a:cs typeface="B Nazanin" pitchFamily="2" charset="-78"/>
                        </a:rPr>
                        <a:t> اطمينان متمايل به زياد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000" b="0" baseline="0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B Nazanin" pitchFamily="2" charset="-78"/>
                        </a:rPr>
                        <a:t>ارگانيك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000" b="0" baseline="0" dirty="0" smtClean="0">
                          <a:effectLst/>
                          <a:latin typeface="Calibri"/>
                          <a:ea typeface="Calibri"/>
                          <a:cs typeface="B Nazanin" pitchFamily="2" charset="-78"/>
                        </a:rPr>
                        <a:t>ويژگي‌ها: تعداد كمي دواير وجود دارد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000" b="0" baseline="0" dirty="0" smtClean="0">
                          <a:effectLst/>
                          <a:latin typeface="Calibri"/>
                          <a:ea typeface="Calibri"/>
                          <a:cs typeface="B Nazanin" pitchFamily="2" charset="-78"/>
                        </a:rPr>
                        <a:t>تعداد كمي از مديران مسئول هماهنگي هستند</a:t>
                      </a:r>
                      <a:endParaRPr lang="en-US" sz="2000" b="0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000" b="0" kern="1200" baseline="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B Nazanin" pitchFamily="2" charset="-78"/>
                        </a:rPr>
                        <a:t>عدم اطمينان بسيار زياد</a:t>
                      </a:r>
                    </a:p>
                    <a:p>
                      <a:pPr algn="ctr" rtl="1"/>
                      <a:r>
                        <a:rPr lang="fa-IR" sz="2000" b="0" kern="1200" baseline="0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B Nazanin" pitchFamily="2" charset="-78"/>
                        </a:rPr>
                        <a:t>خيلي ارگانيك</a:t>
                      </a:r>
                    </a:p>
                    <a:p>
                      <a:pPr algn="ctr" rtl="1"/>
                      <a:r>
                        <a:rPr lang="fa-IR" sz="2000" b="0" kern="1200" baseline="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B Nazanin" pitchFamily="2" charset="-78"/>
                        </a:rPr>
                        <a:t>ويژگي‌ها: تعداد زياد دواير وجود دارد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2" name="Group 22"/>
          <p:cNvGrpSpPr/>
          <p:nvPr/>
        </p:nvGrpSpPr>
        <p:grpSpPr>
          <a:xfrm>
            <a:off x="1175916" y="2001752"/>
            <a:ext cx="7223451" cy="369332"/>
            <a:chOff x="911527" y="1733124"/>
            <a:chExt cx="7223451" cy="369332"/>
          </a:xfrm>
        </p:grpSpPr>
        <p:sp>
          <p:nvSpPr>
            <p:cNvPr id="68621" name="AutoShape 13"/>
            <p:cNvSpPr>
              <a:spLocks noChangeShapeType="1"/>
            </p:cNvSpPr>
            <p:nvPr/>
          </p:nvSpPr>
          <p:spPr bwMode="auto">
            <a:xfrm flipH="1">
              <a:off x="1838248" y="1914100"/>
              <a:ext cx="2448000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a-IR" sz="2000"/>
            </a:p>
          </p:txBody>
        </p:sp>
        <p:sp>
          <p:nvSpPr>
            <p:cNvPr id="68620" name="AutoShape 12"/>
            <p:cNvSpPr>
              <a:spLocks noChangeShapeType="1"/>
            </p:cNvSpPr>
            <p:nvPr/>
          </p:nvSpPr>
          <p:spPr bwMode="auto">
            <a:xfrm flipH="1">
              <a:off x="5357818" y="1914100"/>
              <a:ext cx="2088000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a-IR" sz="2000"/>
            </a:p>
          </p:txBody>
        </p:sp>
        <p:sp>
          <p:nvSpPr>
            <p:cNvPr id="68623" name="Rectangle 15"/>
            <p:cNvSpPr>
              <a:spLocks noChangeArrowheads="1"/>
            </p:cNvSpPr>
            <p:nvPr/>
          </p:nvSpPr>
          <p:spPr bwMode="auto">
            <a:xfrm>
              <a:off x="911527" y="1733124"/>
              <a:ext cx="722345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a-IR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B Nazanin" pitchFamily="2" charset="-78"/>
                </a:rPr>
                <a:t>ساده			پيچيدگي				پيچيده</a:t>
              </a:r>
              <a:endParaRPr kumimoji="0" lang="fa-I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" name="Group 29"/>
          <p:cNvGrpSpPr/>
          <p:nvPr/>
        </p:nvGrpSpPr>
        <p:grpSpPr>
          <a:xfrm>
            <a:off x="142844" y="2430380"/>
            <a:ext cx="747320" cy="2820248"/>
            <a:chOff x="181342" y="2161752"/>
            <a:chExt cx="747320" cy="2820248"/>
          </a:xfrm>
        </p:grpSpPr>
        <p:sp>
          <p:nvSpPr>
            <p:cNvPr id="68625" name="AutoShape 17"/>
            <p:cNvSpPr>
              <a:spLocks noChangeShapeType="1"/>
            </p:cNvSpPr>
            <p:nvPr/>
          </p:nvSpPr>
          <p:spPr bwMode="auto">
            <a:xfrm flipV="1">
              <a:off x="642910" y="2500306"/>
              <a:ext cx="0" cy="7560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a-IR" sz="2000"/>
            </a:p>
          </p:txBody>
        </p:sp>
        <p:sp>
          <p:nvSpPr>
            <p:cNvPr id="68624" name="AutoShape 16"/>
            <p:cNvSpPr>
              <a:spLocks noChangeShapeType="1"/>
            </p:cNvSpPr>
            <p:nvPr/>
          </p:nvSpPr>
          <p:spPr bwMode="auto">
            <a:xfrm>
              <a:off x="642910" y="3786190"/>
              <a:ext cx="0" cy="8280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a-IR" sz="2000"/>
            </a:p>
          </p:txBody>
        </p:sp>
        <p:sp>
          <p:nvSpPr>
            <p:cNvPr id="68626" name="Rectangle 18"/>
            <p:cNvSpPr>
              <a:spLocks noChangeArrowheads="1"/>
            </p:cNvSpPr>
            <p:nvPr/>
          </p:nvSpPr>
          <p:spPr bwMode="auto">
            <a:xfrm>
              <a:off x="285720" y="2161752"/>
              <a:ext cx="58060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a-IR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B Nazanin" pitchFamily="2" charset="-78"/>
                </a:rPr>
                <a:t>پايدار</a:t>
              </a:r>
              <a:endPara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8627" name="Rectangle 19"/>
            <p:cNvSpPr>
              <a:spLocks noChangeArrowheads="1"/>
            </p:cNvSpPr>
            <p:nvPr/>
          </p:nvSpPr>
          <p:spPr bwMode="auto">
            <a:xfrm>
              <a:off x="181342" y="3376198"/>
              <a:ext cx="74732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a-IR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B Nazanin" pitchFamily="2" charset="-78"/>
                </a:rPr>
                <a:t>تغييرات</a:t>
              </a:r>
              <a:endPara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8628" name="Rectangle 20"/>
            <p:cNvSpPr>
              <a:spLocks noChangeArrowheads="1"/>
            </p:cNvSpPr>
            <p:nvPr/>
          </p:nvSpPr>
          <p:spPr bwMode="auto">
            <a:xfrm>
              <a:off x="210914" y="4643446"/>
              <a:ext cx="71365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a-IR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B Nazanin" pitchFamily="2" charset="-78"/>
                </a:rPr>
                <a:t>ناپايدار</a:t>
              </a:r>
              <a:r>
                <a:rPr kumimoji="0" lang="en-US" sz="11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68629" name="Rectangle 21"/>
          <p:cNvSpPr>
            <a:spLocks noChangeArrowheads="1"/>
          </p:cNvSpPr>
          <p:nvPr/>
        </p:nvSpPr>
        <p:spPr bwMode="auto">
          <a:xfrm>
            <a:off x="3714744" y="357166"/>
            <a:ext cx="212590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3200" b="1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Titr" pitchFamily="2" charset="-78"/>
              </a:rPr>
              <a:t>مدل دان كان</a:t>
            </a:r>
            <a:endParaRPr kumimoji="0" lang="fa-IR" sz="3600" b="1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B Titr" pitchFamily="2" charset="-78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57158" y="2071681"/>
          <a:ext cx="8143932" cy="3571897"/>
        </p:xfrm>
        <a:graphic>
          <a:graphicData uri="http://schemas.openxmlformats.org/drawingml/2006/table">
            <a:tbl>
              <a:tblPr rtl="1"/>
              <a:tblGrid>
                <a:gridCol w="3858800"/>
                <a:gridCol w="3227696"/>
                <a:gridCol w="1057436"/>
              </a:tblGrid>
              <a:tr h="1474329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 dirty="0">
                          <a:latin typeface="Calibri"/>
                          <a:ea typeface="Calibri"/>
                          <a:cs typeface="B Nazanin"/>
                        </a:rPr>
                        <a:t>الگوي مبتني بر سيستم باز</a:t>
                      </a:r>
                      <a:endParaRPr lang="en-US" sz="14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 dirty="0">
                          <a:latin typeface="Calibri"/>
                          <a:ea typeface="Calibri"/>
                          <a:cs typeface="B Nazanin"/>
                        </a:rPr>
                        <a:t>هدف : تأمين منابع انساني</a:t>
                      </a:r>
                      <a:endParaRPr lang="en-US" sz="14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 dirty="0">
                          <a:latin typeface="Calibri"/>
                          <a:ea typeface="Calibri"/>
                          <a:cs typeface="B Nazanin"/>
                        </a:rPr>
                        <a:t>وسيله : در حال آماده باش به سر بردن براي جذب</a:t>
                      </a:r>
                      <a:endParaRPr lang="en-US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7866" marR="67866" marT="0" marB="0" anchor="ctr">
                    <a:lnL w="762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>
                          <a:latin typeface="Calibri"/>
                          <a:ea typeface="Calibri"/>
                          <a:cs typeface="B Nazanin"/>
                        </a:rPr>
                        <a:t>الگوي مبتني بر روابط انساني</a:t>
                      </a:r>
                      <a:endParaRPr lang="en-US" sz="140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>
                          <a:latin typeface="Calibri"/>
                          <a:ea typeface="Calibri"/>
                          <a:cs typeface="B Nazanin"/>
                        </a:rPr>
                        <a:t>هدف: رشد منابع انساني</a:t>
                      </a:r>
                      <a:endParaRPr lang="en-US" sz="140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>
                          <a:latin typeface="Calibri"/>
                          <a:ea typeface="Calibri"/>
                          <a:cs typeface="B Nazanin"/>
                        </a:rPr>
                        <a:t>وسيله : انسجام و بالا بردن روحيه</a:t>
                      </a:r>
                      <a:endParaRPr lang="en-US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>
                          <a:latin typeface="Calibri"/>
                          <a:ea typeface="Calibri"/>
                          <a:cs typeface="B Nazanin"/>
                        </a:rPr>
                        <a:t>منعطف</a:t>
                      </a:r>
                      <a:endParaRPr lang="en-US" sz="1400" b="1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b="1" dirty="0" smtClean="0">
                        <a:latin typeface="Calibri"/>
                      </a:endParaRPr>
                    </a:p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b="1" dirty="0" smtClean="0">
                        <a:latin typeface="Calibri"/>
                      </a:endParaRPr>
                    </a:p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b="1" dirty="0" smtClean="0">
                        <a:latin typeface="Calibri"/>
                      </a:endParaRPr>
                    </a:p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Calibri"/>
                        </a:rPr>
                        <a:t/>
                      </a:r>
                      <a:br>
                        <a:rPr lang="en-US" sz="1400" b="1" dirty="0">
                          <a:latin typeface="Calibri"/>
                        </a:rPr>
                      </a:br>
                      <a:r>
                        <a:rPr lang="fa-IR" sz="1600" b="1" dirty="0">
                          <a:latin typeface="Calibri"/>
                          <a:ea typeface="Calibri"/>
                          <a:cs typeface="B Nazanin"/>
                        </a:rPr>
                        <a:t>ساختار</a:t>
                      </a:r>
                      <a:endParaRPr lang="en-US" sz="1400" b="1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a-IR" sz="1400" b="1" dirty="0" smtClean="0">
                        <a:latin typeface="Calibri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a-IR" sz="1400" b="1" dirty="0" smtClean="0">
                        <a:latin typeface="Calibri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a-IR" sz="1400" b="1" dirty="0" smtClean="0">
                        <a:latin typeface="Calibri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Calibri"/>
                        </a:rPr>
                        <a:t/>
                      </a:r>
                      <a:br>
                        <a:rPr lang="en-US" sz="1400" b="1" dirty="0">
                          <a:latin typeface="Calibri"/>
                        </a:rPr>
                      </a:br>
                      <a:r>
                        <a:rPr lang="fa-IR" sz="1600" b="1" dirty="0">
                          <a:latin typeface="Calibri"/>
                          <a:ea typeface="Calibri"/>
                          <a:cs typeface="B Nazanin"/>
                        </a:rPr>
                        <a:t>كنترل شديد</a:t>
                      </a:r>
                      <a:endParaRPr lang="en-US" sz="14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7866" marR="67866" marT="0" marB="0">
                    <a:lnL w="762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4329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 dirty="0">
                          <a:latin typeface="Calibri"/>
                          <a:ea typeface="Calibri"/>
                          <a:cs typeface="B Nazanin"/>
                        </a:rPr>
                        <a:t>الگوي مبتني بر اهداف عقلايي</a:t>
                      </a:r>
                      <a:endParaRPr lang="en-US" sz="14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 dirty="0">
                          <a:latin typeface="Calibri"/>
                          <a:ea typeface="Calibri"/>
                          <a:cs typeface="B Nazanin"/>
                        </a:rPr>
                        <a:t>هدف : كارآيي </a:t>
                      </a:r>
                      <a:endParaRPr lang="en-US" sz="14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 dirty="0">
                          <a:latin typeface="Calibri"/>
                          <a:ea typeface="Calibri"/>
                          <a:cs typeface="B Nazanin"/>
                        </a:rPr>
                        <a:t>وسيله : برنامه‌ريزي </a:t>
                      </a:r>
                      <a:endParaRPr lang="en-US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7866" marR="67866" marT="0" marB="0" anchor="ctr">
                    <a:lnL w="762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 dirty="0">
                          <a:latin typeface="Calibri"/>
                          <a:ea typeface="Calibri"/>
                          <a:cs typeface="B Nazanin"/>
                        </a:rPr>
                        <a:t>الگوي مبتني بر فرآيند داخلي</a:t>
                      </a:r>
                      <a:endParaRPr lang="en-US" sz="14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 dirty="0">
                          <a:latin typeface="Calibri"/>
                          <a:ea typeface="Calibri"/>
                          <a:cs typeface="B Nazanin"/>
                        </a:rPr>
                        <a:t>هدف: ثبات </a:t>
                      </a:r>
                      <a:endParaRPr lang="en-US" sz="14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 dirty="0">
                          <a:latin typeface="Calibri"/>
                          <a:ea typeface="Calibri"/>
                          <a:cs typeface="B Nazanin"/>
                        </a:rPr>
                        <a:t>وسيله : مديريت اطلاعات و ارتباطات</a:t>
                      </a:r>
                      <a:endParaRPr lang="en-US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</a:tr>
              <a:tr h="623239">
                <a:tc gridSpan="2"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 dirty="0">
                          <a:latin typeface="Calibri"/>
                          <a:ea typeface="Calibri"/>
                          <a:cs typeface="B Nazanin"/>
                        </a:rPr>
                        <a:t>خارج                                                       مديران                                           داخل</a:t>
                      </a:r>
                      <a:endParaRPr lang="en-US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7866" marR="67866" marT="0" marB="0">
                    <a:lnL w="762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>
                          <a:latin typeface="Calibri"/>
                          <a:ea typeface="Calibri"/>
                          <a:cs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762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67585" name="AutoShape 1"/>
          <p:cNvSpPr>
            <a:spLocks noChangeShapeType="1"/>
          </p:cNvSpPr>
          <p:nvPr/>
        </p:nvSpPr>
        <p:spPr bwMode="auto">
          <a:xfrm>
            <a:off x="5357818" y="5202253"/>
            <a:ext cx="241200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a-IR"/>
          </a:p>
        </p:txBody>
      </p:sp>
      <p:sp>
        <p:nvSpPr>
          <p:cNvPr id="67586" name="AutoShape 2"/>
          <p:cNvSpPr>
            <a:spLocks noChangeShapeType="1"/>
          </p:cNvSpPr>
          <p:nvPr/>
        </p:nvSpPr>
        <p:spPr bwMode="auto">
          <a:xfrm flipH="1">
            <a:off x="2500298" y="5210191"/>
            <a:ext cx="1741488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a-IR"/>
          </a:p>
        </p:txBody>
      </p:sp>
      <p:sp>
        <p:nvSpPr>
          <p:cNvPr id="67588" name="AutoShape 4"/>
          <p:cNvSpPr>
            <a:spLocks noChangeShapeType="1"/>
          </p:cNvSpPr>
          <p:nvPr/>
        </p:nvSpPr>
        <p:spPr bwMode="auto">
          <a:xfrm flipV="1">
            <a:off x="857224" y="2428871"/>
            <a:ext cx="0" cy="8280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a-IR"/>
          </a:p>
        </p:txBody>
      </p:sp>
      <p:sp>
        <p:nvSpPr>
          <p:cNvPr id="67587" name="AutoShape 3"/>
          <p:cNvSpPr>
            <a:spLocks noChangeShapeType="1"/>
          </p:cNvSpPr>
          <p:nvPr/>
        </p:nvSpPr>
        <p:spPr bwMode="auto">
          <a:xfrm>
            <a:off x="857224" y="3714754"/>
            <a:ext cx="0" cy="7920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a-IR"/>
          </a:p>
        </p:txBody>
      </p:sp>
      <p:sp>
        <p:nvSpPr>
          <p:cNvPr id="67589" name="AutoShape 5"/>
          <p:cNvSpPr>
            <a:spLocks noChangeArrowheads="1"/>
          </p:cNvSpPr>
          <p:nvPr/>
        </p:nvSpPr>
        <p:spPr bwMode="auto">
          <a:xfrm>
            <a:off x="7786710" y="1428736"/>
            <a:ext cx="1110595" cy="445786"/>
          </a:xfrm>
          <a:prstGeom prst="wedgeRoundRectCallout">
            <a:avLst>
              <a:gd name="adj1" fmla="val -41449"/>
              <a:gd name="adj2" fmla="val 69968"/>
              <a:gd name="adj3" fmla="val 16667"/>
            </a:avLst>
          </a:prstGeom>
          <a:solidFill>
            <a:srgbClr val="FFFFFF"/>
          </a:solidFill>
          <a:ln w="31750">
            <a:solidFill>
              <a:srgbClr val="F79646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a-IR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B Nazanin" pitchFamily="2" charset="-78"/>
              </a:rPr>
              <a:t>بسيار ارگانيكي</a:t>
            </a:r>
            <a:endParaRPr kumimoji="0" lang="fa-IR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7590" name="AutoShape 6"/>
          <p:cNvSpPr>
            <a:spLocks noChangeArrowheads="1"/>
          </p:cNvSpPr>
          <p:nvPr/>
        </p:nvSpPr>
        <p:spPr bwMode="auto">
          <a:xfrm flipH="1">
            <a:off x="642910" y="1428736"/>
            <a:ext cx="1082657" cy="447676"/>
          </a:xfrm>
          <a:prstGeom prst="wedgeRoundRectCallout">
            <a:avLst>
              <a:gd name="adj1" fmla="val -42162"/>
              <a:gd name="adj2" fmla="val 71486"/>
              <a:gd name="adj3" fmla="val 16667"/>
            </a:avLst>
          </a:prstGeom>
          <a:solidFill>
            <a:srgbClr val="FFFFFF"/>
          </a:solidFill>
          <a:ln w="31750">
            <a:solidFill>
              <a:srgbClr val="F79646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a-I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B Nazanin" pitchFamily="2" charset="-78"/>
              </a:rPr>
              <a:t>ارگانيكي</a:t>
            </a:r>
            <a:endParaRPr kumimoji="0" lang="fa-IR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7591" name="AutoShape 7"/>
          <p:cNvSpPr>
            <a:spLocks noChangeArrowheads="1"/>
          </p:cNvSpPr>
          <p:nvPr/>
        </p:nvSpPr>
        <p:spPr bwMode="auto">
          <a:xfrm flipV="1">
            <a:off x="7715272" y="5857892"/>
            <a:ext cx="1110595" cy="413674"/>
          </a:xfrm>
          <a:prstGeom prst="wedgeRoundRectCallout">
            <a:avLst>
              <a:gd name="adj1" fmla="val -45222"/>
              <a:gd name="adj2" fmla="val 69704"/>
              <a:gd name="adj3" fmla="val 16667"/>
            </a:avLst>
          </a:prstGeom>
          <a:solidFill>
            <a:srgbClr val="FFFFFF"/>
          </a:solidFill>
          <a:ln w="31750">
            <a:solidFill>
              <a:srgbClr val="F79646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a-I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B Nazanin" pitchFamily="2" charset="-78"/>
              </a:rPr>
              <a:t>مكانيكي</a:t>
            </a:r>
            <a:endParaRPr kumimoji="0" lang="fa-IR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7592" name="AutoShape 8"/>
          <p:cNvSpPr>
            <a:spLocks noChangeArrowheads="1"/>
          </p:cNvSpPr>
          <p:nvPr/>
        </p:nvSpPr>
        <p:spPr bwMode="auto">
          <a:xfrm flipH="1" flipV="1">
            <a:off x="1214414" y="5819082"/>
            <a:ext cx="1116000" cy="396000"/>
          </a:xfrm>
          <a:prstGeom prst="wedgeRoundRectCallout">
            <a:avLst>
              <a:gd name="adj1" fmla="val -37083"/>
              <a:gd name="adj2" fmla="val 73366"/>
              <a:gd name="adj3" fmla="val 16667"/>
            </a:avLst>
          </a:prstGeom>
          <a:solidFill>
            <a:srgbClr val="FFFFFF"/>
          </a:solidFill>
          <a:ln w="31750">
            <a:solidFill>
              <a:srgbClr val="F79646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a-IR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B Nazanin" pitchFamily="2" charset="-78"/>
              </a:rPr>
              <a:t>بسيار مكانيكي</a:t>
            </a:r>
            <a:endParaRPr kumimoji="0" lang="fa-IR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7598" name="Rectangle 14"/>
          <p:cNvSpPr>
            <a:spLocks noChangeArrowheads="1"/>
          </p:cNvSpPr>
          <p:nvPr/>
        </p:nvSpPr>
        <p:spPr bwMode="auto">
          <a:xfrm>
            <a:off x="2643174" y="500042"/>
            <a:ext cx="407196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3200" b="1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Titr" pitchFamily="2" charset="-78"/>
              </a:rPr>
              <a:t>نمودار الگوهاي ماتريسي</a:t>
            </a:r>
            <a:r>
              <a:rPr kumimoji="0" lang="en-US" sz="32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B Titr" pitchFamily="2" charset="-78"/>
              </a:rPr>
              <a:t>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8271" y="260350"/>
            <a:ext cx="7934323" cy="720725"/>
          </a:xfrm>
        </p:spPr>
        <p:txBody>
          <a:bodyPr/>
          <a:lstStyle/>
          <a:p>
            <a:pPr algn="ctr"/>
            <a:r>
              <a:rPr lang="fa-IR" sz="2800" dirty="0" smtClean="0">
                <a:cs typeface="B Titr" pitchFamily="2" charset="-78"/>
              </a:rPr>
              <a:t>نمونه هایی از انواع نمودارهای ساختاری در کشورهای مختلف</a:t>
            </a:r>
            <a:endParaRPr lang="fa-IR" sz="2800" dirty="0">
              <a:cs typeface="B Titr" pitchFamily="2" charset="-78"/>
            </a:endParaRPr>
          </a:p>
        </p:txBody>
      </p:sp>
      <p:pic>
        <p:nvPicPr>
          <p:cNvPr id="4" name="Picture 4" descr="473519717_world_organization_structure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71473" y="1678008"/>
            <a:ext cx="8001055" cy="4608512"/>
          </a:xfr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0680" y="162862"/>
            <a:ext cx="4040476" cy="1051560"/>
          </a:xfrm>
        </p:spPr>
        <p:txBody>
          <a:bodyPr anchor="ctr">
            <a:normAutofit/>
          </a:bodyPr>
          <a:lstStyle/>
          <a:p>
            <a:pPr algn="just"/>
            <a:r>
              <a:rPr lang="fa-IR" sz="3400" dirty="0" smtClean="0">
                <a:solidFill>
                  <a:srgbClr val="2B354F"/>
                </a:solidFill>
                <a:effectLst>
                  <a:glow rad="228600">
                    <a:schemeClr val="bg1">
                      <a:lumMod val="95000"/>
                      <a:alpha val="40000"/>
                    </a:schemeClr>
                  </a:glow>
                </a:effectLst>
                <a:cs typeface="B Titr" pitchFamily="2" charset="-78"/>
              </a:rPr>
              <a:t>تعريف سازمان: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6314" y="1357298"/>
            <a:ext cx="4040476" cy="5643602"/>
          </a:xfrm>
        </p:spPr>
        <p:txBody>
          <a:bodyPr/>
          <a:lstStyle/>
          <a:p>
            <a:pPr algn="just"/>
            <a:r>
              <a:rPr lang="fa-IR" sz="2800" dirty="0" smtClean="0">
                <a:cs typeface="B Nazanin" pitchFamily="2" charset="-78"/>
              </a:rPr>
              <a:t>طرفداران رويكرد سيستمي معتقدند؛ سازمان مجموعه‌اي است با خاصيت سيستميك، متشكل از عناصر كار از جمله: كننده كار، محل كار، وسيله كار، زمان كار و محيط كار كه داراي ويژگي‌هايي بــــــــه شرح ذيل مي‌باشد:</a:t>
            </a:r>
          </a:p>
          <a:p>
            <a:pPr marL="539750" lvl="2" indent="-182563" algn="just">
              <a:buNone/>
            </a:pPr>
            <a:r>
              <a:rPr lang="fa-IR" dirty="0" smtClean="0">
                <a:cs typeface="B Nazanin" pitchFamily="2" charset="-78"/>
              </a:rPr>
              <a:t>1- مشخص و متناسب هم باشند.</a:t>
            </a:r>
          </a:p>
          <a:p>
            <a:pPr marL="539750" lvl="2" indent="-182563" algn="just">
              <a:buNone/>
            </a:pPr>
            <a:r>
              <a:rPr lang="fa-IR" dirty="0" smtClean="0">
                <a:cs typeface="B Nazanin" pitchFamily="2" charset="-78"/>
              </a:rPr>
              <a:t>2- با هم در ارتباط و تعامل باشند</a:t>
            </a:r>
          </a:p>
          <a:p>
            <a:pPr marL="539750" lvl="2" indent="-182563" algn="just">
              <a:buNone/>
            </a:pPr>
            <a:r>
              <a:rPr lang="fa-IR" dirty="0" smtClean="0">
                <a:cs typeface="B Nazanin" pitchFamily="2" charset="-78"/>
              </a:rPr>
              <a:t>3- در جهت هدف يا اهداف خاص تجهيز و هدايت شوند.</a:t>
            </a:r>
            <a:endParaRPr lang="fa-IR" dirty="0">
              <a:cs typeface="B Nazanin" pitchFamily="2" charset="-78"/>
            </a:endParaRPr>
          </a:p>
        </p:txBody>
      </p:sp>
      <p:pic>
        <p:nvPicPr>
          <p:cNvPr id="4" name="Picture 3" descr="Business (4).JP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-32" y="1122346"/>
            <a:ext cx="3857652" cy="5483264"/>
          </a:xfrm>
          <a:prstGeom prst="rect">
            <a:avLst/>
          </a:prstGeom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0694" y="1285860"/>
            <a:ext cx="1071538" cy="428628"/>
          </a:xfrm>
        </p:spPr>
        <p:txBody>
          <a:bodyPr anchor="ctr"/>
          <a:lstStyle/>
          <a:p>
            <a:pPr algn="just"/>
            <a:r>
              <a:rPr lang="fa-IR" sz="1050" dirty="0" smtClean="0">
                <a:solidFill>
                  <a:srgbClr val="2B354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cs typeface="B Titr" pitchFamily="2" charset="-78"/>
              </a:rPr>
              <a:t>رابينز معتقدست :</a:t>
            </a:r>
            <a:endParaRPr lang="fa-IR" sz="1050" dirty="0">
              <a:solidFill>
                <a:srgbClr val="2B354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214422"/>
            <a:ext cx="5286412" cy="5429288"/>
          </a:xfrm>
        </p:spPr>
        <p:txBody>
          <a:bodyPr anchor="ctr"/>
          <a:lstStyle/>
          <a:p>
            <a:pPr algn="just"/>
            <a:r>
              <a:rPr lang="fa-IR" dirty="0" smtClean="0">
                <a:cs typeface="B Nazanin" pitchFamily="2" charset="-78"/>
              </a:rPr>
              <a:t>« سازمان پديده‌اي است اجتماعي كه بطور آگاهانه هماهنگ شده و داراي حدود و ثغور نسبتاً مشخص باشد و براي تحقق هدف يا اهدافي، براساس يك سلسله مباني دائمي فعاليت كند».</a:t>
            </a:r>
          </a:p>
          <a:p>
            <a:pPr algn="just"/>
            <a:r>
              <a:rPr lang="fa-IR" dirty="0" smtClean="0">
                <a:cs typeface="B Nazanin" pitchFamily="2" charset="-78"/>
              </a:rPr>
              <a:t>« سازمان يك فرآيند ساختاري است كه در آن افراد براي دستيابي به اهداف خود، روي هم تأثير مي‌گذارند» البته در اين تعريف افراد شامل همه ذينفعان مي‌شود.</a:t>
            </a:r>
            <a:endParaRPr lang="fa-IR" dirty="0">
              <a:cs typeface="B Nazanin" pitchFamily="2" charset="-78"/>
            </a:endParaRPr>
          </a:p>
        </p:txBody>
      </p:sp>
      <p:pic>
        <p:nvPicPr>
          <p:cNvPr id="4" name="Picture 3" descr="agriculture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1643050"/>
            <a:ext cx="3313111" cy="4659331"/>
          </a:xfrm>
          <a:prstGeom prst="rect">
            <a:avLst/>
          </a:prstGeom>
          <a:noFill/>
          <a:ln w="9525">
            <a:solidFill>
              <a:srgbClr val="D60093"/>
            </a:solidFill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5429256" y="142852"/>
            <a:ext cx="3286116" cy="1051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2B354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+mj-lt"/>
                <a:ea typeface="+mj-ea"/>
                <a:cs typeface="B Titr" pitchFamily="2" charset="-78"/>
              </a:rPr>
              <a:t>تعریف سازمان:</a:t>
            </a:r>
            <a:endParaRPr kumimoji="0" lang="fa-IR" sz="3600" b="0" i="0" u="none" strike="noStrike" kern="0" cap="none" spc="0" normalizeH="0" baseline="0" noProof="0" dirty="0">
              <a:ln>
                <a:noFill/>
              </a:ln>
              <a:solidFill>
                <a:srgbClr val="2B354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uLnTx/>
              <a:uFillTx/>
              <a:latin typeface="+mj-lt"/>
              <a:ea typeface="+mj-ea"/>
              <a:cs typeface="B Titr" pitchFamily="2" charset="-78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ESM004.JPG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285720" y="2002898"/>
            <a:ext cx="8229600" cy="35692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4810" y="260350"/>
            <a:ext cx="4533903" cy="720725"/>
          </a:xfrm>
        </p:spPr>
        <p:txBody>
          <a:bodyPr anchor="ctr"/>
          <a:lstStyle/>
          <a:p>
            <a:pPr algn="just"/>
            <a:r>
              <a:rPr lang="fa-IR" sz="3600" dirty="0" smtClean="0">
                <a:solidFill>
                  <a:srgbClr val="2B354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cs typeface="B Titr" pitchFamily="2" charset="-78"/>
              </a:rPr>
              <a:t>تعاريف ساختار سازماني:</a:t>
            </a:r>
            <a:endParaRPr lang="fa-IR" sz="3600" dirty="0">
              <a:solidFill>
                <a:srgbClr val="2B354F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fa-IR" dirty="0" smtClean="0">
                <a:cs typeface="B Nazanin" pitchFamily="2" charset="-78"/>
              </a:rPr>
              <a:t>رضائيان (1368) :</a:t>
            </a:r>
          </a:p>
          <a:p>
            <a:pPr algn="just"/>
            <a:r>
              <a:rPr lang="fa-IR" dirty="0" smtClean="0">
                <a:cs typeface="B Nazanin" pitchFamily="2" charset="-78"/>
              </a:rPr>
              <a:t>« عبارت از سيستم روابطي است كه بطور غير رسمي شكل گرفته و بطوررسمي تصويب شده و حاكم بر فعاليت‌هاي افرادي است كه براي كسب اهداف مشترك به هم وابسته‌اند»</a:t>
            </a:r>
          </a:p>
          <a:p>
            <a:pPr algn="just">
              <a:buNone/>
            </a:pPr>
            <a:r>
              <a:rPr lang="fa-IR" dirty="0" smtClean="0">
                <a:cs typeface="B Nazanin" pitchFamily="2" charset="-78"/>
              </a:rPr>
              <a:t>دوبرين (1990):</a:t>
            </a:r>
          </a:p>
          <a:p>
            <a:pPr algn="just"/>
            <a:r>
              <a:rPr lang="fa-IR" dirty="0" smtClean="0">
                <a:cs typeface="B Nazanin" pitchFamily="2" charset="-78"/>
              </a:rPr>
              <a:t>« ساختار سازماني را چارچوب روابط، وظايف و اختيارات ميان واحدهاي مختلف سازمان» تعريف كرده است.</a:t>
            </a:r>
          </a:p>
          <a:p>
            <a:pPr algn="just">
              <a:buNone/>
            </a:pPr>
            <a:r>
              <a:rPr lang="fa-IR" dirty="0" smtClean="0">
                <a:cs typeface="B Nazanin" pitchFamily="2" charset="-78"/>
              </a:rPr>
              <a:t>بيرد و همكارانش (1990):</a:t>
            </a:r>
          </a:p>
          <a:p>
            <a:pPr algn="just"/>
            <a:r>
              <a:rPr lang="fa-IR" dirty="0" smtClean="0">
                <a:cs typeface="B Nazanin" pitchFamily="2" charset="-78"/>
              </a:rPr>
              <a:t>« مجموعه روابط مشخص ميان واحدها، بخش‌ها و مديران در يك سازمان، شامل مسئوليت‌هاي مشخص هريك از واحدها و بخش‌ها».</a:t>
            </a:r>
          </a:p>
          <a:p>
            <a:pPr algn="just">
              <a:buNone/>
            </a:pPr>
            <a:r>
              <a:rPr lang="fa-IR" dirty="0" smtClean="0">
                <a:cs typeface="B Nazanin" pitchFamily="2" charset="-78"/>
              </a:rPr>
              <a:t>رابينز به نقل از الواني و دانايي‌فر (1376):</a:t>
            </a:r>
          </a:p>
          <a:p>
            <a:pPr algn="just"/>
            <a:r>
              <a:rPr lang="fa-IR" dirty="0" smtClean="0">
                <a:cs typeface="B Nazanin" pitchFamily="2" charset="-78"/>
              </a:rPr>
              <a:t>« ساختار را به عنوان يكي از اجراء سازمان مي‌داند كه از عنصر پيچيدگي، رسميت و تمركز تشكيل شده است».</a:t>
            </a:r>
          </a:p>
          <a:p>
            <a:pPr algn="just"/>
            <a:endParaRPr lang="fa-IR" dirty="0" smtClean="0">
              <a:cs typeface="B Nazanin" pitchFamily="2" charset="-78"/>
            </a:endParaRPr>
          </a:p>
          <a:p>
            <a:pPr algn="just"/>
            <a:endParaRPr lang="fa-IR" dirty="0">
              <a:cs typeface="B Nazanin" pitchFamily="2" charset="-78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usiness (6).JP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10000" contrast="-30000"/>
          </a:blip>
          <a:stretch>
            <a:fillRect/>
          </a:stretch>
        </p:blipFill>
        <p:spPr>
          <a:xfrm>
            <a:off x="0" y="1214423"/>
            <a:ext cx="9144000" cy="52864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just"/>
            <a:r>
              <a:rPr lang="fa-IR" sz="3600" dirty="0" smtClean="0">
                <a:solidFill>
                  <a:srgbClr val="2B354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cs typeface="B Titr" pitchFamily="2" charset="-78"/>
              </a:rPr>
              <a:t>مفاهيم ساختاري در تعريف رابينز:</a:t>
            </a:r>
            <a:endParaRPr lang="fa-IR" sz="3600" dirty="0">
              <a:solidFill>
                <a:srgbClr val="2B354F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472" y="1484312"/>
            <a:ext cx="8177241" cy="4945083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fa-IR" sz="2800" b="1" dirty="0" smtClean="0">
                <a:cs typeface="B Nazanin" pitchFamily="2" charset="-78"/>
              </a:rPr>
              <a:t>پيچيدگي: حدود تفكيكي درون سازمان را نشان مي‌دهد، همچنين به ميزان تخصص‌گرايي، تقسيم كار، و تعداد سطوح در سلسله مراتب سازمان اشاره دارد و آن را تشريح مي‌كند.</a:t>
            </a:r>
          </a:p>
          <a:p>
            <a:pPr algn="just">
              <a:lnSpc>
                <a:spcPct val="150000"/>
              </a:lnSpc>
            </a:pPr>
            <a:r>
              <a:rPr lang="fa-IR" sz="2800" b="1" dirty="0" smtClean="0">
                <a:cs typeface="B Nazanin" pitchFamily="2" charset="-78"/>
              </a:rPr>
              <a:t>رسميت: حدي كه يك سازمان براي جهت‌دهي رفتار كاركنانش، به قوانين، مقررات و رويه‌ها متكي است، رسميت نام دارد.</a:t>
            </a:r>
          </a:p>
          <a:p>
            <a:pPr algn="just">
              <a:lnSpc>
                <a:spcPct val="150000"/>
              </a:lnSpc>
            </a:pPr>
            <a:r>
              <a:rPr lang="fa-IR" sz="2800" b="1" dirty="0" smtClean="0">
                <a:cs typeface="B Nazanin" pitchFamily="2" charset="-78"/>
              </a:rPr>
              <a:t>تمركز: به جائي كه اختيار تصميم‌گيري در آنجا متمركز است اشاره دارد.</a:t>
            </a:r>
            <a:endParaRPr lang="fa-IR" sz="2800" b="1" dirty="0">
              <a:cs typeface="B Nazanin" pitchFamily="2" charset="-78"/>
            </a:endParaRPr>
          </a:p>
        </p:txBody>
      </p:sp>
    </p:spTree>
  </p:cSld>
  <p:clrMapOvr>
    <a:masterClrMapping/>
  </p:clrMapOvr>
  <p:transition spd="slow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86380" y="260350"/>
            <a:ext cx="3462333" cy="720725"/>
          </a:xfrm>
        </p:spPr>
        <p:txBody>
          <a:bodyPr anchor="ctr"/>
          <a:lstStyle/>
          <a:p>
            <a:pPr algn="just"/>
            <a:r>
              <a:rPr lang="fa-IR" sz="3600" dirty="0" smtClean="0">
                <a:solidFill>
                  <a:srgbClr val="2B354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cs typeface="B Titr" pitchFamily="2" charset="-78"/>
              </a:rPr>
              <a:t>انواع سازمان‌ها:</a:t>
            </a:r>
            <a:endParaRPr lang="fa-IR" sz="3600" dirty="0">
              <a:solidFill>
                <a:srgbClr val="2B354F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fa-IR" b="1" dirty="0" smtClean="0">
                <a:cs typeface="B Nazanin" pitchFamily="2" charset="-78"/>
              </a:rPr>
              <a:t>سازمان‌هاي رسمي: </a:t>
            </a:r>
            <a:r>
              <a:rPr lang="fa-IR" dirty="0" smtClean="0">
                <a:cs typeface="B Nazanin" pitchFamily="2" charset="-78"/>
              </a:rPr>
              <a:t>به سازمان‌هايي اطلاق مي‌شود كه مراجع ذيربط آن را بطور قانوني بنياد نهاده و به تصويب مي‌رسانند و در آن تعداد مشاغل و حدود وظايف و اختيارات و چگونگي انجام آن مشخص مي‌شود. گرچه ويژگي‌هاي سازمان‌هاي رسمي مختلف تا حدي با يكديگر متفاوت هستند.</a:t>
            </a:r>
          </a:p>
          <a:p>
            <a:pPr algn="just"/>
            <a:r>
              <a:rPr lang="fa-IR" b="1" dirty="0" smtClean="0">
                <a:cs typeface="B Nazanin" pitchFamily="2" charset="-78"/>
              </a:rPr>
              <a:t>سازمان غير رسمي: </a:t>
            </a:r>
            <a:r>
              <a:rPr lang="fa-IR" dirty="0" smtClean="0">
                <a:cs typeface="B Nazanin" pitchFamily="2" charset="-78"/>
              </a:rPr>
              <a:t>از سازمان غيررسمي به عنوان «سازمان سايه» نيز تعبير مي‌شود. بر اين اساس، در واقع سازمان غيررسمي، چهره‌ي دوم سازمان رسمي محسوب مي‌شود و ضمن آنكه در دل سازمان رسمي پديدار مي‌شود، بر آن اثر مي‌گذارد و داراي خصوصياتي متفاوت با سازمان رسمي مي‌باشد.</a:t>
            </a:r>
            <a:endParaRPr lang="fa-IR" dirty="0">
              <a:cs typeface="B Nazanin" pitchFamily="2" charset="-78"/>
            </a:endParaRPr>
          </a:p>
        </p:txBody>
      </p:sp>
      <p:pic>
        <p:nvPicPr>
          <p:cNvPr id="4" name="Picture 3" descr="workgroup5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4348" y="5286388"/>
            <a:ext cx="2000232" cy="1214422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pPr algn="just"/>
            <a:r>
              <a:rPr lang="fa-IR" sz="3200" dirty="0" smtClean="0">
                <a:solidFill>
                  <a:srgbClr val="2B354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cs typeface="B Titr" pitchFamily="2" charset="-78"/>
              </a:rPr>
              <a:t>ويژگي‌هاي مشترك سازمان‌هاي رسمي و غير رسمي</a:t>
            </a:r>
            <a:endParaRPr lang="fa-IR" sz="3200" dirty="0">
              <a:solidFill>
                <a:srgbClr val="2B354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44" y="1643050"/>
            <a:ext cx="8786874" cy="4572032"/>
          </a:xfrm>
        </p:spPr>
        <p:txBody>
          <a:bodyPr/>
          <a:lstStyle/>
          <a:p>
            <a:pPr marL="534988" indent="-534988" algn="just">
              <a:lnSpc>
                <a:spcPct val="150000"/>
              </a:lnSpc>
              <a:buNone/>
            </a:pPr>
            <a:r>
              <a:rPr lang="fa-IR" sz="2800" dirty="0" smtClean="0">
                <a:cs typeface="B Nazanin" pitchFamily="2" charset="-78"/>
              </a:rPr>
              <a:t>الف-ساختار دقيق فعاليت‌ها از جمله: (نمودارهاي سازماني، شرح مشاغل، ‌اختيارات، ارتباطات و تعاملات، جريان ارتباطات، سلسله مراتب و ...)</a:t>
            </a:r>
          </a:p>
          <a:p>
            <a:pPr marL="534988" indent="-534988" algn="just">
              <a:lnSpc>
                <a:spcPct val="150000"/>
              </a:lnSpc>
              <a:buNone/>
            </a:pPr>
            <a:r>
              <a:rPr lang="fa-IR" sz="2800" dirty="0" smtClean="0">
                <a:cs typeface="B Nazanin" pitchFamily="2" charset="-78"/>
              </a:rPr>
              <a:t>ب- بقاء و دوام سازمان (اگرچه ممكن است اهداف سازمان‌ها تغيير كند، اما معمولاً به حيات خود ادامه مي‌دهند).</a:t>
            </a:r>
          </a:p>
          <a:p>
            <a:pPr marL="534988" indent="-534988" algn="just">
              <a:lnSpc>
                <a:spcPct val="150000"/>
              </a:lnSpc>
              <a:buNone/>
            </a:pPr>
            <a:r>
              <a:rPr lang="fa-IR" sz="2800" dirty="0" smtClean="0">
                <a:cs typeface="B Nazanin" pitchFamily="2" charset="-78"/>
              </a:rPr>
              <a:t>ج- رشد و پويايي سازمان (سازمان‌ها اگر در تطبيق با شرايط محيطي موفق شوند، دائماً در حال رشد و توسعه و پويايي خواهند بود.)</a:t>
            </a:r>
            <a:endParaRPr lang="fa-IR" sz="2800" dirty="0">
              <a:cs typeface="B Nazanin" pitchFamily="2" charset="-78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just"/>
            <a:r>
              <a:rPr lang="fa-IR" sz="3600" dirty="0" smtClean="0">
                <a:solidFill>
                  <a:srgbClr val="2B354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cs typeface="B Titr" pitchFamily="2" charset="-78"/>
              </a:rPr>
              <a:t>عوامل </a:t>
            </a:r>
            <a:r>
              <a:rPr lang="fa-IR" sz="3600" smtClean="0">
                <a:solidFill>
                  <a:srgbClr val="2B354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cs typeface="B Titr" pitchFamily="2" charset="-78"/>
              </a:rPr>
              <a:t>مؤثر در </a:t>
            </a:r>
            <a:r>
              <a:rPr lang="fa-IR" sz="3600" dirty="0" smtClean="0">
                <a:solidFill>
                  <a:srgbClr val="2B354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cs typeface="B Titr" pitchFamily="2" charset="-78"/>
              </a:rPr>
              <a:t>طراحی‌ سازمان:</a:t>
            </a:r>
            <a:endParaRPr lang="fa-IR" sz="3600" dirty="0">
              <a:solidFill>
                <a:srgbClr val="2B354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fa-IR" b="1" dirty="0" smtClean="0">
                <a:solidFill>
                  <a:srgbClr val="002060"/>
                </a:solidFill>
                <a:cs typeface="B Nazanin" pitchFamily="2" charset="-78"/>
              </a:rPr>
              <a:t>روابط سازماني</a:t>
            </a:r>
            <a:r>
              <a:rPr lang="fa-IR" dirty="0" smtClean="0">
                <a:cs typeface="B Nazanin" pitchFamily="2" charset="-78"/>
              </a:rPr>
              <a:t> شامل عواملي مانند: (ارتباطات سازماني، اختيارات، قدرت، احساس مسئوليت، پاسخگويي)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fa-IR" b="1" dirty="0" smtClean="0">
                <a:solidFill>
                  <a:srgbClr val="002060"/>
                </a:solidFill>
                <a:cs typeface="B Nazanin" pitchFamily="2" charset="-78"/>
              </a:rPr>
              <a:t>تكنولوژي</a:t>
            </a:r>
            <a:r>
              <a:rPr lang="fa-IR" dirty="0" smtClean="0">
                <a:cs typeface="B Nazanin" pitchFamily="2" charset="-78"/>
              </a:rPr>
              <a:t>: (به فرآيندها و روش‌هايي اشاره دارد كه نهاده ها را به ستاده ها تبديل مي‌كند)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fa-IR" b="1" dirty="0" smtClean="0">
                <a:solidFill>
                  <a:srgbClr val="002060"/>
                </a:solidFill>
                <a:cs typeface="B Nazanin" pitchFamily="2" charset="-78"/>
              </a:rPr>
              <a:t>محيط</a:t>
            </a:r>
            <a:r>
              <a:rPr lang="fa-IR" dirty="0" smtClean="0">
                <a:cs typeface="B Nazanin" pitchFamily="2" charset="-78"/>
                <a:sym typeface="Wingdings" pitchFamily="2" charset="2"/>
              </a:rPr>
              <a:t>: (منظور از محيط هر آن چيزي است كه در خارج از محدوده و مرزهاي سازمان قرار دارد و آن را احاطه مي‌كند و به دو بخش شامل محيط عمومي و محيط ويژه يا تخصصي تقسيم مي‌شود)</a:t>
            </a:r>
            <a:endParaRPr lang="fa-IR" dirty="0" smtClean="0">
              <a:cs typeface="B Nazanin" pitchFamily="2" charset="-78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fa-IR" b="1" dirty="0" smtClean="0">
                <a:solidFill>
                  <a:srgbClr val="002060"/>
                </a:solidFill>
                <a:cs typeface="B Nazanin" pitchFamily="2" charset="-78"/>
              </a:rPr>
              <a:t>استراتژي</a:t>
            </a:r>
            <a:r>
              <a:rPr lang="fa-IR" dirty="0" smtClean="0">
                <a:cs typeface="B Nazanin" pitchFamily="2" charset="-78"/>
              </a:rPr>
              <a:t>: (در واقع همان فرآيند تعيين اهداف بنيادي بلند مدت، اتخاذ شيوه كار و تخصيص منبع لازم براي تحقق هدف مي‌باشد و براساس يك دسته‌بندي به چهار گروه تدافعي، آينده‌نگر، تحليل‌گر و انفعالي تقسيم مي‌شود)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7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77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just"/>
            <a:r>
              <a:rPr lang="fa-IR" sz="2800" dirty="0" smtClean="0">
                <a:solidFill>
                  <a:srgbClr val="2B354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cs typeface="B Titr" pitchFamily="2" charset="-78"/>
              </a:rPr>
              <a:t>عوامل مؤثر در تعيين ميزان اختيارات:</a:t>
            </a:r>
            <a:endParaRPr lang="fa-IR" sz="2800" dirty="0">
              <a:solidFill>
                <a:srgbClr val="2B354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fa-IR" dirty="0" smtClean="0">
                <a:cs typeface="B Nazanin" pitchFamily="2" charset="-78"/>
              </a:rPr>
              <a:t>الف- </a:t>
            </a:r>
            <a:r>
              <a:rPr lang="fa-IR" dirty="0" smtClean="0">
                <a:solidFill>
                  <a:srgbClr val="002060"/>
                </a:solidFill>
                <a:cs typeface="B Nazanin" pitchFamily="2" charset="-78"/>
              </a:rPr>
              <a:t>تمركز و عدم تمركز </a:t>
            </a:r>
            <a:r>
              <a:rPr lang="fa-IR" dirty="0" smtClean="0">
                <a:cs typeface="B Nazanin" pitchFamily="2" charset="-78"/>
              </a:rPr>
              <a:t>(تفويض و توزيع اختيارات به معناي عدم تمركز و محدود شدن به عده خاص به معناي تمركز است.)</a:t>
            </a:r>
          </a:p>
          <a:p>
            <a:pPr algn="just">
              <a:buNone/>
            </a:pPr>
            <a:r>
              <a:rPr lang="fa-IR" dirty="0" smtClean="0">
                <a:cs typeface="B Nazanin" pitchFamily="2" charset="-78"/>
              </a:rPr>
              <a:t>ب- </a:t>
            </a:r>
            <a:r>
              <a:rPr lang="fa-IR" dirty="0" smtClean="0">
                <a:solidFill>
                  <a:srgbClr val="002060"/>
                </a:solidFill>
                <a:cs typeface="B Nazanin" pitchFamily="2" charset="-78"/>
              </a:rPr>
              <a:t>حيطه ي نظارت </a:t>
            </a:r>
            <a:r>
              <a:rPr lang="fa-IR" dirty="0" smtClean="0">
                <a:cs typeface="B Nazanin" pitchFamily="2" charset="-78"/>
              </a:rPr>
              <a:t>شامل: (رده‌ها يا كاركناني مي‌شود كه بطور مستقيم به مقام مافوق گزارش داده و در برابر او پاسخگو باشند و تعيين آن به عوامل مختلفي مانند شخصيت و دانش مدير، سطح آموزش زير دستان، ميزان تغييرات محيطي، تنوع و پيچيدگي كار و موضوع و اهداف برنامه‌ها بستگي داشته و معمولاً حدود 8 الي16 مدیر رده را شامل مي‌شود.</a:t>
            </a:r>
          </a:p>
          <a:p>
            <a:pPr algn="just">
              <a:buNone/>
            </a:pPr>
            <a:r>
              <a:rPr lang="fa-IR" dirty="0" smtClean="0">
                <a:cs typeface="B Nazanin" pitchFamily="2" charset="-78"/>
              </a:rPr>
              <a:t>ج- </a:t>
            </a:r>
            <a:r>
              <a:rPr lang="fa-IR" dirty="0" smtClean="0">
                <a:solidFill>
                  <a:srgbClr val="002060"/>
                </a:solidFill>
                <a:cs typeface="B Nazanin" pitchFamily="2" charset="-78"/>
              </a:rPr>
              <a:t>صف و ستاد </a:t>
            </a:r>
            <a:r>
              <a:rPr lang="fa-IR" dirty="0" smtClean="0">
                <a:cs typeface="B Nazanin" pitchFamily="2" charset="-78"/>
              </a:rPr>
              <a:t>(صف به رده‌اي گفته مي‌شود كه كار اصلي سازمان را انجام مي‌دهد و ستاد مجموعه‌اي است كه وظيفه پشتيباني از صف در بخش‌هاي مختلف را برعهده دارد).</a:t>
            </a:r>
            <a:endParaRPr lang="fa-IR" dirty="0">
              <a:cs typeface="B Nazanin" pitchFamily="2" charset="-78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322894"/>
            <a:ext cx="8183880" cy="820090"/>
          </a:xfrm>
        </p:spPr>
        <p:txBody>
          <a:bodyPr anchor="ctr"/>
          <a:lstStyle/>
          <a:p>
            <a:pPr algn="just"/>
            <a:r>
              <a:rPr lang="fa-IR" sz="3600" dirty="0" smtClean="0">
                <a:solidFill>
                  <a:srgbClr val="2B354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cs typeface="B Titr" pitchFamily="2" charset="-78"/>
              </a:rPr>
              <a:t>انواع استراتژي ساختاري:</a:t>
            </a:r>
            <a:endParaRPr lang="fa-IR" sz="3600" dirty="0">
              <a:solidFill>
                <a:srgbClr val="2B354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285860"/>
            <a:ext cx="8643998" cy="5286412"/>
          </a:xfrm>
        </p:spPr>
        <p:txBody>
          <a:bodyPr>
            <a:normAutofit fontScale="77500" lnSpcReduction="20000"/>
          </a:bodyPr>
          <a:lstStyle/>
          <a:p>
            <a:pPr marL="514350" indent="-514350" algn="just">
              <a:lnSpc>
                <a:spcPct val="130000"/>
              </a:lnSpc>
              <a:buClrTx/>
              <a:buFont typeface="+mj-lt"/>
              <a:buAutoNum type="arabicPeriod"/>
            </a:pPr>
            <a:r>
              <a:rPr lang="fa-IR" dirty="0" smtClean="0">
                <a:solidFill>
                  <a:srgbClr val="002060"/>
                </a:solidFill>
                <a:cs typeface="B Nazanin" pitchFamily="2" charset="-78"/>
              </a:rPr>
              <a:t>تدافعي</a:t>
            </a:r>
            <a:r>
              <a:rPr lang="fa-IR" dirty="0" smtClean="0">
                <a:cs typeface="B Nazanin" pitchFamily="2" charset="-78"/>
              </a:rPr>
              <a:t>:‌ طرفداران اين روش، پيشرفت و روندهاي خارج از قلمرو خود را ناديده گرفته و در عوض، رشد را با نفوذ در بازار و در برخي موارد از طريق بهبود در كالاهاي توليدي خود تحقق مي‌بخشند.</a:t>
            </a:r>
          </a:p>
          <a:p>
            <a:pPr marL="514350" indent="-514350" algn="just">
              <a:lnSpc>
                <a:spcPct val="130000"/>
              </a:lnSpc>
              <a:buClrTx/>
              <a:buFont typeface="+mj-lt"/>
              <a:buAutoNum type="arabicPeriod"/>
            </a:pPr>
            <a:r>
              <a:rPr lang="fa-IR" dirty="0" smtClean="0">
                <a:solidFill>
                  <a:srgbClr val="002060"/>
                </a:solidFill>
                <a:cs typeface="B Nazanin" pitchFamily="2" charset="-78"/>
              </a:rPr>
              <a:t>آينده نگران</a:t>
            </a:r>
            <a:r>
              <a:rPr lang="fa-IR" dirty="0" smtClean="0">
                <a:cs typeface="B Nazanin" pitchFamily="2" charset="-78"/>
              </a:rPr>
              <a:t>: اين گروه با تأكيد بر نوآوري نسبت به سودآوري، متكي بر ايجاد و توليد محصولات جديد و حفظ ظرفيت سازمان براي بررسي دامنه وسيعي از شرايط، روندها و حوادث محيطي است.</a:t>
            </a:r>
          </a:p>
          <a:p>
            <a:pPr marL="514350" indent="-514350" algn="just">
              <a:lnSpc>
                <a:spcPct val="130000"/>
              </a:lnSpc>
              <a:buClrTx/>
              <a:buFont typeface="+mj-lt"/>
              <a:buAutoNum type="arabicPeriod"/>
            </a:pPr>
            <a:r>
              <a:rPr lang="fa-IR" dirty="0" smtClean="0">
                <a:solidFill>
                  <a:srgbClr val="002060"/>
                </a:solidFill>
                <a:cs typeface="B Nazanin" pitchFamily="2" charset="-78"/>
              </a:rPr>
              <a:t>تحليلگران</a:t>
            </a:r>
            <a:r>
              <a:rPr lang="fa-IR" dirty="0" smtClean="0">
                <a:cs typeface="B Nazanin" pitchFamily="2" charset="-78"/>
              </a:rPr>
              <a:t>: اينگونه سازمان‌ها در بخشي از كار از سطوح استاندارد شده بالا برخوردار بوده و با استفاده از تجهيزات خودكار؛ وظايف را بصورت يكنواخت انجام مي‌دهند و در برخي از قسمت‌ها براي افزايش انعطاف‌پذيري، به شكل انطباقي عمل مي‌كنند.</a:t>
            </a:r>
          </a:p>
          <a:p>
            <a:pPr marL="514350" indent="-514350" algn="just">
              <a:lnSpc>
                <a:spcPct val="130000"/>
              </a:lnSpc>
              <a:buClrTx/>
              <a:buFont typeface="+mj-lt"/>
              <a:buAutoNum type="arabicPeriod"/>
            </a:pPr>
            <a:r>
              <a:rPr lang="fa-IR" dirty="0" smtClean="0">
                <a:solidFill>
                  <a:srgbClr val="002060"/>
                </a:solidFill>
                <a:cs typeface="B Nazanin" pitchFamily="2" charset="-78"/>
              </a:rPr>
              <a:t>انفعالي</a:t>
            </a:r>
            <a:r>
              <a:rPr lang="fa-IR" dirty="0" smtClean="0">
                <a:cs typeface="B Nazanin" pitchFamily="2" charset="-78"/>
              </a:rPr>
              <a:t>: در صورت عدم استفاده از سه روش فوق، الگوي بي‌ثبات و از هم گسسته‌اي پديد خواهد آمد كه نشانگر استراتژي انفعالي است.</a:t>
            </a:r>
            <a:endParaRPr lang="fa-IR" dirty="0">
              <a:cs typeface="B Nazanin" pitchFamily="2" charset="-78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0821"/>
            <a:ext cx="8291513" cy="720725"/>
          </a:xfrm>
        </p:spPr>
        <p:txBody>
          <a:bodyPr anchor="ctr">
            <a:normAutofit/>
          </a:bodyPr>
          <a:lstStyle/>
          <a:p>
            <a:pPr algn="ctr"/>
            <a:r>
              <a:rPr lang="fa-IR" sz="3200" dirty="0" smtClean="0">
                <a:solidFill>
                  <a:srgbClr val="2B354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cs typeface="B Titr" pitchFamily="2" charset="-78"/>
              </a:rPr>
              <a:t>جدول طبقه‌هاي مختلف استراتژي ساختار</a:t>
            </a:r>
            <a:endParaRPr lang="fa-IR" sz="3200" dirty="0">
              <a:solidFill>
                <a:srgbClr val="2B354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cs typeface="B Titr" pitchFamily="2" charset="-78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28596" y="2137424"/>
          <a:ext cx="8291514" cy="32918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658752"/>
                <a:gridCol w="1869151"/>
                <a:gridCol w="2126540"/>
                <a:gridCol w="2637071"/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sz="2400" dirty="0" smtClean="0">
                          <a:cs typeface="B Nazanin" pitchFamily="2" charset="-78"/>
                        </a:rPr>
                        <a:t>استراتژي</a:t>
                      </a:r>
                      <a:endParaRPr lang="fa-IR" sz="2400" dirty="0">
                        <a:cs typeface="B Nazanin" pitchFamily="2" charset="-78"/>
                      </a:endParaRPr>
                    </a:p>
                  </a:txBody>
                  <a:tcPr marL="92646" marR="926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75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400" dirty="0" smtClean="0">
                          <a:cs typeface="B Nazanin" pitchFamily="2" charset="-78"/>
                        </a:rPr>
                        <a:t>اهداف</a:t>
                      </a:r>
                      <a:endParaRPr lang="fa-IR" sz="2400" dirty="0">
                        <a:cs typeface="B Nazanin" pitchFamily="2" charset="-78"/>
                      </a:endParaRPr>
                    </a:p>
                  </a:txBody>
                  <a:tcPr marL="92646" marR="926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75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400" dirty="0" smtClean="0">
                          <a:cs typeface="B Nazanin" pitchFamily="2" charset="-78"/>
                        </a:rPr>
                        <a:t>محيط</a:t>
                      </a:r>
                      <a:endParaRPr lang="fa-IR" sz="2400" dirty="0">
                        <a:cs typeface="B Nazanin" pitchFamily="2" charset="-78"/>
                      </a:endParaRPr>
                    </a:p>
                  </a:txBody>
                  <a:tcPr marL="92646" marR="926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75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400" dirty="0" smtClean="0">
                          <a:cs typeface="B Nazanin" pitchFamily="2" charset="-78"/>
                        </a:rPr>
                        <a:t>ويژگي‌هاي ساختاري</a:t>
                      </a:r>
                      <a:endParaRPr lang="fa-IR" sz="2400" dirty="0">
                        <a:cs typeface="B Nazanin" pitchFamily="2" charset="-78"/>
                      </a:endParaRPr>
                    </a:p>
                  </a:txBody>
                  <a:tcPr marL="92646" marR="926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75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fa-IR" sz="2400" dirty="0" smtClean="0">
                          <a:cs typeface="B Nazanin" pitchFamily="2" charset="-78"/>
                        </a:rPr>
                        <a:t>انفعالي</a:t>
                      </a:r>
                      <a:endParaRPr lang="fa-IR" sz="2400" dirty="0">
                        <a:cs typeface="B Nazanin" pitchFamily="2" charset="-78"/>
                      </a:endParaRPr>
                    </a:p>
                  </a:txBody>
                  <a:tcPr marL="92646" marR="926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dirty="0" smtClean="0">
                          <a:cs typeface="B Nazanin" pitchFamily="2" charset="-78"/>
                        </a:rPr>
                        <a:t>نامشخص</a:t>
                      </a:r>
                      <a:endParaRPr lang="fa-IR" dirty="0">
                        <a:cs typeface="B Nazanin" pitchFamily="2" charset="-78"/>
                      </a:endParaRPr>
                    </a:p>
                  </a:txBody>
                  <a:tcPr marL="92646" marR="926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Nazanin" pitchFamily="2" charset="-78"/>
                        </a:rPr>
                        <a:t>بي‌ثبات</a:t>
                      </a:r>
                      <a:endParaRPr lang="fa-IR" dirty="0">
                        <a:cs typeface="B Nazanin" pitchFamily="2" charset="-78"/>
                      </a:endParaRPr>
                    </a:p>
                  </a:txBody>
                  <a:tcPr marL="92646" marR="926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rtl="1"/>
                      <a:r>
                        <a:rPr lang="fa-IR" dirty="0" smtClean="0">
                          <a:cs typeface="B Nazanin" pitchFamily="2" charset="-78"/>
                        </a:rPr>
                        <a:t>عدم كنترل، تقسيم كار نامشخص،</a:t>
                      </a:r>
                      <a:r>
                        <a:rPr lang="fa-IR" baseline="0" dirty="0" smtClean="0">
                          <a:cs typeface="B Nazanin" pitchFamily="2" charset="-78"/>
                        </a:rPr>
                        <a:t> رسميت كم</a:t>
                      </a:r>
                      <a:endParaRPr lang="fa-IR" dirty="0">
                        <a:cs typeface="B Nazanin" pitchFamily="2" charset="-78"/>
                      </a:endParaRPr>
                    </a:p>
                  </a:txBody>
                  <a:tcPr marL="92646" marR="926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fa-IR" sz="2400" dirty="0" smtClean="0">
                          <a:cs typeface="B Nazanin" pitchFamily="2" charset="-78"/>
                        </a:rPr>
                        <a:t>تدافعي</a:t>
                      </a:r>
                      <a:endParaRPr lang="fa-IR" sz="2400" dirty="0">
                        <a:cs typeface="B Nazanin" pitchFamily="2" charset="-78"/>
                      </a:endParaRPr>
                    </a:p>
                  </a:txBody>
                  <a:tcPr marL="92646" marR="926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dirty="0" smtClean="0">
                          <a:cs typeface="B Nazanin" pitchFamily="2" charset="-78"/>
                        </a:rPr>
                        <a:t>ثبات و كارآيي</a:t>
                      </a:r>
                      <a:endParaRPr lang="fa-IR" dirty="0">
                        <a:cs typeface="B Nazanin" pitchFamily="2" charset="-78"/>
                      </a:endParaRPr>
                    </a:p>
                  </a:txBody>
                  <a:tcPr marL="92646" marR="926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Nazanin" pitchFamily="2" charset="-78"/>
                        </a:rPr>
                        <a:t>با ثبات</a:t>
                      </a:r>
                      <a:endParaRPr lang="fa-IR" dirty="0">
                        <a:cs typeface="B Nazanin" pitchFamily="2" charset="-78"/>
                      </a:endParaRPr>
                    </a:p>
                  </a:txBody>
                  <a:tcPr marL="92646" marR="926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rtl="1"/>
                      <a:r>
                        <a:rPr lang="fa-IR" dirty="0" smtClean="0">
                          <a:cs typeface="B Nazanin" pitchFamily="2" charset="-78"/>
                        </a:rPr>
                        <a:t>كنترل شديد، تقسيم كار زياد، رسميت بالا،</a:t>
                      </a:r>
                      <a:r>
                        <a:rPr lang="fa-IR" baseline="0" dirty="0" smtClean="0">
                          <a:cs typeface="B Nazanin" pitchFamily="2" charset="-78"/>
                        </a:rPr>
                        <a:t> تمركز</a:t>
                      </a:r>
                      <a:endParaRPr lang="fa-IR" dirty="0">
                        <a:cs typeface="B Nazanin" pitchFamily="2" charset="-78"/>
                      </a:endParaRPr>
                    </a:p>
                  </a:txBody>
                  <a:tcPr marL="92646" marR="926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fa-IR" sz="2400" dirty="0" smtClean="0">
                          <a:cs typeface="B Nazanin" pitchFamily="2" charset="-78"/>
                        </a:rPr>
                        <a:t>تحليل‌گر</a:t>
                      </a:r>
                      <a:endParaRPr lang="fa-IR" sz="2400" dirty="0">
                        <a:cs typeface="B Nazanin" pitchFamily="2" charset="-78"/>
                      </a:endParaRPr>
                    </a:p>
                  </a:txBody>
                  <a:tcPr marL="92646" marR="926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dirty="0" smtClean="0">
                          <a:cs typeface="B Nazanin" pitchFamily="2" charset="-78"/>
                        </a:rPr>
                        <a:t>ثبات و انعطاف‌پذيري</a:t>
                      </a:r>
                      <a:endParaRPr lang="fa-IR" dirty="0">
                        <a:cs typeface="B Nazanin" pitchFamily="2" charset="-78"/>
                      </a:endParaRPr>
                    </a:p>
                  </a:txBody>
                  <a:tcPr marL="92646" marR="926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Nazanin" pitchFamily="2" charset="-78"/>
                        </a:rPr>
                        <a:t>متغير</a:t>
                      </a:r>
                      <a:endParaRPr lang="fa-IR" dirty="0">
                        <a:cs typeface="B Nazanin" pitchFamily="2" charset="-78"/>
                      </a:endParaRPr>
                    </a:p>
                  </a:txBody>
                  <a:tcPr marL="92646" marR="926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rtl="1"/>
                      <a:r>
                        <a:rPr lang="fa-IR" dirty="0" smtClean="0">
                          <a:cs typeface="B Nazanin" pitchFamily="2" charset="-78"/>
                        </a:rPr>
                        <a:t>كنترل متمركز تعديل يافته، كنترل شديد بر فعاليت‌هاي جاري، كنترل كم بر فعاليت‌هاي جديد</a:t>
                      </a:r>
                      <a:endParaRPr lang="fa-IR" dirty="0">
                        <a:cs typeface="B Nazanin" pitchFamily="2" charset="-78"/>
                      </a:endParaRPr>
                    </a:p>
                  </a:txBody>
                  <a:tcPr marL="92646" marR="926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fa-IR" sz="2400" dirty="0" smtClean="0">
                          <a:cs typeface="B Nazanin" pitchFamily="2" charset="-78"/>
                        </a:rPr>
                        <a:t>آينده‌نگر</a:t>
                      </a:r>
                      <a:endParaRPr lang="fa-IR" sz="2400" dirty="0">
                        <a:cs typeface="B Nazanin" pitchFamily="2" charset="-78"/>
                      </a:endParaRPr>
                    </a:p>
                  </a:txBody>
                  <a:tcPr marL="92646" marR="926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dirty="0" smtClean="0">
                          <a:cs typeface="B Nazanin" pitchFamily="2" charset="-78"/>
                        </a:rPr>
                        <a:t>انعطاف‌پذيري</a:t>
                      </a:r>
                      <a:endParaRPr lang="fa-IR" dirty="0">
                        <a:cs typeface="B Nazanin" pitchFamily="2" charset="-78"/>
                      </a:endParaRPr>
                    </a:p>
                  </a:txBody>
                  <a:tcPr marL="92646" marR="926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Nazanin" pitchFamily="2" charset="-78"/>
                        </a:rPr>
                        <a:t>پويا</a:t>
                      </a:r>
                      <a:endParaRPr lang="fa-IR" dirty="0">
                        <a:cs typeface="B Nazanin" pitchFamily="2" charset="-78"/>
                      </a:endParaRPr>
                    </a:p>
                  </a:txBody>
                  <a:tcPr marL="92646" marR="926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rtl="1"/>
                      <a:r>
                        <a:rPr lang="fa-IR" dirty="0" smtClean="0">
                          <a:cs typeface="B Nazanin" pitchFamily="2" charset="-78"/>
                        </a:rPr>
                        <a:t>ساختار منعطف،</a:t>
                      </a:r>
                      <a:r>
                        <a:rPr lang="fa-IR" baseline="0" dirty="0" smtClean="0">
                          <a:cs typeface="B Nazanin" pitchFamily="2" charset="-78"/>
                        </a:rPr>
                        <a:t> تقسيم كار كم، رسميت كم، عدم تمركز</a:t>
                      </a:r>
                      <a:endParaRPr lang="fa-IR" dirty="0">
                        <a:cs typeface="B Nazanin" pitchFamily="2" charset="-78"/>
                      </a:endParaRPr>
                    </a:p>
                  </a:txBody>
                  <a:tcPr marL="92646" marR="926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just"/>
            <a:r>
              <a:rPr lang="fa-IR" sz="3200" dirty="0" smtClean="0">
                <a:solidFill>
                  <a:srgbClr val="2B354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cs typeface="B Titr" pitchFamily="2" charset="-78"/>
              </a:rPr>
              <a:t>انواع ساختار متناسب با شرايط محيطي:</a:t>
            </a:r>
            <a:endParaRPr lang="fa-IR" sz="3200" dirty="0">
              <a:solidFill>
                <a:srgbClr val="2B354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8008"/>
            <a:ext cx="8291513" cy="4751388"/>
          </a:xfrm>
        </p:spPr>
        <p:txBody>
          <a:bodyPr>
            <a:normAutofit fontScale="85000" lnSpcReduction="10000"/>
          </a:bodyPr>
          <a:lstStyle/>
          <a:p>
            <a:pPr algn="just">
              <a:buNone/>
            </a:pPr>
            <a:r>
              <a:rPr lang="fa-IR" b="1" dirty="0" smtClean="0">
                <a:cs typeface="B Nazanin" pitchFamily="2" charset="-78"/>
              </a:rPr>
              <a:t>الف- </a:t>
            </a:r>
            <a:r>
              <a:rPr lang="fa-IR" b="1" dirty="0" smtClean="0">
                <a:solidFill>
                  <a:srgbClr val="C00000"/>
                </a:solidFill>
                <a:cs typeface="B Nazanin" pitchFamily="2" charset="-78"/>
              </a:rPr>
              <a:t>مدل‌هاي مكانيكي </a:t>
            </a:r>
            <a:r>
              <a:rPr lang="fa-IR" b="1" dirty="0" smtClean="0">
                <a:cs typeface="B Nazanin" pitchFamily="2" charset="-78"/>
              </a:rPr>
              <a:t>كه براي محيط‌هاي با ثبات با ويژگي‌هايي به شرح ذيل توصيه مي‌شوند: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fa-IR" dirty="0" smtClean="0">
                <a:cs typeface="B Nazanin" pitchFamily="2" charset="-78"/>
              </a:rPr>
              <a:t>در این مدل فعاليت‌هاي تخصصي جدا از يكديگر توسط متخصصان انجام مي‌شود.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fa-IR" dirty="0" smtClean="0">
                <a:cs typeface="B Nazanin" pitchFamily="2" charset="-78"/>
              </a:rPr>
              <a:t>وظايف متخصصان به جاي تمركز براهداف كلي سيستم برحوزه فعاليت‌هاي خود معطوف است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fa-IR" dirty="0" smtClean="0">
                <a:cs typeface="B Nazanin" pitchFamily="2" charset="-78"/>
              </a:rPr>
              <a:t>وظايف تخصصي بطور موثر و با راندمان بالا انجام مي‌شوند.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fa-IR" dirty="0" smtClean="0">
                <a:cs typeface="B Nazanin" pitchFamily="2" charset="-78"/>
              </a:rPr>
              <a:t>حوزه اطلاعاتي افراد محدود به زمينه تخصصي خاص مي‌شود.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fa-IR" dirty="0" smtClean="0">
                <a:cs typeface="B Nazanin" pitchFamily="2" charset="-78"/>
              </a:rPr>
              <a:t>هماهنگي فعاليت‌هاي تخصصي در جهت تحقق اهداف سازمان از طريق سلسله مراتب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fa-IR" dirty="0" smtClean="0">
                <a:cs typeface="B Nazanin" pitchFamily="2" charset="-78"/>
              </a:rPr>
              <a:t>ارتباط بين واحدهاي تخصصي از طريق سلسله مراتب انجام مي‌گيرد.</a:t>
            </a:r>
            <a:endParaRPr lang="fa-IR" dirty="0">
              <a:cs typeface="B Nazanin" pitchFamily="2" charset="-78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just"/>
            <a:r>
              <a:rPr lang="fa-IR" sz="3600" dirty="0" smtClean="0">
                <a:solidFill>
                  <a:srgbClr val="2B354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cs typeface="B Titr" pitchFamily="2" charset="-78"/>
              </a:rPr>
              <a:t>انواع ساختار متناسب با شرايط محيطي:</a:t>
            </a:r>
            <a:endParaRPr lang="fa-IR" sz="3600" dirty="0">
              <a:solidFill>
                <a:srgbClr val="2B354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fa-IR" dirty="0" smtClean="0">
                <a:cs typeface="B Nazanin" pitchFamily="2" charset="-78"/>
              </a:rPr>
              <a:t>ب- </a:t>
            </a:r>
            <a:r>
              <a:rPr lang="fa-IR" dirty="0" smtClean="0">
                <a:solidFill>
                  <a:srgbClr val="C00000"/>
                </a:solidFill>
                <a:cs typeface="B Nazanin" pitchFamily="2" charset="-78"/>
              </a:rPr>
              <a:t>مدل‌هاي ارگانيكي </a:t>
            </a:r>
            <a:r>
              <a:rPr lang="fa-IR" dirty="0" smtClean="0">
                <a:cs typeface="B Nazanin" pitchFamily="2" charset="-78"/>
              </a:rPr>
              <a:t>كه براي محيط‌هاي کم ‌ثبات با تغييرات سريع با ويژگي‌هايي به شرح ذيل توصيه مي‌شود:</a:t>
            </a:r>
          </a:p>
          <a:p>
            <a:pPr algn="just">
              <a:buNone/>
            </a:pPr>
            <a:endParaRPr lang="fa-IR" sz="1050" dirty="0" smtClean="0">
              <a:cs typeface="B Nazanin" pitchFamily="2" charset="-78"/>
            </a:endParaRPr>
          </a:p>
          <a:p>
            <a:pPr marL="1073150" indent="-514350" algn="just">
              <a:lnSpc>
                <a:spcPct val="150000"/>
              </a:lnSpc>
              <a:buFont typeface="+mj-lt"/>
              <a:buAutoNum type="arabicPeriod"/>
            </a:pPr>
            <a:r>
              <a:rPr lang="fa-IR" sz="2800" dirty="0" smtClean="0">
                <a:cs typeface="B Nazanin" pitchFamily="2" charset="-78"/>
              </a:rPr>
              <a:t>اهميت ارتباطات افقي در عوض تأكيد بر سلسله‌ مراتب</a:t>
            </a:r>
          </a:p>
          <a:p>
            <a:pPr marL="1073150" indent="-514350" algn="just">
              <a:lnSpc>
                <a:spcPct val="150000"/>
              </a:lnSpc>
              <a:buFont typeface="+mj-lt"/>
              <a:buAutoNum type="arabicPeriod"/>
            </a:pPr>
            <a:r>
              <a:rPr lang="fa-IR" sz="2800" dirty="0" smtClean="0">
                <a:cs typeface="B Nazanin" pitchFamily="2" charset="-78"/>
              </a:rPr>
              <a:t>تأكيد بر دانش و اطلاعات مدير در عوض اختيار رسمي</a:t>
            </a:r>
          </a:p>
          <a:p>
            <a:pPr marL="1073150" indent="-514350" algn="just">
              <a:lnSpc>
                <a:spcPct val="150000"/>
              </a:lnSpc>
              <a:buFont typeface="+mj-lt"/>
              <a:buAutoNum type="arabicPeriod"/>
            </a:pPr>
            <a:r>
              <a:rPr lang="fa-IR" sz="2800" dirty="0" smtClean="0">
                <a:cs typeface="B Nazanin" pitchFamily="2" charset="-78"/>
              </a:rPr>
              <a:t>تعهد به سيستم به جاي اهداف واحد حوزه تخصصي</a:t>
            </a:r>
          </a:p>
          <a:p>
            <a:pPr marL="1073150" indent="-514350" algn="just">
              <a:lnSpc>
                <a:spcPct val="150000"/>
              </a:lnSpc>
              <a:buFont typeface="+mj-lt"/>
              <a:buAutoNum type="arabicPeriod"/>
            </a:pPr>
            <a:r>
              <a:rPr lang="fa-IR" sz="2800" dirty="0" smtClean="0">
                <a:cs typeface="B Nazanin" pitchFamily="2" charset="-78"/>
              </a:rPr>
              <a:t>اعمال هماهنگي در سطحي كه در آنها انجام مي‌شود.</a:t>
            </a:r>
          </a:p>
          <a:p>
            <a:pPr algn="just">
              <a:buNone/>
            </a:pPr>
            <a:endParaRPr lang="fa-IR" dirty="0">
              <a:cs typeface="B Nazanin" pitchFamily="2" charset="-78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71612"/>
            <a:ext cx="3686172" cy="4929222"/>
          </a:xfrm>
        </p:spPr>
        <p:txBody>
          <a:bodyPr/>
          <a:lstStyle/>
          <a:p>
            <a:pPr algn="just"/>
            <a:r>
              <a:rPr lang="fa-IR" dirty="0" smtClean="0">
                <a:cs typeface="B Yagut" pitchFamily="2" charset="-78"/>
              </a:rPr>
              <a:t>عقل هم به ما حــکم می کند که تشکیلات لازم است   </a:t>
            </a:r>
          </a:p>
          <a:p>
            <a:pPr>
              <a:buNone/>
            </a:pPr>
            <a:r>
              <a:rPr lang="fa-IR" sz="1200" dirty="0" smtClean="0">
                <a:cs typeface="B Yagut" pitchFamily="2" charset="-78"/>
              </a:rPr>
              <a:t>                                                  کتاب ولایت فقیه – صفحه 64 </a:t>
            </a:r>
          </a:p>
          <a:p>
            <a:pPr>
              <a:buNone/>
            </a:pPr>
            <a:endParaRPr lang="fa-IR" sz="1200" dirty="0" smtClean="0">
              <a:cs typeface="B Yagut" pitchFamily="2" charset="-78"/>
            </a:endParaRPr>
          </a:p>
          <a:p>
            <a:pPr algn="just"/>
            <a:r>
              <a:rPr lang="fa-IR" dirty="0" smtClean="0">
                <a:cs typeface="B Yagut" pitchFamily="2" charset="-78"/>
              </a:rPr>
              <a:t>باید نظم و نظام باشد، شما باید برای خدا، مراتب و سلسله مراتب را حفظ کنید        </a:t>
            </a:r>
          </a:p>
          <a:p>
            <a:pPr>
              <a:buNone/>
            </a:pPr>
            <a:r>
              <a:rPr lang="fa-IR" sz="1200" dirty="0" smtClean="0">
                <a:cs typeface="B Yagut" pitchFamily="2" charset="-78"/>
              </a:rPr>
              <a:t>                                           بخشی از بیانات حضرت امام (ره) </a:t>
            </a:r>
          </a:p>
          <a:p>
            <a:pPr>
              <a:buNone/>
            </a:pPr>
            <a:r>
              <a:rPr lang="fa-IR" sz="1200" dirty="0" smtClean="0">
                <a:cs typeface="B Yagut" pitchFamily="2" charset="-78"/>
              </a:rPr>
              <a:t>                                                    در سخنرانی 61/7/8     </a:t>
            </a:r>
            <a:endParaRPr lang="fa-IR" sz="1200" dirty="0">
              <a:cs typeface="B Yagut" pitchFamily="2" charset="-78"/>
            </a:endParaRPr>
          </a:p>
        </p:txBody>
      </p:sp>
      <p:pic>
        <p:nvPicPr>
          <p:cNvPr id="4" name="Picture 3" descr="AGHA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1357298"/>
            <a:ext cx="4000528" cy="5167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just"/>
            <a:r>
              <a:rPr lang="fa-IR" sz="3600" dirty="0" smtClean="0">
                <a:solidFill>
                  <a:srgbClr val="2B354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cs typeface="B Titr" pitchFamily="2" charset="-78"/>
              </a:rPr>
              <a:t>انواع ساختار متناسب با شرايط محيطي:</a:t>
            </a:r>
            <a:endParaRPr lang="fa-IR" sz="3600" dirty="0">
              <a:solidFill>
                <a:srgbClr val="2B354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fa-IR" dirty="0" smtClean="0">
                <a:cs typeface="B Nazanin" pitchFamily="2" charset="-78"/>
              </a:rPr>
              <a:t>ج- </a:t>
            </a:r>
            <a:r>
              <a:rPr lang="fa-IR" dirty="0" smtClean="0">
                <a:solidFill>
                  <a:srgbClr val="C00000"/>
                </a:solidFill>
                <a:cs typeface="B Nazanin" pitchFamily="2" charset="-78"/>
              </a:rPr>
              <a:t>مدل‌هاي تركيبي </a:t>
            </a:r>
            <a:r>
              <a:rPr lang="fa-IR" dirty="0" smtClean="0">
                <a:cs typeface="B Nazanin" pitchFamily="2" charset="-78"/>
              </a:rPr>
              <a:t>براي محيط‌هايي كه رأس سازمان در ثبات و صف آن از پويايي برخوردار است با ويژگي‌هايي به شرح ذيل توصيه مي‌گردد.</a:t>
            </a:r>
          </a:p>
          <a:p>
            <a:pPr marL="7239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fa-IR" sz="2600" dirty="0" smtClean="0">
                <a:cs typeface="B Nazanin" pitchFamily="2" charset="-78"/>
              </a:rPr>
              <a:t>اداره سازمان بصورت مجموعه‌اي از گروه‌هاي تخصصي انجام گيرد.</a:t>
            </a:r>
          </a:p>
          <a:p>
            <a:pPr marL="7239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fa-IR" sz="2600" dirty="0" smtClean="0">
                <a:cs typeface="B Nazanin" pitchFamily="2" charset="-78"/>
              </a:rPr>
              <a:t>انجام كار تخصصي در موضوعات مختلف و به صورت حرفه‌اي در اولويت قرار داشته باشد.</a:t>
            </a:r>
          </a:p>
          <a:p>
            <a:pPr marL="7239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fa-IR" sz="2600" dirty="0" smtClean="0">
                <a:cs typeface="B Nazanin" pitchFamily="2" charset="-78"/>
              </a:rPr>
              <a:t>سازمان از گستردگي، پراكندگي و تنوع مأموريت و وظيفه برخوردار باشد.</a:t>
            </a:r>
          </a:p>
          <a:p>
            <a:pPr marL="7239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fa-IR" sz="2600" dirty="0" smtClean="0">
                <a:cs typeface="B Nazanin" pitchFamily="2" charset="-78"/>
              </a:rPr>
              <a:t>علاوه بر هدف نهايي سازمان براي هر بخش هدف ويژه تعريف شده باشد.</a:t>
            </a:r>
            <a:endParaRPr lang="fa-IR" sz="2600" dirty="0">
              <a:cs typeface="B Nazanin" pitchFamily="2" charset="-78"/>
            </a:endParaRPr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0176" y="142852"/>
            <a:ext cx="6640848" cy="1051560"/>
          </a:xfrm>
        </p:spPr>
        <p:txBody>
          <a:bodyPr anchor="ctr"/>
          <a:lstStyle/>
          <a:p>
            <a:pPr algn="ctr"/>
            <a:r>
              <a:rPr lang="fa-IR" sz="3600" dirty="0" smtClean="0">
                <a:solidFill>
                  <a:srgbClr val="2B354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cs typeface="B Titr" pitchFamily="2" charset="-78"/>
              </a:rPr>
              <a:t>روش‌هاي طراحي ساختار</a:t>
            </a:r>
            <a:endParaRPr lang="fa-IR" sz="3600" dirty="0">
              <a:solidFill>
                <a:srgbClr val="2B354F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cs typeface="B Titr" pitchFamily="2" charset="-78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5357818" y="1500174"/>
            <a:ext cx="2286016" cy="642942"/>
          </a:xfrm>
          <a:prstGeom prst="downArrow">
            <a:avLst>
              <a:gd name="adj1" fmla="val 64634"/>
              <a:gd name="adj2" fmla="val 34390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000" b="1" dirty="0" smtClean="0">
                <a:solidFill>
                  <a:srgbClr val="FF0000"/>
                </a:solidFill>
                <a:cs typeface="B Nazanin" pitchFamily="2" charset="-78"/>
              </a:rPr>
              <a:t>الگوهاي قديم</a:t>
            </a:r>
            <a:endParaRPr lang="fa-IR" sz="2000" b="1" dirty="0">
              <a:solidFill>
                <a:srgbClr val="FF0000"/>
              </a:solidFill>
              <a:cs typeface="B Nazanin" pitchFamily="2" charset="-78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214942" y="2285992"/>
            <a:ext cx="2500330" cy="785818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rgbClr val="FF0000"/>
                </a:solidFill>
                <a:cs typeface="B Nazanin" pitchFamily="2" charset="-78"/>
              </a:rPr>
              <a:t>سازمان بر مبناي</a:t>
            </a:r>
          </a:p>
          <a:p>
            <a:pPr algn="ctr"/>
            <a:r>
              <a:rPr lang="fa-IR" b="1" dirty="0" smtClean="0">
                <a:solidFill>
                  <a:srgbClr val="FF0000"/>
                </a:solidFill>
                <a:cs typeface="B Nazanin" pitchFamily="2" charset="-78"/>
              </a:rPr>
              <a:t> وظيفه</a:t>
            </a:r>
            <a:endParaRPr lang="fa-IR" b="1" dirty="0">
              <a:solidFill>
                <a:srgbClr val="FF0000"/>
              </a:solidFill>
              <a:cs typeface="B Nazanin" pitchFamily="2" charset="-78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214942" y="3214686"/>
            <a:ext cx="2500330" cy="785818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rgbClr val="FF0000"/>
                </a:solidFill>
                <a:cs typeface="B Nazanin" pitchFamily="2" charset="-78"/>
              </a:rPr>
              <a:t>سازمان بر مبناي </a:t>
            </a:r>
          </a:p>
          <a:p>
            <a:pPr algn="ctr"/>
            <a:r>
              <a:rPr lang="fa-IR" b="1" dirty="0" smtClean="0">
                <a:solidFill>
                  <a:srgbClr val="FF0000"/>
                </a:solidFill>
                <a:cs typeface="B Nazanin" pitchFamily="2" charset="-78"/>
              </a:rPr>
              <a:t>منطقه عمليات</a:t>
            </a:r>
            <a:endParaRPr lang="fa-IR" b="1" dirty="0">
              <a:solidFill>
                <a:srgbClr val="FF0000"/>
              </a:solidFill>
              <a:cs typeface="B Nazanin" pitchFamily="2" charset="-78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214942" y="4143380"/>
            <a:ext cx="2500330" cy="785818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rgbClr val="FF0000"/>
                </a:solidFill>
                <a:cs typeface="B Nazanin" pitchFamily="2" charset="-78"/>
              </a:rPr>
              <a:t>سازمان بر مبناي </a:t>
            </a:r>
          </a:p>
          <a:p>
            <a:pPr algn="ctr"/>
            <a:r>
              <a:rPr lang="fa-IR" b="1" dirty="0" smtClean="0">
                <a:solidFill>
                  <a:srgbClr val="FF0000"/>
                </a:solidFill>
                <a:cs typeface="B Nazanin" pitchFamily="2" charset="-78"/>
              </a:rPr>
              <a:t>نوع توليد يا عمليات</a:t>
            </a:r>
            <a:endParaRPr lang="fa-IR" b="1" dirty="0">
              <a:solidFill>
                <a:srgbClr val="FF0000"/>
              </a:solidFill>
              <a:cs typeface="B Nazanin" pitchFamily="2" charset="-78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214942" y="5072074"/>
            <a:ext cx="2500330" cy="785818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rgbClr val="FF0000"/>
                </a:solidFill>
                <a:cs typeface="B Nazanin" pitchFamily="2" charset="-78"/>
              </a:rPr>
              <a:t>سازمان بر مبناي </a:t>
            </a:r>
          </a:p>
          <a:p>
            <a:pPr algn="ctr"/>
            <a:r>
              <a:rPr lang="fa-IR" b="1" dirty="0" smtClean="0">
                <a:solidFill>
                  <a:srgbClr val="FF0000"/>
                </a:solidFill>
                <a:cs typeface="B Nazanin" pitchFamily="2" charset="-78"/>
              </a:rPr>
              <a:t>ارباب رجوع يا مشتري</a:t>
            </a:r>
            <a:endParaRPr lang="fa-IR" b="1" dirty="0">
              <a:solidFill>
                <a:srgbClr val="FF0000"/>
              </a:solidFill>
              <a:cs typeface="B Nazanin" pitchFamily="2" charset="-78"/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1714480" y="1500174"/>
            <a:ext cx="2286016" cy="642942"/>
          </a:xfrm>
          <a:prstGeom prst="downArrow">
            <a:avLst>
              <a:gd name="adj1" fmla="val 64634"/>
              <a:gd name="adj2" fmla="val 3439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000" b="1" dirty="0" smtClean="0">
                <a:solidFill>
                  <a:schemeClr val="accent5">
                    <a:lumMod val="10000"/>
                  </a:schemeClr>
                </a:solidFill>
                <a:cs typeface="B Nazanin" pitchFamily="2" charset="-78"/>
              </a:rPr>
              <a:t>الگوهاي جديد</a:t>
            </a:r>
            <a:endParaRPr lang="fa-IR" sz="2000" b="1" dirty="0">
              <a:solidFill>
                <a:schemeClr val="accent5">
                  <a:lumMod val="10000"/>
                </a:schemeClr>
              </a:solidFill>
              <a:cs typeface="B Nazanin" pitchFamily="2" charset="-78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571604" y="2285992"/>
            <a:ext cx="2500330" cy="785818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chemeClr val="accent5">
                    <a:lumMod val="10000"/>
                  </a:schemeClr>
                </a:solidFill>
                <a:cs typeface="B Nazanin" pitchFamily="2" charset="-78"/>
              </a:rPr>
              <a:t>سازمان بر مبناي</a:t>
            </a:r>
          </a:p>
          <a:p>
            <a:pPr algn="ctr"/>
            <a:r>
              <a:rPr lang="fa-IR" b="1" dirty="0" smtClean="0">
                <a:solidFill>
                  <a:schemeClr val="accent5">
                    <a:lumMod val="10000"/>
                  </a:schemeClr>
                </a:solidFill>
                <a:cs typeface="B Nazanin" pitchFamily="2" charset="-78"/>
              </a:rPr>
              <a:t> پروژه يا طرح</a:t>
            </a:r>
            <a:endParaRPr lang="fa-IR" b="1" dirty="0">
              <a:solidFill>
                <a:schemeClr val="accent5">
                  <a:lumMod val="10000"/>
                </a:schemeClr>
              </a:solidFill>
              <a:cs typeface="B Nazanin" pitchFamily="2" charset="-78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571604" y="3214686"/>
            <a:ext cx="2500330" cy="785818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chemeClr val="accent5">
                    <a:lumMod val="10000"/>
                  </a:schemeClr>
                </a:solidFill>
                <a:cs typeface="B Nazanin" pitchFamily="2" charset="-78"/>
              </a:rPr>
              <a:t>سازمان بر مبناي </a:t>
            </a:r>
          </a:p>
          <a:p>
            <a:pPr algn="ctr"/>
            <a:r>
              <a:rPr lang="fa-IR" b="1" dirty="0" smtClean="0">
                <a:solidFill>
                  <a:schemeClr val="accent5">
                    <a:lumMod val="10000"/>
                  </a:schemeClr>
                </a:solidFill>
                <a:cs typeface="B Nazanin" pitchFamily="2" charset="-78"/>
              </a:rPr>
              <a:t>روش ماتريس</a:t>
            </a:r>
            <a:endParaRPr lang="fa-IR" b="1" dirty="0">
              <a:solidFill>
                <a:schemeClr val="accent5">
                  <a:lumMod val="10000"/>
                </a:schemeClr>
              </a:solidFill>
              <a:cs typeface="B Nazanin" pitchFamily="2" charset="-78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571604" y="4143380"/>
            <a:ext cx="2500330" cy="785818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700" b="1" dirty="0" smtClean="0">
                <a:solidFill>
                  <a:schemeClr val="accent5">
                    <a:lumMod val="10000"/>
                  </a:schemeClr>
                </a:solidFill>
                <a:cs typeface="B Nazanin" pitchFamily="2" charset="-78"/>
              </a:rPr>
              <a:t>سازمان بر مبناي </a:t>
            </a:r>
          </a:p>
          <a:p>
            <a:pPr algn="ctr"/>
            <a:r>
              <a:rPr lang="fa-IR" sz="1700" b="1" dirty="0" smtClean="0">
                <a:solidFill>
                  <a:schemeClr val="accent5">
                    <a:lumMod val="10000"/>
                  </a:schemeClr>
                </a:solidFill>
                <a:cs typeface="B Nazanin" pitchFamily="2" charset="-78"/>
              </a:rPr>
              <a:t>سيستم مادر تخصصي</a:t>
            </a:r>
            <a:endParaRPr lang="fa-IR" sz="1700" b="1" dirty="0">
              <a:solidFill>
                <a:schemeClr val="accent5">
                  <a:lumMod val="10000"/>
                </a:schemeClr>
              </a:solidFill>
              <a:cs typeface="B Nazanin" pitchFamily="2" charset="-78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571604" y="5072074"/>
            <a:ext cx="2500330" cy="785818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700" b="1" dirty="0" smtClean="0">
                <a:solidFill>
                  <a:schemeClr val="accent5">
                    <a:lumMod val="10000"/>
                  </a:schemeClr>
                </a:solidFill>
                <a:cs typeface="B Nazanin" pitchFamily="2" charset="-78"/>
              </a:rPr>
              <a:t>سازمان بر مبناي </a:t>
            </a:r>
          </a:p>
          <a:p>
            <a:pPr algn="ctr"/>
            <a:r>
              <a:rPr lang="fa-IR" sz="1700" b="1" dirty="0" smtClean="0">
                <a:solidFill>
                  <a:schemeClr val="accent5">
                    <a:lumMod val="10000"/>
                  </a:schemeClr>
                </a:solidFill>
                <a:cs typeface="B Nazanin" pitchFamily="2" charset="-78"/>
              </a:rPr>
              <a:t>سيستم مجازی</a:t>
            </a:r>
            <a:endParaRPr lang="fa-IR" sz="1700" b="1" dirty="0">
              <a:solidFill>
                <a:schemeClr val="accent5">
                  <a:lumMod val="10000"/>
                </a:schemeClr>
              </a:solidFill>
              <a:cs typeface="B Nazanin" pitchFamily="2" charset="-78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4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5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3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4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71414"/>
            <a:ext cx="8183880" cy="571504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fa-IR" sz="3200" dirty="0" smtClean="0">
                <a:solidFill>
                  <a:srgbClr val="2B354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cs typeface="B Titr" pitchFamily="2" charset="-78"/>
              </a:rPr>
              <a:t>جدول مقايسه‌اي الگوهاي قديم</a:t>
            </a:r>
            <a:endParaRPr lang="fa-IR" sz="3200" dirty="0">
              <a:solidFill>
                <a:srgbClr val="2B354F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cs typeface="B Titr" pitchFamily="2" charset="-78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42846" y="571480"/>
          <a:ext cx="8858310" cy="6116320"/>
        </p:xfrm>
        <a:graphic>
          <a:graphicData uri="http://schemas.openxmlformats.org/drawingml/2006/table">
            <a:tbl>
              <a:tblPr rtl="1" firstRow="1" bandRow="1">
                <a:tableStyleId>{306799F8-075E-4A3A-A7F6-7FBC6576F1A4}</a:tableStyleId>
              </a:tblPr>
              <a:tblGrid>
                <a:gridCol w="1321572"/>
                <a:gridCol w="1483632"/>
                <a:gridCol w="2509782"/>
                <a:gridCol w="1771662"/>
                <a:gridCol w="1771662"/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solidFill>
                            <a:schemeClr val="bg1">
                              <a:lumMod val="25000"/>
                            </a:schemeClr>
                          </a:solidFill>
                          <a:cs typeface="B Nazanin" pitchFamily="2" charset="-78"/>
                        </a:rPr>
                        <a:t>مبناي سازمان</a:t>
                      </a:r>
                      <a:endParaRPr lang="fa-IR" dirty="0">
                        <a:solidFill>
                          <a:schemeClr val="bg1">
                            <a:lumMod val="25000"/>
                          </a:schemeClr>
                        </a:solidFill>
                        <a:cs typeface="B Nazanin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solidFill>
                            <a:schemeClr val="bg1">
                              <a:lumMod val="25000"/>
                            </a:schemeClr>
                          </a:solidFill>
                          <a:cs typeface="B Nazanin" pitchFamily="2" charset="-78"/>
                        </a:rPr>
                        <a:t>شرح</a:t>
                      </a:r>
                      <a:r>
                        <a:rPr lang="fa-IR" baseline="0" dirty="0" smtClean="0">
                          <a:solidFill>
                            <a:schemeClr val="bg1">
                              <a:lumMod val="25000"/>
                            </a:schemeClr>
                          </a:solidFill>
                          <a:cs typeface="B Nazanin" pitchFamily="2" charset="-78"/>
                        </a:rPr>
                        <a:t> روش</a:t>
                      </a:r>
                      <a:endParaRPr lang="fa-IR" dirty="0">
                        <a:solidFill>
                          <a:schemeClr val="bg1">
                            <a:lumMod val="25000"/>
                          </a:schemeClr>
                        </a:solidFill>
                        <a:cs typeface="B Nazanin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solidFill>
                            <a:schemeClr val="bg1">
                              <a:lumMod val="25000"/>
                            </a:schemeClr>
                          </a:solidFill>
                          <a:cs typeface="B Nazanin" pitchFamily="2" charset="-78"/>
                        </a:rPr>
                        <a:t>مزايا</a:t>
                      </a:r>
                      <a:endParaRPr lang="fa-IR" dirty="0">
                        <a:solidFill>
                          <a:schemeClr val="bg1">
                            <a:lumMod val="25000"/>
                          </a:schemeClr>
                        </a:solidFill>
                        <a:cs typeface="B Nazanin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solidFill>
                            <a:schemeClr val="bg1">
                              <a:lumMod val="25000"/>
                            </a:schemeClr>
                          </a:solidFill>
                          <a:cs typeface="B Nazanin" pitchFamily="2" charset="-78"/>
                        </a:rPr>
                        <a:t>معايب</a:t>
                      </a:r>
                      <a:endParaRPr lang="fa-IR" dirty="0">
                        <a:solidFill>
                          <a:schemeClr val="bg1">
                            <a:lumMod val="25000"/>
                          </a:schemeClr>
                        </a:solidFill>
                        <a:cs typeface="B Nazanin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solidFill>
                            <a:schemeClr val="bg1">
                              <a:lumMod val="25000"/>
                            </a:schemeClr>
                          </a:solidFill>
                          <a:cs typeface="B Nazanin" pitchFamily="2" charset="-78"/>
                        </a:rPr>
                        <a:t>موارد استفاده</a:t>
                      </a:r>
                      <a:endParaRPr lang="fa-IR" dirty="0">
                        <a:solidFill>
                          <a:schemeClr val="bg1">
                            <a:lumMod val="25000"/>
                          </a:schemeClr>
                        </a:solidFill>
                        <a:cs typeface="B Nazanin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solidFill>
                            <a:srgbClr val="1D1654"/>
                          </a:solidFill>
                          <a:cs typeface="B Nazanin" pitchFamily="2" charset="-78"/>
                        </a:rPr>
                        <a:t>وظيفه‌اي</a:t>
                      </a:r>
                      <a:endParaRPr lang="fa-IR" dirty="0">
                        <a:solidFill>
                          <a:srgbClr val="1D1654"/>
                        </a:solidFill>
                        <a:cs typeface="B Nazanin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 rtl="1">
                        <a:buFont typeface="+mj-lt"/>
                        <a:buNone/>
                      </a:pPr>
                      <a:r>
                        <a:rPr lang="fa-IR" sz="1400" baseline="0" dirty="0" smtClean="0">
                          <a:solidFill>
                            <a:srgbClr val="573E01"/>
                          </a:solidFill>
                          <a:cs typeface="B Nazanin" pitchFamily="2" charset="-78"/>
                        </a:rPr>
                        <a:t>شكستن هدف كلي و مأموريت اصلي براساس تقسيمات وظيفه‌اي در قالب واحدها و پست‌ها و سپس تعـــــــــــيين مسئوليت‌ها و اختيارات و ايجاد هماهنگي بين آنها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-88900" algn="just" rtl="1">
                        <a:buFont typeface="+mj-lt"/>
                        <a:buAutoNum type="arabicPeriod"/>
                      </a:pPr>
                      <a:r>
                        <a:rPr lang="fa-IR" sz="1200" dirty="0" smtClean="0">
                          <a:solidFill>
                            <a:srgbClr val="573E01"/>
                          </a:solidFill>
                          <a:cs typeface="B Nazanin" pitchFamily="2" charset="-78"/>
                        </a:rPr>
                        <a:t>ايجاد</a:t>
                      </a:r>
                      <a:r>
                        <a:rPr lang="fa-IR" sz="1200" baseline="0" dirty="0" smtClean="0">
                          <a:solidFill>
                            <a:srgbClr val="573E01"/>
                          </a:solidFill>
                          <a:cs typeface="B Nazanin" pitchFamily="2" charset="-78"/>
                        </a:rPr>
                        <a:t> حوزه‌هاي فوق تخصصي در سازمان</a:t>
                      </a:r>
                    </a:p>
                    <a:p>
                      <a:pPr marL="88900" indent="-88900" algn="just" rtl="1">
                        <a:buFont typeface="+mj-lt"/>
                        <a:buAutoNum type="arabicPeriod"/>
                      </a:pPr>
                      <a:r>
                        <a:rPr lang="fa-IR" sz="1200" baseline="0" dirty="0" smtClean="0">
                          <a:solidFill>
                            <a:srgbClr val="573E01"/>
                          </a:solidFill>
                          <a:cs typeface="B Nazanin" pitchFamily="2" charset="-78"/>
                        </a:rPr>
                        <a:t>ايجاد گروه‌هاي تخصصي مشابه در قالب واحدهاي رقابتي</a:t>
                      </a:r>
                    </a:p>
                    <a:p>
                      <a:pPr marL="88900" indent="-88900" algn="just" rtl="1">
                        <a:buFont typeface="+mj-lt"/>
                        <a:buAutoNum type="arabicPeriod"/>
                      </a:pPr>
                      <a:r>
                        <a:rPr lang="fa-IR" sz="1200" baseline="0" dirty="0" smtClean="0">
                          <a:solidFill>
                            <a:srgbClr val="573E01"/>
                          </a:solidFill>
                          <a:cs typeface="B Nazanin" pitchFamily="2" charset="-78"/>
                        </a:rPr>
                        <a:t>تجميع نيروهاي فني و تخصصي در يكجا</a:t>
                      </a:r>
                    </a:p>
                    <a:p>
                      <a:pPr marL="88900" indent="-88900" algn="just" rtl="1">
                        <a:buFont typeface="+mj-lt"/>
                        <a:buAutoNum type="arabicPeriod"/>
                      </a:pPr>
                      <a:r>
                        <a:rPr lang="fa-IR" sz="1200" baseline="0" dirty="0" smtClean="0">
                          <a:solidFill>
                            <a:srgbClr val="573E01"/>
                          </a:solidFill>
                          <a:cs typeface="B Nazanin" pitchFamily="2" charset="-78"/>
                        </a:rPr>
                        <a:t>ارتقاء سطح تخصصي سازمان</a:t>
                      </a:r>
                    </a:p>
                    <a:p>
                      <a:pPr marL="88900" indent="-88900" algn="just" rtl="1">
                        <a:buFont typeface="+mj-lt"/>
                        <a:buAutoNum type="arabicPeriod"/>
                      </a:pPr>
                      <a:r>
                        <a:rPr lang="fa-IR" sz="1200" dirty="0" smtClean="0">
                          <a:solidFill>
                            <a:srgbClr val="573E01"/>
                          </a:solidFill>
                          <a:cs typeface="B Nazanin" pitchFamily="2" charset="-78"/>
                        </a:rPr>
                        <a:t>بازدهي</a:t>
                      </a:r>
                      <a:r>
                        <a:rPr lang="fa-IR" sz="1200" baseline="0" dirty="0" smtClean="0">
                          <a:solidFill>
                            <a:srgbClr val="573E01"/>
                          </a:solidFill>
                          <a:cs typeface="B Nazanin" pitchFamily="2" charset="-78"/>
                        </a:rPr>
                        <a:t> بالا در كارهاي جاري و ثابت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-88900" algn="just" rtl="1">
                        <a:buFont typeface="+mj-lt"/>
                        <a:buAutoNum type="arabicPeriod"/>
                      </a:pPr>
                      <a:r>
                        <a:rPr lang="fa-IR" sz="1200" dirty="0" smtClean="0">
                          <a:solidFill>
                            <a:srgbClr val="573E01"/>
                          </a:solidFill>
                          <a:cs typeface="B Nazanin" pitchFamily="2" charset="-78"/>
                        </a:rPr>
                        <a:t>فقدان انعطاف‌پذيري</a:t>
                      </a:r>
                    </a:p>
                    <a:p>
                      <a:pPr marL="88900" indent="-88900" algn="just" rtl="1">
                        <a:buFont typeface="+mj-lt"/>
                        <a:buAutoNum type="arabicPeriod"/>
                      </a:pPr>
                      <a:r>
                        <a:rPr lang="fa-IR" sz="1200" dirty="0" smtClean="0">
                          <a:solidFill>
                            <a:srgbClr val="573E01"/>
                          </a:solidFill>
                          <a:cs typeface="B Nazanin" pitchFamily="2" charset="-78"/>
                        </a:rPr>
                        <a:t>كندي سرعت در تطبيق با شرايط جديد</a:t>
                      </a:r>
                    </a:p>
                    <a:p>
                      <a:pPr marL="88900" indent="-88900" algn="just" rtl="1">
                        <a:buFont typeface="+mj-lt"/>
                        <a:buAutoNum type="arabicPeriod"/>
                      </a:pPr>
                      <a:r>
                        <a:rPr lang="fa-IR" sz="1200" dirty="0" smtClean="0">
                          <a:solidFill>
                            <a:srgbClr val="573E01"/>
                          </a:solidFill>
                          <a:cs typeface="B Nazanin" pitchFamily="2" charset="-78"/>
                        </a:rPr>
                        <a:t>ضعف</a:t>
                      </a:r>
                      <a:r>
                        <a:rPr lang="fa-IR" sz="1200" baseline="0" dirty="0" smtClean="0">
                          <a:solidFill>
                            <a:srgbClr val="573E01"/>
                          </a:solidFill>
                          <a:cs typeface="B Nazanin" pitchFamily="2" charset="-78"/>
                        </a:rPr>
                        <a:t> همكاري بين واحدها</a:t>
                      </a:r>
                    </a:p>
                    <a:p>
                      <a:pPr marL="88900" indent="-88900" algn="just" rtl="1">
                        <a:buFont typeface="+mj-lt"/>
                        <a:buAutoNum type="arabicPeriod"/>
                      </a:pPr>
                      <a:r>
                        <a:rPr lang="fa-IR" sz="1200" baseline="0" dirty="0" smtClean="0">
                          <a:solidFill>
                            <a:srgbClr val="573E01"/>
                          </a:solidFill>
                          <a:cs typeface="B Nazanin" pitchFamily="2" charset="-78"/>
                        </a:rPr>
                        <a:t>بخش‌گرايي هر واحد</a:t>
                      </a:r>
                    </a:p>
                    <a:p>
                      <a:pPr marL="88900" indent="-88900" algn="just" rtl="1">
                        <a:buFont typeface="+mj-lt"/>
                        <a:buAutoNum type="arabicPeriod"/>
                      </a:pPr>
                      <a:r>
                        <a:rPr lang="fa-IR" sz="1200" baseline="0" dirty="0" smtClean="0">
                          <a:solidFill>
                            <a:srgbClr val="573E01"/>
                          </a:solidFill>
                          <a:cs typeface="B Nazanin" pitchFamily="2" charset="-78"/>
                        </a:rPr>
                        <a:t>لوث شدن مسئوليت‌ها بين واحدها</a:t>
                      </a:r>
                    </a:p>
                    <a:p>
                      <a:pPr marL="88900" indent="-88900" algn="just" rtl="1">
                        <a:buFont typeface="+mj-lt"/>
                        <a:buAutoNum type="arabicPeriod"/>
                      </a:pPr>
                      <a:r>
                        <a:rPr lang="fa-IR" sz="1200" baseline="0" dirty="0" smtClean="0">
                          <a:solidFill>
                            <a:srgbClr val="573E01"/>
                          </a:solidFill>
                          <a:cs typeface="B Nazanin" pitchFamily="2" charset="-78"/>
                        </a:rPr>
                        <a:t>دشواري ارزيابي عملكرد كل سازمان</a:t>
                      </a:r>
                    </a:p>
                    <a:p>
                      <a:pPr marL="88900" indent="-88900" algn="just" rtl="1">
                        <a:buFont typeface="+mj-lt"/>
                        <a:buAutoNum type="arabicPeriod"/>
                      </a:pPr>
                      <a:r>
                        <a:rPr lang="fa-IR" sz="1200" baseline="0" dirty="0" smtClean="0">
                          <a:solidFill>
                            <a:srgbClr val="573E01"/>
                          </a:solidFill>
                          <a:cs typeface="B Nazanin" pitchFamily="2" charset="-78"/>
                        </a:rPr>
                        <a:t>واحدها قادر به انجام كار مستقل نيستند.</a:t>
                      </a:r>
                      <a:endParaRPr lang="fa-IR" sz="1200" dirty="0">
                        <a:solidFill>
                          <a:srgbClr val="573E01"/>
                        </a:solidFill>
                        <a:cs typeface="B Nazanin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rtl="1"/>
                      <a:r>
                        <a:rPr lang="fa-IR" sz="1400" dirty="0" smtClean="0">
                          <a:solidFill>
                            <a:srgbClr val="573E01"/>
                          </a:solidFill>
                          <a:cs typeface="B Nazanin" pitchFamily="2" charset="-78"/>
                        </a:rPr>
                        <a:t>براي سازمان‌هايي كه توليد و فروش محصولي را برعهده دارند و وظايفي مانند بازاريابي، توليد،</a:t>
                      </a:r>
                      <a:r>
                        <a:rPr lang="fa-IR" sz="1400" baseline="0" dirty="0" smtClean="0">
                          <a:solidFill>
                            <a:srgbClr val="573E01"/>
                          </a:solidFill>
                          <a:cs typeface="B Nazanin" pitchFamily="2" charset="-78"/>
                        </a:rPr>
                        <a:t> تأمين منابع و امثال آن برايشان تعريف شده است.</a:t>
                      </a:r>
                      <a:endParaRPr lang="fa-IR" sz="1400" dirty="0">
                        <a:solidFill>
                          <a:srgbClr val="573E01"/>
                        </a:solidFill>
                        <a:cs typeface="B Nazanin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solidFill>
                            <a:srgbClr val="1D1654"/>
                          </a:solidFill>
                          <a:cs typeface="B Nazanin" pitchFamily="2" charset="-78"/>
                        </a:rPr>
                        <a:t>نوع توليد يا عمليات</a:t>
                      </a:r>
                      <a:endParaRPr lang="fa-IR" dirty="0">
                        <a:solidFill>
                          <a:srgbClr val="1D1654"/>
                        </a:solidFill>
                        <a:cs typeface="B Nazanin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sz="1400" dirty="0" smtClean="0">
                          <a:solidFill>
                            <a:srgbClr val="573E01"/>
                          </a:solidFill>
                          <a:cs typeface="B Nazanin" pitchFamily="2" charset="-78"/>
                        </a:rPr>
                        <a:t>سازماندهي</a:t>
                      </a:r>
                      <a:r>
                        <a:rPr lang="fa-IR" sz="1400" baseline="0" dirty="0" smtClean="0">
                          <a:solidFill>
                            <a:srgbClr val="573E01"/>
                          </a:solidFill>
                          <a:cs typeface="B Nazanin" pitchFamily="2" charset="-78"/>
                        </a:rPr>
                        <a:t> براساس توليد يا نوع خدمت</a:t>
                      </a:r>
                      <a:endParaRPr lang="fa-IR" sz="1400" dirty="0">
                        <a:solidFill>
                          <a:srgbClr val="573E01"/>
                        </a:solidFill>
                        <a:cs typeface="B Nazanin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-228600" algn="just" rtl="1">
                        <a:buFont typeface="+mj-lt"/>
                        <a:buAutoNum type="arabicPeriod"/>
                      </a:pPr>
                      <a:r>
                        <a:rPr lang="fa-IR" sz="1100" dirty="0" smtClean="0">
                          <a:solidFill>
                            <a:srgbClr val="573E01"/>
                          </a:solidFill>
                          <a:cs typeface="B Nazanin" pitchFamily="2" charset="-78"/>
                        </a:rPr>
                        <a:t>مسئوليت‌ها</a:t>
                      </a:r>
                      <a:r>
                        <a:rPr lang="fa-IR" sz="1100" baseline="0" dirty="0" smtClean="0">
                          <a:solidFill>
                            <a:srgbClr val="573E01"/>
                          </a:solidFill>
                          <a:cs typeface="B Nazanin" pitchFamily="2" charset="-78"/>
                        </a:rPr>
                        <a:t> و اختيارات مديران كاملاً مشخص است</a:t>
                      </a:r>
                    </a:p>
                    <a:p>
                      <a:pPr marL="228600" indent="-228600" algn="just" rtl="1">
                        <a:buFont typeface="+mj-lt"/>
                        <a:buAutoNum type="arabicPeriod"/>
                      </a:pPr>
                      <a:r>
                        <a:rPr lang="fa-IR" sz="1100" baseline="0" dirty="0" smtClean="0">
                          <a:solidFill>
                            <a:srgbClr val="573E01"/>
                          </a:solidFill>
                          <a:cs typeface="B Nazanin" pitchFamily="2" charset="-78"/>
                        </a:rPr>
                        <a:t>استقلال نسبي آنها در عمليات مشخص مي‌شود</a:t>
                      </a:r>
                    </a:p>
                    <a:p>
                      <a:pPr marL="228600" indent="-228600" algn="just" rtl="1">
                        <a:buFont typeface="+mj-lt"/>
                        <a:buAutoNum type="arabicPeriod"/>
                      </a:pPr>
                      <a:r>
                        <a:rPr lang="fa-IR" sz="1100" baseline="0" dirty="0" smtClean="0">
                          <a:solidFill>
                            <a:srgbClr val="573E01"/>
                          </a:solidFill>
                          <a:cs typeface="B Nazanin" pitchFamily="2" charset="-78"/>
                        </a:rPr>
                        <a:t>سهولت ارزيابي عملكرد براساس نوع توليد و خدمات و هدف</a:t>
                      </a:r>
                    </a:p>
                    <a:p>
                      <a:pPr marL="228600" indent="-228600" algn="just" rtl="1">
                        <a:buFont typeface="+mj-lt"/>
                        <a:buAutoNum type="arabicPeriod"/>
                      </a:pPr>
                      <a:r>
                        <a:rPr lang="fa-IR" sz="1100" baseline="0" dirty="0" smtClean="0">
                          <a:solidFill>
                            <a:srgbClr val="573E01"/>
                          </a:solidFill>
                          <a:cs typeface="B Nazanin" pitchFamily="2" charset="-78"/>
                        </a:rPr>
                        <a:t>توسعه همكاري در واحدها</a:t>
                      </a:r>
                    </a:p>
                    <a:p>
                      <a:pPr marL="228600" indent="-228600" algn="just" rtl="1">
                        <a:buFont typeface="+mj-lt"/>
                        <a:buAutoNum type="arabicPeriod"/>
                      </a:pPr>
                      <a:r>
                        <a:rPr lang="fa-IR" sz="1100" baseline="0" dirty="0" smtClean="0">
                          <a:solidFill>
                            <a:srgbClr val="573E01"/>
                          </a:solidFill>
                          <a:cs typeface="B Nazanin" pitchFamily="2" charset="-78"/>
                        </a:rPr>
                        <a:t>كاهش جدايي تخصص‌ها</a:t>
                      </a:r>
                      <a:endParaRPr lang="fa-IR" sz="1100" dirty="0">
                        <a:solidFill>
                          <a:srgbClr val="573E01"/>
                        </a:solidFill>
                        <a:cs typeface="B Nazanin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-228600" algn="just" rtl="1">
                        <a:buFont typeface="+mj-lt"/>
                        <a:buAutoNum type="arabicPeriod"/>
                      </a:pPr>
                      <a:r>
                        <a:rPr lang="fa-IR" sz="1200" dirty="0" smtClean="0">
                          <a:solidFill>
                            <a:srgbClr val="573E01"/>
                          </a:solidFill>
                          <a:cs typeface="B Nazanin" pitchFamily="2" charset="-78"/>
                        </a:rPr>
                        <a:t>تضعيف گروه‌هاي تخصصي</a:t>
                      </a:r>
                    </a:p>
                    <a:p>
                      <a:pPr marL="228600" indent="-228600" algn="just" rtl="1">
                        <a:buFont typeface="+mj-lt"/>
                        <a:buAutoNum type="arabicPeriod"/>
                      </a:pPr>
                      <a:r>
                        <a:rPr lang="fa-IR" sz="1200" dirty="0" smtClean="0">
                          <a:solidFill>
                            <a:srgbClr val="573E01"/>
                          </a:solidFill>
                          <a:cs typeface="B Nazanin" pitchFamily="2" charset="-78"/>
                        </a:rPr>
                        <a:t>بروز  ناهماهنگي‌ بين واحدها</a:t>
                      </a:r>
                    </a:p>
                    <a:p>
                      <a:pPr marL="228600" indent="-228600" algn="just" rtl="1">
                        <a:buFont typeface="+mj-lt"/>
                        <a:buAutoNum type="arabicPeriod"/>
                      </a:pPr>
                      <a:r>
                        <a:rPr lang="fa-IR" sz="1200" dirty="0" smtClean="0">
                          <a:solidFill>
                            <a:srgbClr val="573E01"/>
                          </a:solidFill>
                          <a:cs typeface="B Nazanin" pitchFamily="2" charset="-78"/>
                        </a:rPr>
                        <a:t>پراكنده شدن واحدهاي تخصصي</a:t>
                      </a:r>
                      <a:endParaRPr lang="fa-IR" sz="1200" dirty="0">
                        <a:solidFill>
                          <a:srgbClr val="573E01"/>
                        </a:solidFill>
                        <a:cs typeface="B Nazanin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rtl="1"/>
                      <a:r>
                        <a:rPr lang="fa-IR" sz="1400" dirty="0" smtClean="0">
                          <a:solidFill>
                            <a:srgbClr val="573E01"/>
                          </a:solidFill>
                          <a:cs typeface="B Nazanin" pitchFamily="2" charset="-78"/>
                        </a:rPr>
                        <a:t>براي موسساتي</a:t>
                      </a:r>
                      <a:r>
                        <a:rPr lang="fa-IR" sz="1400" baseline="0" dirty="0" smtClean="0">
                          <a:solidFill>
                            <a:srgbClr val="573E01"/>
                          </a:solidFill>
                          <a:cs typeface="B Nazanin" pitchFamily="2" charset="-78"/>
                        </a:rPr>
                        <a:t> كه داراي كثرت و تنوع توليد مي‌باشند مانند : (شركت بيمه‌اي الف و ب و ج)</a:t>
                      </a:r>
                      <a:endParaRPr lang="fa-IR" sz="1400" dirty="0">
                        <a:solidFill>
                          <a:srgbClr val="573E01"/>
                        </a:solidFill>
                        <a:cs typeface="B Nazanin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solidFill>
                            <a:srgbClr val="1D1654"/>
                          </a:solidFill>
                          <a:cs typeface="B Nazanin" pitchFamily="2" charset="-78"/>
                        </a:rPr>
                        <a:t>منطقه عمليات</a:t>
                      </a:r>
                      <a:endParaRPr lang="fa-IR" dirty="0">
                        <a:solidFill>
                          <a:srgbClr val="1D1654"/>
                        </a:solidFill>
                        <a:cs typeface="B Nazanin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rtl="1"/>
                      <a:r>
                        <a:rPr lang="fa-IR" sz="1400" dirty="0" smtClean="0">
                          <a:solidFill>
                            <a:srgbClr val="573E01"/>
                          </a:solidFill>
                          <a:cs typeface="B Nazanin" pitchFamily="2" charset="-78"/>
                        </a:rPr>
                        <a:t>سازماندهي</a:t>
                      </a:r>
                      <a:r>
                        <a:rPr lang="fa-IR" sz="1400" baseline="0" dirty="0" smtClean="0">
                          <a:solidFill>
                            <a:srgbClr val="573E01"/>
                          </a:solidFill>
                          <a:cs typeface="B Nazanin" pitchFamily="2" charset="-78"/>
                        </a:rPr>
                        <a:t> بـــر اساس منطقه عمليات و منطقه جغرافيايي</a:t>
                      </a:r>
                      <a:endParaRPr lang="fa-IR" sz="1400" dirty="0">
                        <a:solidFill>
                          <a:srgbClr val="573E01"/>
                        </a:solidFill>
                        <a:cs typeface="B Nazanin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-87313" algn="just" rtl="1">
                        <a:buFont typeface="+mj-lt"/>
                        <a:buAutoNum type="arabicPeriod"/>
                      </a:pPr>
                      <a:r>
                        <a:rPr lang="fa-IR" sz="1200" dirty="0" smtClean="0">
                          <a:solidFill>
                            <a:srgbClr val="573E01"/>
                          </a:solidFill>
                          <a:cs typeface="B Nazanin" pitchFamily="2" charset="-78"/>
                        </a:rPr>
                        <a:t>سرعت و سهولت</a:t>
                      </a:r>
                      <a:r>
                        <a:rPr lang="fa-IR" sz="1200" baseline="0" dirty="0" smtClean="0">
                          <a:solidFill>
                            <a:srgbClr val="573E01"/>
                          </a:solidFill>
                          <a:cs typeface="B Nazanin" pitchFamily="2" charset="-78"/>
                        </a:rPr>
                        <a:t> شناخت نيازهاي هر منطقه و رفع آن</a:t>
                      </a:r>
                    </a:p>
                    <a:p>
                      <a:pPr marL="87313" indent="-87313" algn="just" rtl="1">
                        <a:buFont typeface="+mj-lt"/>
                        <a:buAutoNum type="arabicPeriod"/>
                      </a:pPr>
                      <a:r>
                        <a:rPr lang="fa-IR" sz="1200" baseline="0" dirty="0" smtClean="0">
                          <a:solidFill>
                            <a:srgbClr val="573E01"/>
                          </a:solidFill>
                          <a:cs typeface="B Nazanin" pitchFamily="2" charset="-78"/>
                        </a:rPr>
                        <a:t>پاسخگويي به نيازهاي متفاوت</a:t>
                      </a:r>
                    </a:p>
                    <a:p>
                      <a:pPr marL="87313" indent="-87313" algn="just" rtl="1">
                        <a:buFont typeface="+mj-lt"/>
                        <a:buAutoNum type="arabicPeriod"/>
                      </a:pPr>
                      <a:r>
                        <a:rPr lang="fa-IR" sz="1200" baseline="0" dirty="0" smtClean="0">
                          <a:solidFill>
                            <a:srgbClr val="573E01"/>
                          </a:solidFill>
                          <a:cs typeface="B Nazanin" pitchFamily="2" charset="-78"/>
                        </a:rPr>
                        <a:t>امكان عمل غير متمركز در صورت استقلال</a:t>
                      </a:r>
                      <a:endParaRPr lang="fa-IR" sz="1200" dirty="0">
                        <a:solidFill>
                          <a:srgbClr val="573E01"/>
                        </a:solidFill>
                        <a:cs typeface="B Nazanin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-87313" algn="just" rtl="1">
                        <a:buFont typeface="+mj-lt"/>
                        <a:buAutoNum type="arabicPeriod"/>
                      </a:pPr>
                      <a:r>
                        <a:rPr lang="fa-IR" sz="1200" dirty="0" smtClean="0">
                          <a:solidFill>
                            <a:srgbClr val="573E01"/>
                          </a:solidFill>
                          <a:cs typeface="B Nazanin" pitchFamily="2" charset="-78"/>
                        </a:rPr>
                        <a:t>احتمال</a:t>
                      </a:r>
                      <a:r>
                        <a:rPr lang="fa-IR" sz="1200" baseline="0" dirty="0" smtClean="0">
                          <a:solidFill>
                            <a:srgbClr val="573E01"/>
                          </a:solidFill>
                          <a:cs typeface="B Nazanin" pitchFamily="2" charset="-78"/>
                        </a:rPr>
                        <a:t> برهم خوردن وحدت رويه در سطح كل سازمان</a:t>
                      </a:r>
                    </a:p>
                    <a:p>
                      <a:pPr marL="87313" indent="-87313" algn="just" rtl="1">
                        <a:buFont typeface="+mj-lt"/>
                        <a:buAutoNum type="arabicPeriod"/>
                      </a:pPr>
                      <a:r>
                        <a:rPr lang="fa-IR" sz="1200" baseline="0" dirty="0" smtClean="0">
                          <a:solidFill>
                            <a:srgbClr val="573E01"/>
                          </a:solidFill>
                          <a:cs typeface="B Nazanin" pitchFamily="2" charset="-78"/>
                        </a:rPr>
                        <a:t>مشكل در هماهنگي واحدها</a:t>
                      </a:r>
                    </a:p>
                    <a:p>
                      <a:pPr marL="87313" indent="-87313" algn="just" rtl="1">
                        <a:buFont typeface="+mj-lt"/>
                        <a:buAutoNum type="arabicPeriod"/>
                      </a:pPr>
                      <a:r>
                        <a:rPr lang="fa-IR" sz="1200" baseline="0" dirty="0" smtClean="0">
                          <a:solidFill>
                            <a:srgbClr val="573E01"/>
                          </a:solidFill>
                          <a:cs typeface="B Nazanin" pitchFamily="2" charset="-78"/>
                        </a:rPr>
                        <a:t>ايجاد برخي محدوديت‌ها براي سازمان</a:t>
                      </a:r>
                      <a:endParaRPr lang="fa-IR" sz="1200" dirty="0">
                        <a:solidFill>
                          <a:srgbClr val="573E01"/>
                        </a:solidFill>
                        <a:cs typeface="B Nazanin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rtl="1"/>
                      <a:r>
                        <a:rPr lang="fa-IR" sz="1100" dirty="0" smtClean="0">
                          <a:solidFill>
                            <a:srgbClr val="573E01"/>
                          </a:solidFill>
                          <a:cs typeface="B Nazanin" pitchFamily="2" charset="-78"/>
                        </a:rPr>
                        <a:t>براي موسساتي كه تقسيمات جغرافيايي و منطقه‌اي بر</a:t>
                      </a:r>
                      <a:r>
                        <a:rPr lang="fa-IR" sz="1100" baseline="0" dirty="0" smtClean="0">
                          <a:solidFill>
                            <a:srgbClr val="573E01"/>
                          </a:solidFill>
                          <a:cs typeface="B Nazanin" pitchFamily="2" charset="-78"/>
                        </a:rPr>
                        <a:t> ساختار آن حاكم است و مناطق با يكديگر تفاوت دارند، مانند شهرداري‌ها، دانشگاه‌ها، مدارس، نيروهاي انتظامي و نظامي</a:t>
                      </a:r>
                      <a:endParaRPr lang="fa-IR" sz="1100" dirty="0">
                        <a:solidFill>
                          <a:srgbClr val="573E01"/>
                        </a:solidFill>
                        <a:cs typeface="B Nazanin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solidFill>
                            <a:srgbClr val="1D1654"/>
                          </a:solidFill>
                          <a:cs typeface="B Nazanin" pitchFamily="2" charset="-78"/>
                        </a:rPr>
                        <a:t>ارباب</a:t>
                      </a:r>
                      <a:r>
                        <a:rPr lang="fa-IR" baseline="0" dirty="0" smtClean="0">
                          <a:solidFill>
                            <a:srgbClr val="1D1654"/>
                          </a:solidFill>
                          <a:cs typeface="B Nazanin" pitchFamily="2" charset="-78"/>
                        </a:rPr>
                        <a:t> رجوع يا مشتري</a:t>
                      </a:r>
                      <a:endParaRPr lang="fa-IR" dirty="0">
                        <a:solidFill>
                          <a:srgbClr val="1D1654"/>
                        </a:solidFill>
                        <a:cs typeface="B Nazanin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rtl="1"/>
                      <a:r>
                        <a:rPr lang="fa-IR" sz="1400" dirty="0" smtClean="0">
                          <a:solidFill>
                            <a:srgbClr val="573E01"/>
                          </a:solidFill>
                          <a:cs typeface="B Nazanin" pitchFamily="2" charset="-78"/>
                        </a:rPr>
                        <a:t>سازماندهي به گونه‌اي كه هر واحد پاسخگوي گروه متفاوتي از ارباب</a:t>
                      </a:r>
                      <a:r>
                        <a:rPr lang="fa-IR" sz="1400" baseline="0" dirty="0" smtClean="0">
                          <a:solidFill>
                            <a:srgbClr val="573E01"/>
                          </a:solidFill>
                          <a:cs typeface="B Nazanin" pitchFamily="2" charset="-78"/>
                        </a:rPr>
                        <a:t> رجوع باشد</a:t>
                      </a:r>
                      <a:endParaRPr lang="fa-IR" sz="1400" dirty="0">
                        <a:solidFill>
                          <a:srgbClr val="573E01"/>
                        </a:solidFill>
                        <a:cs typeface="B Nazanin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-87313" rtl="1">
                        <a:buFont typeface="+mj-lt"/>
                        <a:buAutoNum type="arabicPeriod"/>
                      </a:pPr>
                      <a:r>
                        <a:rPr lang="fa-IR" sz="1200" dirty="0" smtClean="0">
                          <a:solidFill>
                            <a:srgbClr val="573E01"/>
                          </a:solidFill>
                          <a:cs typeface="B Nazanin" pitchFamily="2" charset="-78"/>
                        </a:rPr>
                        <a:t>پاسخگويي سريع و صحيح به</a:t>
                      </a:r>
                      <a:r>
                        <a:rPr lang="fa-IR" sz="1200" baseline="0" dirty="0" smtClean="0">
                          <a:solidFill>
                            <a:srgbClr val="573E01"/>
                          </a:solidFill>
                          <a:cs typeface="B Nazanin" pitchFamily="2" charset="-78"/>
                        </a:rPr>
                        <a:t> مشتريان و رفع نياز آنها</a:t>
                      </a:r>
                    </a:p>
                    <a:p>
                      <a:pPr marL="87313" indent="-87313" rtl="1">
                        <a:buFont typeface="+mj-lt"/>
                        <a:buAutoNum type="arabicPeriod"/>
                      </a:pPr>
                      <a:r>
                        <a:rPr lang="fa-IR" sz="1200" baseline="0" dirty="0" smtClean="0">
                          <a:solidFill>
                            <a:srgbClr val="573E01"/>
                          </a:solidFill>
                          <a:cs typeface="B Nazanin" pitchFamily="2" charset="-78"/>
                        </a:rPr>
                        <a:t>ساده‌سازي مراجعه ارباب رجوع</a:t>
                      </a:r>
                    </a:p>
                    <a:p>
                      <a:pPr marL="87313" indent="-87313" rtl="1">
                        <a:buFont typeface="+mj-lt"/>
                        <a:buAutoNum type="arabicPeriod"/>
                      </a:pPr>
                      <a:r>
                        <a:rPr lang="fa-IR" sz="1200" baseline="0" dirty="0" smtClean="0">
                          <a:solidFill>
                            <a:srgbClr val="573E01"/>
                          </a:solidFill>
                          <a:cs typeface="B Nazanin" pitchFamily="2" charset="-78"/>
                        </a:rPr>
                        <a:t>ارتقاء تجارب واحدها به علت پاسخگويي به يك گروه خاص</a:t>
                      </a:r>
                    </a:p>
                    <a:p>
                      <a:pPr marL="87313" indent="-87313" rtl="1">
                        <a:buFont typeface="+mj-lt"/>
                        <a:buAutoNum type="arabicPeriod"/>
                      </a:pPr>
                      <a:r>
                        <a:rPr lang="fa-IR" sz="1200" baseline="0" dirty="0" smtClean="0">
                          <a:solidFill>
                            <a:srgbClr val="573E01"/>
                          </a:solidFill>
                          <a:cs typeface="B Nazanin" pitchFamily="2" charset="-78"/>
                        </a:rPr>
                        <a:t>ارائه خدمات با آگاهي بيشتر</a:t>
                      </a:r>
                    </a:p>
                    <a:p>
                      <a:pPr marL="87313" indent="-87313" rtl="1">
                        <a:buFont typeface="+mj-lt"/>
                        <a:buAutoNum type="arabicPeriod"/>
                      </a:pPr>
                      <a:r>
                        <a:rPr lang="fa-IR" sz="1200" baseline="0" dirty="0" smtClean="0">
                          <a:solidFill>
                            <a:srgbClr val="573E01"/>
                          </a:solidFill>
                          <a:cs typeface="B Nazanin" pitchFamily="2" charset="-78"/>
                        </a:rPr>
                        <a:t>تأمين نياز مشتري با كيفيت بهتر</a:t>
                      </a:r>
                      <a:endParaRPr lang="fa-IR" sz="1200" dirty="0">
                        <a:solidFill>
                          <a:srgbClr val="573E01"/>
                        </a:solidFill>
                        <a:cs typeface="B Nazanin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2563" indent="-182563" algn="just" rtl="1">
                        <a:buFont typeface="+mj-lt"/>
                        <a:buAutoNum type="arabicPeriod"/>
                      </a:pPr>
                      <a:r>
                        <a:rPr lang="fa-IR" sz="1200" dirty="0" smtClean="0">
                          <a:solidFill>
                            <a:srgbClr val="573E01"/>
                          </a:solidFill>
                          <a:cs typeface="B Nazanin" pitchFamily="2" charset="-78"/>
                        </a:rPr>
                        <a:t>افزايش هزينه ناشي از تفكيك واحدها</a:t>
                      </a:r>
                    </a:p>
                    <a:p>
                      <a:pPr marL="182563" indent="-182563" algn="just" rtl="1">
                        <a:buFont typeface="+mj-lt"/>
                        <a:buAutoNum type="arabicPeriod"/>
                      </a:pPr>
                      <a:r>
                        <a:rPr lang="fa-IR" sz="1200" dirty="0" smtClean="0">
                          <a:solidFill>
                            <a:srgbClr val="573E01"/>
                          </a:solidFill>
                          <a:cs typeface="B Nazanin" pitchFamily="2" charset="-78"/>
                        </a:rPr>
                        <a:t>احتمال مقرون به صرفه</a:t>
                      </a:r>
                      <a:r>
                        <a:rPr lang="fa-IR" sz="1200" baseline="0" dirty="0" smtClean="0">
                          <a:solidFill>
                            <a:srgbClr val="573E01"/>
                          </a:solidFill>
                          <a:cs typeface="B Nazanin" pitchFamily="2" charset="-78"/>
                        </a:rPr>
                        <a:t> نبودن</a:t>
                      </a:r>
                      <a:endParaRPr lang="fa-IR" sz="1200" dirty="0">
                        <a:solidFill>
                          <a:srgbClr val="573E01"/>
                        </a:solidFill>
                        <a:cs typeface="B Nazanin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rtl="1"/>
                      <a:r>
                        <a:rPr lang="fa-IR" sz="1200" dirty="0" smtClean="0">
                          <a:solidFill>
                            <a:srgbClr val="573E01"/>
                          </a:solidFill>
                          <a:cs typeface="B Nazanin" pitchFamily="2" charset="-78"/>
                        </a:rPr>
                        <a:t>براي سازمانهايي كه رضايت مشتري و پاسخگويي</a:t>
                      </a:r>
                      <a:r>
                        <a:rPr lang="fa-IR" sz="1200" baseline="0" dirty="0" smtClean="0">
                          <a:solidFill>
                            <a:srgbClr val="573E01"/>
                          </a:solidFill>
                          <a:cs typeface="B Nazanin" pitchFamily="2" charset="-78"/>
                        </a:rPr>
                        <a:t> به وي، شرط اساسی برای بقاء سازمان محسوب مي‌شود مانند فروشگاه‌هاي لباس مردانه، زنانه، بچه‌گانه با موسسات آموزشي براي گروه‌هاي سني مختلف</a:t>
                      </a:r>
                      <a:endParaRPr lang="fa-IR" sz="1200" dirty="0">
                        <a:solidFill>
                          <a:srgbClr val="573E01"/>
                        </a:solidFill>
                        <a:cs typeface="B Nazanin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42844" y="608670"/>
          <a:ext cx="8858310" cy="6035040"/>
        </p:xfrm>
        <a:graphic>
          <a:graphicData uri="http://schemas.openxmlformats.org/drawingml/2006/table">
            <a:tbl>
              <a:tblPr rtl="1" firstRow="1" bandRow="1">
                <a:tableStyleId>{306799F8-075E-4A3A-A7F6-7FBC6576F1A4}</a:tableStyleId>
              </a:tblPr>
              <a:tblGrid>
                <a:gridCol w="1321572"/>
                <a:gridCol w="1483632"/>
                <a:gridCol w="2509782"/>
                <a:gridCol w="1771662"/>
                <a:gridCol w="1771662"/>
              </a:tblGrid>
              <a:tr h="354717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solidFill>
                            <a:schemeClr val="bg1">
                              <a:lumMod val="25000"/>
                            </a:schemeClr>
                          </a:solidFill>
                          <a:cs typeface="B Nazanin" pitchFamily="2" charset="-78"/>
                        </a:rPr>
                        <a:t>مبناي سازمان</a:t>
                      </a:r>
                      <a:endParaRPr lang="fa-IR" dirty="0">
                        <a:solidFill>
                          <a:schemeClr val="bg1">
                            <a:lumMod val="25000"/>
                          </a:schemeClr>
                        </a:solidFill>
                        <a:cs typeface="B Nazanin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6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solidFill>
                            <a:schemeClr val="bg1">
                              <a:lumMod val="25000"/>
                            </a:schemeClr>
                          </a:solidFill>
                          <a:cs typeface="B Nazanin" pitchFamily="2" charset="-78"/>
                        </a:rPr>
                        <a:t>شرح</a:t>
                      </a:r>
                      <a:r>
                        <a:rPr lang="fa-IR" baseline="0" dirty="0" smtClean="0">
                          <a:solidFill>
                            <a:schemeClr val="bg1">
                              <a:lumMod val="25000"/>
                            </a:schemeClr>
                          </a:solidFill>
                          <a:cs typeface="B Nazanin" pitchFamily="2" charset="-78"/>
                        </a:rPr>
                        <a:t> روش</a:t>
                      </a:r>
                      <a:endParaRPr lang="fa-IR" dirty="0">
                        <a:solidFill>
                          <a:schemeClr val="bg1">
                            <a:lumMod val="25000"/>
                          </a:schemeClr>
                        </a:solidFill>
                        <a:cs typeface="B Nazanin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6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solidFill>
                            <a:schemeClr val="bg1">
                              <a:lumMod val="25000"/>
                            </a:schemeClr>
                          </a:solidFill>
                          <a:cs typeface="B Nazanin" pitchFamily="2" charset="-78"/>
                        </a:rPr>
                        <a:t>مزايا</a:t>
                      </a:r>
                      <a:endParaRPr lang="fa-IR" dirty="0">
                        <a:solidFill>
                          <a:schemeClr val="bg1">
                            <a:lumMod val="25000"/>
                          </a:schemeClr>
                        </a:solidFill>
                        <a:cs typeface="B Nazanin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6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solidFill>
                            <a:schemeClr val="bg1">
                              <a:lumMod val="25000"/>
                            </a:schemeClr>
                          </a:solidFill>
                          <a:cs typeface="B Nazanin" pitchFamily="2" charset="-78"/>
                        </a:rPr>
                        <a:t>معايب</a:t>
                      </a:r>
                      <a:endParaRPr lang="fa-IR" dirty="0">
                        <a:solidFill>
                          <a:schemeClr val="bg1">
                            <a:lumMod val="25000"/>
                          </a:schemeClr>
                        </a:solidFill>
                        <a:cs typeface="B Nazanin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6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solidFill>
                            <a:schemeClr val="bg1">
                              <a:lumMod val="25000"/>
                            </a:schemeClr>
                          </a:solidFill>
                          <a:cs typeface="B Nazanin" pitchFamily="2" charset="-78"/>
                        </a:rPr>
                        <a:t>موارد استفاده</a:t>
                      </a:r>
                      <a:endParaRPr lang="fa-IR" dirty="0">
                        <a:solidFill>
                          <a:schemeClr val="bg1">
                            <a:lumMod val="25000"/>
                          </a:schemeClr>
                        </a:solidFill>
                        <a:cs typeface="B Nazanin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6CE"/>
                    </a:solidFill>
                  </a:tcPr>
                </a:tc>
              </a:tr>
              <a:tr h="1152831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solidFill>
                            <a:srgbClr val="1D1654"/>
                          </a:solidFill>
                          <a:cs typeface="B Nazanin" pitchFamily="2" charset="-78"/>
                        </a:rPr>
                        <a:t>پروژه يا طرح</a:t>
                      </a:r>
                      <a:endParaRPr lang="fa-IR" dirty="0">
                        <a:solidFill>
                          <a:srgbClr val="1D1654"/>
                        </a:solidFill>
                        <a:cs typeface="B Nazanin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6CE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 rtl="1">
                        <a:buFont typeface="+mj-lt"/>
                        <a:buNone/>
                      </a:pPr>
                      <a:r>
                        <a:rPr lang="fa-IR" sz="1400" baseline="0" dirty="0" smtClean="0">
                          <a:solidFill>
                            <a:schemeClr val="bg1">
                              <a:lumMod val="25000"/>
                            </a:schemeClr>
                          </a:solidFill>
                          <a:cs typeface="B Nazanin" pitchFamily="2" charset="-78"/>
                        </a:rPr>
                        <a:t>ايجاد واحدهاي مستقل در قالب پروژه با واحدهاي مورد نياز بدون درگيري با واحد‌هاي ديگر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6CE"/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-88900" algn="just" rtl="1">
                        <a:buFont typeface="+mj-lt"/>
                        <a:buAutoNum type="arabicPeriod"/>
                      </a:pPr>
                      <a:r>
                        <a:rPr lang="fa-IR" sz="1200" dirty="0" smtClean="0">
                          <a:solidFill>
                            <a:schemeClr val="bg1">
                              <a:lumMod val="25000"/>
                            </a:schemeClr>
                          </a:solidFill>
                          <a:cs typeface="B Nazanin" pitchFamily="2" charset="-78"/>
                        </a:rPr>
                        <a:t>كاهش مشكلات ناشي از</a:t>
                      </a:r>
                      <a:r>
                        <a:rPr lang="fa-IR" sz="1200" baseline="0" dirty="0" smtClean="0">
                          <a:solidFill>
                            <a:schemeClr val="bg1">
                              <a:lumMod val="25000"/>
                            </a:schemeClr>
                          </a:solidFill>
                          <a:cs typeface="B Nazanin" pitchFamily="2" charset="-78"/>
                        </a:rPr>
                        <a:t> كندي سلسله‌ مراتب</a:t>
                      </a:r>
                    </a:p>
                    <a:p>
                      <a:pPr marL="88900" indent="-88900" algn="just" rtl="1">
                        <a:buFont typeface="+mj-lt"/>
                        <a:buAutoNum type="arabicPeriod"/>
                      </a:pPr>
                      <a:r>
                        <a:rPr lang="fa-IR" sz="1200" baseline="0" dirty="0" smtClean="0">
                          <a:solidFill>
                            <a:schemeClr val="bg1">
                              <a:lumMod val="25000"/>
                            </a:schemeClr>
                          </a:solidFill>
                          <a:cs typeface="B Nazanin" pitchFamily="2" charset="-78"/>
                        </a:rPr>
                        <a:t>عدم تأثير ضعف يك واحد بر واحد ديگر</a:t>
                      </a:r>
                    </a:p>
                    <a:p>
                      <a:pPr marL="88900" indent="-88900" algn="just" rtl="1">
                        <a:buFont typeface="+mj-lt"/>
                        <a:buAutoNum type="arabicPeriod"/>
                      </a:pPr>
                      <a:r>
                        <a:rPr lang="fa-IR" sz="1200" baseline="0" dirty="0" smtClean="0">
                          <a:solidFill>
                            <a:schemeClr val="bg1">
                              <a:lumMod val="25000"/>
                            </a:schemeClr>
                          </a:solidFill>
                          <a:cs typeface="B Nazanin" pitchFamily="2" charset="-78"/>
                        </a:rPr>
                        <a:t>تسهيل در حسابرسي مسئوليت‌ها</a:t>
                      </a:r>
                    </a:p>
                    <a:p>
                      <a:pPr marL="88900" indent="-88900" algn="just" rtl="1">
                        <a:buFont typeface="+mj-lt"/>
                        <a:buAutoNum type="arabicPeriod"/>
                      </a:pPr>
                      <a:r>
                        <a:rPr lang="fa-IR" sz="1200" baseline="0" dirty="0" smtClean="0">
                          <a:solidFill>
                            <a:schemeClr val="bg1">
                              <a:lumMod val="25000"/>
                            </a:schemeClr>
                          </a:solidFill>
                          <a:cs typeface="B Nazanin" pitchFamily="2" charset="-78"/>
                        </a:rPr>
                        <a:t>تسهيل در ارزيابي‌ها با توجه به منابع تخصيصي</a:t>
                      </a:r>
                    </a:p>
                    <a:p>
                      <a:pPr marL="88900" indent="-88900" algn="just" rtl="1">
                        <a:buFont typeface="+mj-lt"/>
                        <a:buAutoNum type="arabicPeriod"/>
                      </a:pPr>
                      <a:r>
                        <a:rPr lang="fa-IR" sz="1200" dirty="0" smtClean="0">
                          <a:solidFill>
                            <a:schemeClr val="bg1">
                              <a:lumMod val="25000"/>
                            </a:schemeClr>
                          </a:solidFill>
                          <a:cs typeface="B Nazanin" pitchFamily="2" charset="-78"/>
                        </a:rPr>
                        <a:t>رقابت سالم و سازنده</a:t>
                      </a:r>
                      <a:r>
                        <a:rPr lang="fa-IR" sz="1200" baseline="0" dirty="0" smtClean="0">
                          <a:solidFill>
                            <a:schemeClr val="bg1">
                              <a:lumMod val="25000"/>
                            </a:schemeClr>
                          </a:solidFill>
                          <a:cs typeface="B Nazanin" pitchFamily="2" charset="-78"/>
                        </a:rPr>
                        <a:t> بين پروژه‌ها</a:t>
                      </a:r>
                    </a:p>
                    <a:p>
                      <a:pPr marL="88900" indent="-88900" algn="just" rtl="1">
                        <a:buFont typeface="+mj-lt"/>
                        <a:buAutoNum type="arabicPeriod"/>
                      </a:pPr>
                      <a:r>
                        <a:rPr lang="fa-IR" sz="1200" baseline="0" dirty="0" smtClean="0">
                          <a:solidFill>
                            <a:schemeClr val="bg1">
                              <a:lumMod val="25000"/>
                            </a:schemeClr>
                          </a:solidFill>
                          <a:cs typeface="B Nazanin" pitchFamily="2" charset="-78"/>
                        </a:rPr>
                        <a:t>استقلال در اجراي پروژه بدون نياز به يكديگر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6CE"/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-88900" algn="just" rtl="1">
                        <a:buFont typeface="+mj-lt"/>
                        <a:buNone/>
                      </a:pPr>
                      <a:r>
                        <a:rPr lang="fa-IR" sz="1200" dirty="0" smtClean="0">
                          <a:solidFill>
                            <a:schemeClr val="bg1">
                              <a:lumMod val="25000"/>
                            </a:schemeClr>
                          </a:solidFill>
                          <a:cs typeface="B Nazanin" pitchFamily="2" charset="-78"/>
                        </a:rPr>
                        <a:t>1- عدم امكان مديريت صحيح در صورت</a:t>
                      </a:r>
                      <a:r>
                        <a:rPr lang="fa-IR" sz="1200" baseline="0" dirty="0" smtClean="0">
                          <a:solidFill>
                            <a:schemeClr val="bg1">
                              <a:lumMod val="25000"/>
                            </a:schemeClr>
                          </a:solidFill>
                          <a:cs typeface="B Nazanin" pitchFamily="2" charset="-78"/>
                        </a:rPr>
                        <a:t> افزايش پروژه‌ها</a:t>
                      </a:r>
                    </a:p>
                    <a:p>
                      <a:pPr marL="88900" indent="-88900" algn="just" rtl="1">
                        <a:buFont typeface="+mj-lt"/>
                        <a:buNone/>
                      </a:pPr>
                      <a:r>
                        <a:rPr lang="fa-IR" sz="1200" baseline="0" dirty="0" smtClean="0">
                          <a:solidFill>
                            <a:schemeClr val="bg1">
                              <a:lumMod val="25000"/>
                            </a:schemeClr>
                          </a:solidFill>
                          <a:cs typeface="B Nazanin" pitchFamily="2" charset="-78"/>
                        </a:rPr>
                        <a:t>2-كاهش نظارت‌ها با تعدد پروژه‌ها</a:t>
                      </a:r>
                    </a:p>
                    <a:p>
                      <a:pPr marL="88900" indent="-88900" algn="just" rtl="1">
                        <a:buFont typeface="+mj-lt"/>
                        <a:buNone/>
                      </a:pPr>
                      <a:r>
                        <a:rPr lang="fa-IR" sz="1200" baseline="0" dirty="0" smtClean="0">
                          <a:solidFill>
                            <a:schemeClr val="bg1">
                              <a:lumMod val="25000"/>
                            </a:schemeClr>
                          </a:solidFill>
                          <a:cs typeface="B Nazanin" pitchFamily="2" charset="-78"/>
                        </a:rPr>
                        <a:t>3-درگير شدن مديران سازمان</a:t>
                      </a:r>
                      <a:r>
                        <a:rPr lang="fa-IR" sz="1200" baseline="0" dirty="0">
                          <a:solidFill>
                            <a:schemeClr val="bg1">
                              <a:lumMod val="25000"/>
                            </a:schemeClr>
                          </a:solidFill>
                          <a:cs typeface="B Nazanin" pitchFamily="2" charset="-78"/>
                        </a:rPr>
                        <a:t> </a:t>
                      </a:r>
                      <a:r>
                        <a:rPr lang="fa-IR" sz="1200" baseline="0" dirty="0" smtClean="0">
                          <a:solidFill>
                            <a:schemeClr val="bg1">
                              <a:lumMod val="25000"/>
                            </a:schemeClr>
                          </a:solidFill>
                          <a:cs typeface="B Nazanin" pitchFamily="2" charset="-78"/>
                        </a:rPr>
                        <a:t>با امور جزئي ناشي از پرداختن به پروژه هاي جانبي و كوچك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6CE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1"/>
                      <a:r>
                        <a:rPr lang="fa-IR" sz="1400" dirty="0" smtClean="0">
                          <a:solidFill>
                            <a:schemeClr val="bg1">
                              <a:lumMod val="25000"/>
                            </a:schemeClr>
                          </a:solidFill>
                          <a:cs typeface="B Nazanin" pitchFamily="2" charset="-78"/>
                        </a:rPr>
                        <a:t>براي سازمان‌هايي كه داراي تعداد محدودي پروژه بوده و از تنوع حوزه‌هاي كاري برخوردار نيستند</a:t>
                      </a:r>
                      <a:endParaRPr lang="fa-IR" sz="1400" dirty="0">
                        <a:solidFill>
                          <a:schemeClr val="bg1">
                            <a:lumMod val="25000"/>
                          </a:schemeClr>
                        </a:solidFill>
                        <a:cs typeface="B Nazanin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6CE"/>
                    </a:solidFill>
                  </a:tcPr>
                </a:tc>
              </a:tr>
              <a:tr h="2394342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solidFill>
                            <a:srgbClr val="1D1654"/>
                          </a:solidFill>
                          <a:cs typeface="B Nazanin" pitchFamily="2" charset="-78"/>
                        </a:rPr>
                        <a:t>روش ماتريس</a:t>
                      </a:r>
                      <a:endParaRPr lang="fa-IR" dirty="0">
                        <a:solidFill>
                          <a:srgbClr val="1D1654"/>
                        </a:solidFill>
                        <a:cs typeface="B Nazanin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6CE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sz="1400" dirty="0" smtClean="0">
                          <a:solidFill>
                            <a:schemeClr val="bg1">
                              <a:lumMod val="25000"/>
                            </a:schemeClr>
                          </a:solidFill>
                          <a:cs typeface="B Nazanin" pitchFamily="2" charset="-78"/>
                        </a:rPr>
                        <a:t>جذب و نگهداري نيرو </a:t>
                      </a:r>
                    </a:p>
                    <a:p>
                      <a:pPr algn="just" rtl="1"/>
                      <a:r>
                        <a:rPr lang="fa-IR" sz="1400" dirty="0" smtClean="0">
                          <a:solidFill>
                            <a:schemeClr val="bg1">
                              <a:lumMod val="25000"/>
                            </a:schemeClr>
                          </a:solidFill>
                          <a:cs typeface="B Nazanin" pitchFamily="2" charset="-78"/>
                        </a:rPr>
                        <a:t>و امكانات در خزانه و توزيع آنها براساس نياز بين پروژه‌هاي</a:t>
                      </a:r>
                      <a:r>
                        <a:rPr lang="fa-IR" sz="1400" baseline="0" dirty="0" smtClean="0">
                          <a:solidFill>
                            <a:schemeClr val="bg1">
                              <a:lumMod val="25000"/>
                            </a:schemeClr>
                          </a:solidFill>
                          <a:cs typeface="B Nazanin" pitchFamily="2" charset="-78"/>
                        </a:rPr>
                        <a:t>ي كه دريافت مي‌نمايد . در اين روش معاونت‌هاي موسسه،‌معاونت پروژه هم هستند.</a:t>
                      </a:r>
                      <a:endParaRPr lang="fa-IR" sz="1400" dirty="0">
                        <a:solidFill>
                          <a:schemeClr val="bg1">
                            <a:lumMod val="25000"/>
                          </a:schemeClr>
                        </a:solidFill>
                        <a:cs typeface="B Nazanin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6CE"/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-228600" algn="just" rtl="1">
                        <a:buFont typeface="+mj-lt"/>
                        <a:buAutoNum type="arabicPeriod"/>
                      </a:pPr>
                      <a:r>
                        <a:rPr lang="fa-IR" sz="1200" dirty="0" smtClean="0">
                          <a:solidFill>
                            <a:schemeClr val="bg1">
                              <a:lumMod val="25000"/>
                            </a:schemeClr>
                          </a:solidFill>
                          <a:cs typeface="B Nazanin" pitchFamily="2" charset="-78"/>
                        </a:rPr>
                        <a:t>تسهيل در امر هماهنگي در زماني</a:t>
                      </a:r>
                      <a:r>
                        <a:rPr lang="fa-IR" sz="1200" baseline="0" dirty="0" smtClean="0">
                          <a:solidFill>
                            <a:schemeClr val="bg1">
                              <a:lumMod val="25000"/>
                            </a:schemeClr>
                          </a:solidFill>
                          <a:cs typeface="B Nazanin" pitchFamily="2" charset="-78"/>
                        </a:rPr>
                        <a:t> كه سازمان درگير فعاليت‌هاي متعدد و پيچيده است</a:t>
                      </a:r>
                    </a:p>
                    <a:p>
                      <a:pPr marL="228600" indent="-228600" algn="just" rtl="1">
                        <a:buFont typeface="+mj-lt"/>
                        <a:buAutoNum type="arabicPeriod"/>
                      </a:pPr>
                      <a:r>
                        <a:rPr lang="fa-IR" sz="1200" baseline="0" dirty="0" smtClean="0">
                          <a:solidFill>
                            <a:schemeClr val="bg1">
                              <a:lumMod val="25000"/>
                            </a:schemeClr>
                          </a:solidFill>
                          <a:cs typeface="B Nazanin" pitchFamily="2" charset="-78"/>
                        </a:rPr>
                        <a:t>ارتباط بهتر و انعطاف‌ بيشتر به علت تماس پيوسته و مستقيم بين متخصصين</a:t>
                      </a:r>
                    </a:p>
                    <a:p>
                      <a:pPr marL="228600" indent="-228600" algn="just" rtl="1">
                        <a:buFont typeface="+mj-lt"/>
                        <a:buAutoNum type="arabicPeriod"/>
                      </a:pPr>
                      <a:r>
                        <a:rPr lang="fa-IR" sz="1200" baseline="0" dirty="0" smtClean="0">
                          <a:solidFill>
                            <a:schemeClr val="bg1">
                              <a:lumMod val="25000"/>
                            </a:schemeClr>
                          </a:solidFill>
                          <a:cs typeface="B Nazanin" pitchFamily="2" charset="-78"/>
                        </a:rPr>
                        <a:t>دسترسي سريع به اطلاعات</a:t>
                      </a:r>
                    </a:p>
                    <a:p>
                      <a:pPr marL="228600" indent="-228600" algn="just" rtl="1">
                        <a:buFont typeface="+mj-lt"/>
                        <a:buAutoNum type="arabicPeriod"/>
                      </a:pPr>
                      <a:r>
                        <a:rPr lang="fa-IR" sz="1200" baseline="0" dirty="0" smtClean="0">
                          <a:solidFill>
                            <a:schemeClr val="bg1">
                              <a:lumMod val="25000"/>
                            </a:schemeClr>
                          </a:solidFill>
                          <a:cs typeface="B Nazanin" pitchFamily="2" charset="-78"/>
                        </a:rPr>
                        <a:t>استفاده مؤثر از متخصصان </a:t>
                      </a:r>
                    </a:p>
                    <a:p>
                      <a:pPr marL="228600" indent="-228600" algn="just" rtl="1">
                        <a:buFont typeface="+mj-lt"/>
                        <a:buAutoNum type="arabicPeriod"/>
                      </a:pPr>
                      <a:r>
                        <a:rPr lang="fa-IR" sz="1200" baseline="0" dirty="0" smtClean="0">
                          <a:solidFill>
                            <a:schemeClr val="bg1">
                              <a:lumMod val="25000"/>
                            </a:schemeClr>
                          </a:solidFill>
                          <a:cs typeface="B Nazanin" pitchFamily="2" charset="-78"/>
                        </a:rPr>
                        <a:t>امكان استفاده از صرفه‌جويي</a:t>
                      </a:r>
                    </a:p>
                    <a:p>
                      <a:pPr marL="228600" indent="-228600" algn="just" rtl="1">
                        <a:buFont typeface="+mj-lt"/>
                        <a:buAutoNum type="arabicPeriod"/>
                      </a:pPr>
                      <a:r>
                        <a:rPr lang="fa-IR" sz="1200" baseline="0" dirty="0" smtClean="0">
                          <a:solidFill>
                            <a:schemeClr val="bg1">
                              <a:lumMod val="25000"/>
                            </a:schemeClr>
                          </a:solidFill>
                          <a:cs typeface="B Nazanin" pitchFamily="2" charset="-78"/>
                        </a:rPr>
                        <a:t>افزايش توان براي واكنش سريع</a:t>
                      </a:r>
                    </a:p>
                    <a:p>
                      <a:pPr marL="228600" indent="-228600" algn="just" rtl="1">
                        <a:buFont typeface="+mj-lt"/>
                        <a:buAutoNum type="arabicPeriod"/>
                      </a:pPr>
                      <a:r>
                        <a:rPr lang="fa-IR" sz="1200" baseline="0" dirty="0" smtClean="0">
                          <a:solidFill>
                            <a:schemeClr val="bg1">
                              <a:lumMod val="25000"/>
                            </a:schemeClr>
                          </a:solidFill>
                          <a:cs typeface="B Nazanin" pitchFamily="2" charset="-78"/>
                        </a:rPr>
                        <a:t>توازن در تأمين احتياجات</a:t>
                      </a:r>
                    </a:p>
                    <a:p>
                      <a:pPr marL="228600" indent="-228600" algn="just" rtl="1">
                        <a:buFont typeface="+mj-lt"/>
                        <a:buAutoNum type="arabicPeriod"/>
                      </a:pPr>
                      <a:r>
                        <a:rPr lang="fa-IR" sz="1200" baseline="0" dirty="0" smtClean="0">
                          <a:solidFill>
                            <a:schemeClr val="bg1">
                              <a:lumMod val="25000"/>
                            </a:schemeClr>
                          </a:solidFill>
                          <a:cs typeface="B Nazanin" pitchFamily="2" charset="-78"/>
                        </a:rPr>
                        <a:t>افزايش انگيزه</a:t>
                      </a:r>
                      <a:endParaRPr lang="fa-IR" sz="1200" dirty="0">
                        <a:solidFill>
                          <a:schemeClr val="bg1">
                            <a:lumMod val="25000"/>
                          </a:schemeClr>
                        </a:solidFill>
                        <a:cs typeface="B Nazanin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6CE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-87313" algn="just" rtl="1">
                        <a:buFont typeface="+mj-lt"/>
                        <a:buAutoNum type="arabicPeriod"/>
                      </a:pPr>
                      <a:r>
                        <a:rPr lang="fa-IR" sz="1200" dirty="0" smtClean="0">
                          <a:solidFill>
                            <a:schemeClr val="bg1">
                              <a:lumMod val="25000"/>
                            </a:schemeClr>
                          </a:solidFill>
                          <a:cs typeface="B Nazanin" pitchFamily="2" charset="-78"/>
                        </a:rPr>
                        <a:t>اغتشاش و بي‌نظمي و ميل</a:t>
                      </a:r>
                      <a:r>
                        <a:rPr lang="fa-IR" sz="1200" baseline="0" dirty="0" smtClean="0">
                          <a:solidFill>
                            <a:schemeClr val="bg1">
                              <a:lumMod val="25000"/>
                            </a:schemeClr>
                          </a:solidFill>
                          <a:cs typeface="B Nazanin" pitchFamily="2" charset="-78"/>
                        </a:rPr>
                        <a:t> در تنازع قدرت</a:t>
                      </a:r>
                    </a:p>
                    <a:p>
                      <a:pPr marL="87313" indent="-87313" algn="just" rtl="1">
                        <a:buFont typeface="+mj-lt"/>
                        <a:buAutoNum type="arabicPeriod"/>
                      </a:pPr>
                      <a:r>
                        <a:rPr lang="fa-IR" sz="1200" baseline="0" dirty="0" smtClean="0">
                          <a:solidFill>
                            <a:schemeClr val="bg1">
                              <a:lumMod val="25000"/>
                            </a:schemeClr>
                          </a:solidFill>
                          <a:cs typeface="B Nazanin" pitchFamily="2" charset="-78"/>
                        </a:rPr>
                        <a:t>حذف وحدت فرماندهي و ايجاد ابهام</a:t>
                      </a:r>
                    </a:p>
                    <a:p>
                      <a:pPr marL="87313" indent="-87313" algn="just" rtl="1">
                        <a:buFont typeface="+mj-lt"/>
                        <a:buAutoNum type="arabicPeriod"/>
                      </a:pPr>
                      <a:r>
                        <a:rPr lang="fa-IR" sz="1200" baseline="0" dirty="0" smtClean="0">
                          <a:solidFill>
                            <a:schemeClr val="bg1">
                              <a:lumMod val="25000"/>
                            </a:schemeClr>
                          </a:solidFill>
                          <a:cs typeface="B Nazanin" pitchFamily="2" charset="-78"/>
                        </a:rPr>
                        <a:t>مشخص نيست چه كسي بايد به چه شخصی گزارش بدهد</a:t>
                      </a:r>
                    </a:p>
                    <a:p>
                      <a:pPr marL="87313" indent="-87313" algn="just" rtl="1">
                        <a:buFont typeface="+mj-lt"/>
                        <a:buAutoNum type="arabicPeriod"/>
                      </a:pPr>
                      <a:r>
                        <a:rPr lang="fa-IR" sz="1200" baseline="0" dirty="0" smtClean="0">
                          <a:solidFill>
                            <a:schemeClr val="bg1">
                              <a:lumMod val="25000"/>
                            </a:schemeClr>
                          </a:solidFill>
                          <a:cs typeface="B Nazanin" pitchFamily="2" charset="-78"/>
                        </a:rPr>
                        <a:t>ممكن است مديران بهترين منخصصان را جذب نكنند</a:t>
                      </a:r>
                    </a:p>
                    <a:p>
                      <a:pPr marL="87313" indent="-87313" algn="just" rtl="1">
                        <a:buFont typeface="+mj-lt"/>
                        <a:buAutoNum type="arabicPeriod"/>
                      </a:pPr>
                      <a:r>
                        <a:rPr lang="fa-IR" sz="1200" baseline="0" dirty="0" smtClean="0">
                          <a:solidFill>
                            <a:schemeClr val="bg1">
                              <a:lumMod val="25000"/>
                            </a:schemeClr>
                          </a:solidFill>
                          <a:cs typeface="B Nazanin" pitchFamily="2" charset="-78"/>
                        </a:rPr>
                        <a:t>تنازع قدرت بين مديران وظيفه‌اي و پروژه‌اي</a:t>
                      </a:r>
                    </a:p>
                    <a:p>
                      <a:pPr marL="87313" indent="-87313" algn="just" rtl="1">
                        <a:buFont typeface="+mj-lt"/>
                        <a:buAutoNum type="arabicPeriod"/>
                      </a:pPr>
                      <a:r>
                        <a:rPr lang="fa-IR" sz="1200" baseline="0" dirty="0" smtClean="0">
                          <a:solidFill>
                            <a:schemeClr val="bg1">
                              <a:lumMod val="25000"/>
                            </a:schemeClr>
                          </a:solidFill>
                          <a:cs typeface="B Nazanin" pitchFamily="2" charset="-78"/>
                        </a:rPr>
                        <a:t>احتمال افزايش فشارهاي عصبي</a:t>
                      </a:r>
                    </a:p>
                    <a:p>
                      <a:pPr marL="87313" indent="-87313" algn="just" rtl="1">
                        <a:buFont typeface="+mj-lt"/>
                        <a:buAutoNum type="arabicPeriod"/>
                      </a:pPr>
                      <a:r>
                        <a:rPr lang="fa-IR" sz="1200" baseline="0" dirty="0" smtClean="0">
                          <a:solidFill>
                            <a:schemeClr val="bg1">
                              <a:lumMod val="25000"/>
                            </a:schemeClr>
                          </a:solidFill>
                          <a:cs typeface="B Nazanin" pitchFamily="2" charset="-78"/>
                        </a:rPr>
                        <a:t>افزايش تعارض به علت گزارش به چند مدير</a:t>
                      </a:r>
                      <a:endParaRPr lang="fa-IR" sz="1200" dirty="0">
                        <a:solidFill>
                          <a:schemeClr val="bg1">
                            <a:lumMod val="25000"/>
                          </a:schemeClr>
                        </a:solidFill>
                        <a:cs typeface="B Nazanin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6CE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1"/>
                      <a:r>
                        <a:rPr lang="fa-IR" sz="1400" dirty="0" smtClean="0">
                          <a:solidFill>
                            <a:schemeClr val="bg1">
                              <a:lumMod val="25000"/>
                            </a:schemeClr>
                          </a:solidFill>
                          <a:cs typeface="B Nazanin" pitchFamily="2" charset="-78"/>
                        </a:rPr>
                        <a:t>براي سازمان‌هايي كه داراي</a:t>
                      </a:r>
                      <a:r>
                        <a:rPr lang="fa-IR" sz="1400" baseline="0" dirty="0" smtClean="0">
                          <a:solidFill>
                            <a:schemeClr val="bg1">
                              <a:lumMod val="25000"/>
                            </a:schemeClr>
                          </a:solidFill>
                          <a:cs typeface="B Nazanin" pitchFamily="2" charset="-78"/>
                        </a:rPr>
                        <a:t> برنامه‌هاي موقت و كوتاه مدت مي‌باشند، اگرچه اصل سازمان مي‌تواند دائمي يا موقت باشد</a:t>
                      </a:r>
                      <a:endParaRPr lang="fa-IR" sz="1400" dirty="0">
                        <a:solidFill>
                          <a:schemeClr val="bg1">
                            <a:lumMod val="25000"/>
                          </a:schemeClr>
                        </a:solidFill>
                        <a:cs typeface="B Nazanin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6CE"/>
                    </a:solidFill>
                  </a:tcPr>
                </a:tc>
              </a:tr>
              <a:tr h="1758038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solidFill>
                            <a:srgbClr val="1D1654"/>
                          </a:solidFill>
                          <a:cs typeface="B Nazanin" pitchFamily="2" charset="-78"/>
                        </a:rPr>
                        <a:t>سيستم مادر تخصصي (هلدينگ)</a:t>
                      </a:r>
                      <a:endParaRPr lang="fa-IR" dirty="0">
                        <a:solidFill>
                          <a:srgbClr val="1D1654"/>
                        </a:solidFill>
                        <a:cs typeface="B Nazanin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6CE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1"/>
                      <a:r>
                        <a:rPr lang="fa-IR" sz="1400" dirty="0" smtClean="0">
                          <a:solidFill>
                            <a:schemeClr val="bg1">
                              <a:lumMod val="25000"/>
                            </a:schemeClr>
                          </a:solidFill>
                          <a:cs typeface="B Nazanin" pitchFamily="2" charset="-78"/>
                        </a:rPr>
                        <a:t>ستادي است تخصصي و متشكل از واحدهاي تخصصي مستقل كه از تمام ظرفيت‌هاي لازم براي انجام فعاليت‌هاي بزرگ و پيچيده برخوردار است و معمولاً به صورت حرفه‌اي عمل مي‌كند</a:t>
                      </a:r>
                      <a:endParaRPr lang="fa-IR" sz="1400" dirty="0">
                        <a:solidFill>
                          <a:schemeClr val="bg1">
                            <a:lumMod val="25000"/>
                          </a:schemeClr>
                        </a:solidFill>
                        <a:cs typeface="B Nazanin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6CE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-87313" algn="just" rtl="1">
                        <a:buFont typeface="+mj-lt"/>
                        <a:buAutoNum type="arabicPeriod"/>
                      </a:pPr>
                      <a:r>
                        <a:rPr lang="fa-IR" sz="1200" dirty="0" smtClean="0">
                          <a:solidFill>
                            <a:schemeClr val="bg1">
                              <a:lumMod val="25000"/>
                            </a:schemeClr>
                          </a:solidFill>
                          <a:cs typeface="B Nazanin" pitchFamily="2" charset="-78"/>
                        </a:rPr>
                        <a:t>عدم تمركز و تفويض اختيار مناسب</a:t>
                      </a:r>
                    </a:p>
                    <a:p>
                      <a:pPr marL="87313" indent="-87313" algn="just" rtl="1">
                        <a:buFont typeface="+mj-lt"/>
                        <a:buAutoNum type="arabicPeriod"/>
                      </a:pPr>
                      <a:r>
                        <a:rPr lang="fa-IR" sz="1200" dirty="0" smtClean="0">
                          <a:solidFill>
                            <a:schemeClr val="bg1">
                              <a:lumMod val="25000"/>
                            </a:schemeClr>
                          </a:solidFill>
                          <a:cs typeface="B Nazanin" pitchFamily="2" charset="-78"/>
                        </a:rPr>
                        <a:t>داراي تركيبي از استاندارد و عدم تمركز</a:t>
                      </a:r>
                    </a:p>
                    <a:p>
                      <a:pPr marL="87313" indent="-87313" algn="just" rtl="1">
                        <a:buFont typeface="+mj-lt"/>
                        <a:buAutoNum type="arabicPeriod"/>
                      </a:pPr>
                      <a:r>
                        <a:rPr lang="fa-IR" sz="1200" dirty="0" smtClean="0">
                          <a:solidFill>
                            <a:schemeClr val="bg1">
                              <a:lumMod val="25000"/>
                            </a:schemeClr>
                          </a:solidFill>
                          <a:cs typeface="B Nazanin" pitchFamily="2" charset="-78"/>
                        </a:rPr>
                        <a:t>داراي سطح عملكرد بالا و تخصصي</a:t>
                      </a:r>
                    </a:p>
                    <a:p>
                      <a:pPr marL="87313" indent="-87313" algn="just" rtl="1">
                        <a:buFont typeface="+mj-lt"/>
                        <a:buAutoNum type="arabicPeriod"/>
                      </a:pPr>
                      <a:r>
                        <a:rPr lang="fa-IR" sz="1200" dirty="0" smtClean="0">
                          <a:solidFill>
                            <a:schemeClr val="bg1">
                              <a:lumMod val="25000"/>
                            </a:schemeClr>
                          </a:solidFill>
                          <a:cs typeface="B Nazanin" pitchFamily="2" charset="-78"/>
                        </a:rPr>
                        <a:t>داراي قابليت هم‌افزايي تخصصي</a:t>
                      </a:r>
                    </a:p>
                    <a:p>
                      <a:pPr marL="87313" indent="-87313" algn="just" rtl="1">
                        <a:buFont typeface="+mj-lt"/>
                        <a:buAutoNum type="arabicPeriod"/>
                      </a:pPr>
                      <a:r>
                        <a:rPr lang="fa-IR" sz="1200" dirty="0" smtClean="0">
                          <a:solidFill>
                            <a:schemeClr val="bg1">
                              <a:lumMod val="25000"/>
                            </a:schemeClr>
                          </a:solidFill>
                          <a:cs typeface="B Nazanin" pitchFamily="2" charset="-78"/>
                        </a:rPr>
                        <a:t>استاندارد بودن فعاليت‌ها</a:t>
                      </a:r>
                    </a:p>
                    <a:p>
                      <a:pPr marL="87313" indent="-87313" algn="just" rtl="1">
                        <a:buFont typeface="+mj-lt"/>
                        <a:buAutoNum type="arabicPeriod"/>
                      </a:pPr>
                      <a:r>
                        <a:rPr lang="fa-IR" sz="1200" dirty="0" smtClean="0">
                          <a:solidFill>
                            <a:schemeClr val="bg1">
                              <a:lumMod val="25000"/>
                            </a:schemeClr>
                          </a:solidFill>
                          <a:cs typeface="B Nazanin" pitchFamily="2" charset="-78"/>
                        </a:rPr>
                        <a:t>افزايش كارايي</a:t>
                      </a:r>
                      <a:r>
                        <a:rPr lang="fa-IR" sz="1200" baseline="0" dirty="0" smtClean="0">
                          <a:solidFill>
                            <a:schemeClr val="bg1">
                              <a:lumMod val="25000"/>
                            </a:schemeClr>
                          </a:solidFill>
                          <a:cs typeface="B Nazanin" pitchFamily="2" charset="-78"/>
                        </a:rPr>
                        <a:t> و كيفيت </a:t>
                      </a:r>
                    </a:p>
                    <a:p>
                      <a:pPr marL="87313" indent="-87313" algn="just" rtl="1">
                        <a:buFont typeface="+mj-lt"/>
                        <a:buAutoNum type="arabicPeriod"/>
                      </a:pPr>
                      <a:r>
                        <a:rPr lang="fa-IR" sz="1200" baseline="0" dirty="0" smtClean="0">
                          <a:solidFill>
                            <a:schemeClr val="bg1">
                              <a:lumMod val="25000"/>
                            </a:schemeClr>
                          </a:solidFill>
                          <a:cs typeface="B Nazanin" pitchFamily="2" charset="-78"/>
                        </a:rPr>
                        <a:t>رقابت سالم و سازنده</a:t>
                      </a:r>
                    </a:p>
                    <a:p>
                      <a:pPr marL="87313" indent="-87313" algn="just" rtl="1">
                        <a:buFont typeface="+mj-lt"/>
                        <a:buAutoNum type="arabicPeriod"/>
                      </a:pPr>
                      <a:r>
                        <a:rPr lang="fa-IR" sz="1200" baseline="0" dirty="0" smtClean="0">
                          <a:solidFill>
                            <a:schemeClr val="bg1">
                              <a:lumMod val="25000"/>
                            </a:schemeClr>
                          </a:solidFill>
                          <a:cs typeface="B Nazanin" pitchFamily="2" charset="-78"/>
                        </a:rPr>
                        <a:t>تسهيل در ارزيابي عملكرد</a:t>
                      </a:r>
                      <a:endParaRPr lang="fa-IR" sz="1200" dirty="0" smtClean="0">
                        <a:solidFill>
                          <a:schemeClr val="bg1">
                            <a:lumMod val="25000"/>
                          </a:schemeClr>
                        </a:solidFill>
                        <a:cs typeface="B Nazanin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6CE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-87313" algn="just" rtl="1">
                        <a:buFont typeface="+mj-lt"/>
                        <a:buAutoNum type="arabicPeriod"/>
                      </a:pPr>
                      <a:r>
                        <a:rPr lang="fa-IR" sz="1200" dirty="0" smtClean="0">
                          <a:solidFill>
                            <a:schemeClr val="bg1">
                              <a:lumMod val="25000"/>
                            </a:schemeClr>
                          </a:solidFill>
                          <a:cs typeface="B Nazanin" pitchFamily="2" charset="-78"/>
                        </a:rPr>
                        <a:t>مشكل بودن شرايط كنترل مطلوب</a:t>
                      </a:r>
                    </a:p>
                    <a:p>
                      <a:pPr marL="87313" indent="-87313" algn="just" rtl="1">
                        <a:buFont typeface="+mj-lt"/>
                        <a:buAutoNum type="arabicPeriod"/>
                      </a:pPr>
                      <a:r>
                        <a:rPr lang="fa-IR" sz="1200" dirty="0" smtClean="0">
                          <a:solidFill>
                            <a:schemeClr val="bg1">
                              <a:lumMod val="25000"/>
                            </a:schemeClr>
                          </a:solidFill>
                          <a:cs typeface="B Nazanin" pitchFamily="2" charset="-78"/>
                        </a:rPr>
                        <a:t>گرايش تعهد سازماني به سمت تعهد حرفه‌اي</a:t>
                      </a:r>
                    </a:p>
                    <a:p>
                      <a:pPr marL="87313" indent="-87313" algn="just" rtl="1">
                        <a:buFont typeface="+mj-lt"/>
                        <a:buAutoNum type="arabicPeriod"/>
                      </a:pPr>
                      <a:r>
                        <a:rPr lang="fa-IR" sz="1200" dirty="0" smtClean="0">
                          <a:solidFill>
                            <a:schemeClr val="bg1">
                              <a:lumMod val="25000"/>
                            </a:schemeClr>
                          </a:solidFill>
                          <a:cs typeface="B Nazanin" pitchFamily="2" charset="-78"/>
                        </a:rPr>
                        <a:t>عدم انعطاف‌پذيري خلاقيت در بروز خلاقيت‌ها در نحوه انجام كار به علت الزام به رعايت ضوابط</a:t>
                      </a:r>
                      <a:endParaRPr lang="fa-IR" sz="1200" dirty="0">
                        <a:solidFill>
                          <a:schemeClr val="bg1">
                            <a:lumMod val="25000"/>
                          </a:schemeClr>
                        </a:solidFill>
                        <a:cs typeface="B Nazanin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6CE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1"/>
                      <a:r>
                        <a:rPr lang="fa-IR" sz="1400" dirty="0" smtClean="0">
                          <a:solidFill>
                            <a:schemeClr val="bg1">
                              <a:lumMod val="25000"/>
                            </a:schemeClr>
                          </a:solidFill>
                          <a:cs typeface="B Nazanin" pitchFamily="2" charset="-78"/>
                        </a:rPr>
                        <a:t>براي سازمان‌هايي با زيرمجموعه‌هاي غير متمركز حرفه‌اي، تكنولوژيكي،</a:t>
                      </a:r>
                      <a:r>
                        <a:rPr lang="fa-IR" sz="1400" baseline="0" dirty="0" smtClean="0">
                          <a:solidFill>
                            <a:schemeClr val="bg1">
                              <a:lumMod val="25000"/>
                            </a:schemeClr>
                          </a:solidFill>
                          <a:cs typeface="B Nazanin" pitchFamily="2" charset="-78"/>
                        </a:rPr>
                        <a:t> بزرگ و پيچيده كه نياز به ثبات در رأس و انعطاف‌پذيري در صف (اجرا) مي‌باشند.</a:t>
                      </a:r>
                      <a:endParaRPr lang="fa-IR" sz="1400" dirty="0">
                        <a:solidFill>
                          <a:schemeClr val="bg1">
                            <a:lumMod val="25000"/>
                          </a:schemeClr>
                        </a:solidFill>
                        <a:cs typeface="B Nazanin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6CE"/>
                    </a:solidFill>
                  </a:tcPr>
                </a:tc>
              </a:tr>
            </a:tbl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8596" y="71414"/>
            <a:ext cx="8183880" cy="571504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fa-IR" sz="3200" dirty="0" smtClean="0">
                <a:solidFill>
                  <a:srgbClr val="2B354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cs typeface="B Titr" pitchFamily="2" charset="-78"/>
              </a:rPr>
              <a:t>جدول مقايسه‌اي الگوهاي جدید</a:t>
            </a:r>
            <a:endParaRPr lang="fa-IR" sz="3200" dirty="0">
              <a:solidFill>
                <a:srgbClr val="2B354F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0"/>
            <a:r>
              <a:rPr lang="fa-IR" sz="3600" dirty="0" smtClean="0">
                <a:cs typeface="B Titr" pitchFamily="2" charset="-78"/>
              </a:rPr>
              <a:t>نکته:</a:t>
            </a:r>
            <a:endParaRPr lang="fa-IR" sz="3600" dirty="0"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312"/>
            <a:ext cx="8291513" cy="4945083"/>
          </a:xfrm>
        </p:spPr>
        <p:txBody>
          <a:bodyPr/>
          <a:lstStyle/>
          <a:p>
            <a:pPr algn="just">
              <a:buNone/>
            </a:pPr>
            <a:r>
              <a:rPr lang="fa-IR" sz="2800" b="1" dirty="0" smtClean="0">
                <a:cs typeface="B Nazanin" pitchFamily="2" charset="-78"/>
              </a:rPr>
              <a:t>یک:</a:t>
            </a:r>
          </a:p>
          <a:p>
            <a:pPr algn="just">
              <a:buNone/>
            </a:pPr>
            <a:r>
              <a:rPr lang="fa-IR" sz="2800" dirty="0" smtClean="0">
                <a:cs typeface="B Nazanin" pitchFamily="2" charset="-78"/>
              </a:rPr>
              <a:t>        اقتضايي عمل كردن يا انعطاف‌پذيري به معناي حذف همه ضوابط و معيارها نيست، بلكه ضوابط و معيارها نبايد خشك و غير قابل انعطاف باشند.</a:t>
            </a:r>
          </a:p>
          <a:p>
            <a:pPr algn="just">
              <a:buNone/>
            </a:pPr>
            <a:r>
              <a:rPr lang="fa-IR" sz="2800" b="1" dirty="0" smtClean="0">
                <a:cs typeface="B Nazanin" pitchFamily="2" charset="-78"/>
              </a:rPr>
              <a:t>دو:</a:t>
            </a:r>
          </a:p>
          <a:p>
            <a:pPr algn="just">
              <a:buNone/>
            </a:pPr>
            <a:r>
              <a:rPr lang="fa-IR" sz="2800" dirty="0" smtClean="0">
                <a:cs typeface="B Nazanin" pitchFamily="2" charset="-78"/>
              </a:rPr>
              <a:t>         اگر بخواهيم سازمان از شكل مكانيكي به شكل ارگانيكي تبديل شود بايد ضمن ارتقاء سطح استفاده از فن‌اوري،از پيچيدگي، رسميت و تمركز بكاهيم، اما بايد توجه داشته باشيم كه حذف كامل اين سه عامل امكان‌پذير نيست. به عنوان مثال مي‌توانيم از پرداختن به جزئيات اجتناب نماييم.</a:t>
            </a:r>
          </a:p>
          <a:p>
            <a:endParaRPr lang="fa-IR" sz="2800" dirty="0">
              <a:cs typeface="B Nazanin" pitchFamily="2" charset="-78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4051296" y="3941766"/>
            <a:ext cx="1500198" cy="785818"/>
            <a:chOff x="4000496" y="3500438"/>
            <a:chExt cx="1500198" cy="785818"/>
          </a:xfrm>
        </p:grpSpPr>
        <p:sp>
          <p:nvSpPr>
            <p:cNvPr id="5" name="Rectangle 4"/>
            <p:cNvSpPr/>
            <p:nvPr/>
          </p:nvSpPr>
          <p:spPr>
            <a:xfrm>
              <a:off x="4143372" y="3643314"/>
              <a:ext cx="1357322" cy="642942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  <p:sp>
          <p:nvSpPr>
            <p:cNvPr id="6" name="Rectangle 5"/>
            <p:cNvSpPr/>
            <p:nvPr/>
          </p:nvSpPr>
          <p:spPr>
            <a:xfrm>
              <a:off x="4000496" y="3500438"/>
              <a:ext cx="1357322" cy="642942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183880" cy="1051560"/>
          </a:xfrm>
        </p:spPr>
        <p:txBody>
          <a:bodyPr anchor="ctr"/>
          <a:lstStyle/>
          <a:p>
            <a:pPr algn="ctr"/>
            <a:r>
              <a:rPr lang="fa-IR" sz="3600" dirty="0" smtClean="0">
                <a:solidFill>
                  <a:srgbClr val="1D1654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cs typeface="B Titr" pitchFamily="2" charset="-78"/>
              </a:rPr>
              <a:t>نمودار ساختار پروژه‌اي</a:t>
            </a:r>
            <a:endParaRPr lang="fa-IR" sz="3600" dirty="0">
              <a:solidFill>
                <a:srgbClr val="1D1654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cs typeface="B Titr" pitchFamily="2" charset="-78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00034" y="857232"/>
          <a:ext cx="8183562" cy="4187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71414"/>
            <a:ext cx="8183880" cy="1051560"/>
          </a:xfrm>
        </p:spPr>
        <p:txBody>
          <a:bodyPr anchor="ctr"/>
          <a:lstStyle/>
          <a:p>
            <a:pPr algn="ctr"/>
            <a:r>
              <a:rPr lang="fa-IR" sz="4000" dirty="0" smtClean="0">
                <a:solidFill>
                  <a:srgbClr val="1D1654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cs typeface="B Titr" pitchFamily="2" charset="-78"/>
              </a:rPr>
              <a:t>نمودار ساختار ماتريسی</a:t>
            </a:r>
            <a:endParaRPr lang="fa-IR" sz="4000" dirty="0">
              <a:solidFill>
                <a:srgbClr val="1D1654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cs typeface="B Titr" pitchFamily="2" charset="-78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03238" y="714356"/>
          <a:ext cx="8183562" cy="46132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7534529" y="3929066"/>
            <a:ext cx="1152000" cy="42862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6" name="Rectangle 5"/>
          <p:cNvSpPr/>
          <p:nvPr/>
        </p:nvSpPr>
        <p:spPr>
          <a:xfrm>
            <a:off x="7534529" y="4500570"/>
            <a:ext cx="1152000" cy="42862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7" name="Rectangle 6"/>
          <p:cNvSpPr/>
          <p:nvPr/>
        </p:nvSpPr>
        <p:spPr>
          <a:xfrm>
            <a:off x="7534529" y="5072074"/>
            <a:ext cx="1152000" cy="42862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8" name="Rectangle 7"/>
          <p:cNvSpPr/>
          <p:nvPr/>
        </p:nvSpPr>
        <p:spPr>
          <a:xfrm>
            <a:off x="6105769" y="3929066"/>
            <a:ext cx="1152000" cy="42862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9" name="Rectangle 8"/>
          <p:cNvSpPr/>
          <p:nvPr/>
        </p:nvSpPr>
        <p:spPr>
          <a:xfrm>
            <a:off x="6105769" y="4500570"/>
            <a:ext cx="1152000" cy="42862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0" name="Rectangle 9"/>
          <p:cNvSpPr/>
          <p:nvPr/>
        </p:nvSpPr>
        <p:spPr>
          <a:xfrm>
            <a:off x="6105769" y="5072074"/>
            <a:ext cx="1152000" cy="42862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1" name="Rectangle 10"/>
          <p:cNvSpPr/>
          <p:nvPr/>
        </p:nvSpPr>
        <p:spPr>
          <a:xfrm>
            <a:off x="4724501" y="3929066"/>
            <a:ext cx="1152000" cy="42862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2" name="Rectangle 11"/>
          <p:cNvSpPr/>
          <p:nvPr/>
        </p:nvSpPr>
        <p:spPr>
          <a:xfrm>
            <a:off x="4724501" y="4500570"/>
            <a:ext cx="1152000" cy="42862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3" name="Rectangle 12"/>
          <p:cNvSpPr/>
          <p:nvPr/>
        </p:nvSpPr>
        <p:spPr>
          <a:xfrm>
            <a:off x="4724501" y="5072074"/>
            <a:ext cx="1152000" cy="42862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4" name="Rectangle 13"/>
          <p:cNvSpPr/>
          <p:nvPr/>
        </p:nvSpPr>
        <p:spPr>
          <a:xfrm>
            <a:off x="3295741" y="3929066"/>
            <a:ext cx="1152000" cy="42862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5" name="Rectangle 14"/>
          <p:cNvSpPr/>
          <p:nvPr/>
        </p:nvSpPr>
        <p:spPr>
          <a:xfrm>
            <a:off x="3295741" y="4500570"/>
            <a:ext cx="1152000" cy="42862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6" name="Rectangle 15"/>
          <p:cNvSpPr/>
          <p:nvPr/>
        </p:nvSpPr>
        <p:spPr>
          <a:xfrm>
            <a:off x="3295741" y="5072074"/>
            <a:ext cx="1152000" cy="42862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7" name="Rectangle 16"/>
          <p:cNvSpPr/>
          <p:nvPr/>
        </p:nvSpPr>
        <p:spPr>
          <a:xfrm>
            <a:off x="1909544" y="3929066"/>
            <a:ext cx="1152000" cy="42862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8" name="Rectangle 17"/>
          <p:cNvSpPr/>
          <p:nvPr/>
        </p:nvSpPr>
        <p:spPr>
          <a:xfrm>
            <a:off x="1909544" y="4500570"/>
            <a:ext cx="1152000" cy="42862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9" name="Rectangle 18"/>
          <p:cNvSpPr/>
          <p:nvPr/>
        </p:nvSpPr>
        <p:spPr>
          <a:xfrm>
            <a:off x="1909544" y="5072074"/>
            <a:ext cx="1152000" cy="42862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0" name="Rectangle 19"/>
          <p:cNvSpPr/>
          <p:nvPr/>
        </p:nvSpPr>
        <p:spPr>
          <a:xfrm>
            <a:off x="480784" y="3929066"/>
            <a:ext cx="1152000" cy="42862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/>
            <a:r>
              <a:rPr lang="fa-IR" dirty="0" smtClean="0">
                <a:cs typeface="B Nazanin" pitchFamily="2" charset="-78"/>
              </a:rPr>
              <a:t>پروژه یک</a:t>
            </a:r>
            <a:endParaRPr lang="fa-IR" dirty="0">
              <a:cs typeface="B Nazanin" pitchFamily="2" charset="-78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80784" y="4500570"/>
            <a:ext cx="1152000" cy="42862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/>
            <a:r>
              <a:rPr lang="fa-IR" dirty="0" smtClean="0">
                <a:cs typeface="B Nazanin" pitchFamily="2" charset="-78"/>
              </a:rPr>
              <a:t>پروژه دو</a:t>
            </a:r>
            <a:endParaRPr lang="fa-IR" dirty="0">
              <a:cs typeface="B Nazanin" pitchFamily="2" charset="-78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80784" y="5072074"/>
            <a:ext cx="1152000" cy="42862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/>
            <a:r>
              <a:rPr lang="fa-IR" dirty="0" smtClean="0">
                <a:cs typeface="B Nazanin" pitchFamily="2" charset="-78"/>
              </a:rPr>
              <a:t>پروژه سه</a:t>
            </a:r>
            <a:endParaRPr lang="fa-IR" dirty="0">
              <a:cs typeface="B Nazanin" pitchFamily="2" charset="-78"/>
            </a:endParaRPr>
          </a:p>
        </p:txBody>
      </p:sp>
      <p:cxnSp>
        <p:nvCxnSpPr>
          <p:cNvPr id="24" name="Straight Connector 23"/>
          <p:cNvCxnSpPr>
            <a:stCxn id="5" idx="1"/>
            <a:endCxn id="8" idx="3"/>
          </p:cNvCxnSpPr>
          <p:nvPr/>
        </p:nvCxnSpPr>
        <p:spPr>
          <a:xfrm rot="10800000">
            <a:off x="7257769" y="4143380"/>
            <a:ext cx="276760" cy="1588"/>
          </a:xfrm>
          <a:prstGeom prst="line">
            <a:avLst/>
          </a:prstGeom>
          <a:ln w="19050">
            <a:solidFill>
              <a:schemeClr val="bg1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8" idx="1"/>
            <a:endCxn id="11" idx="3"/>
          </p:cNvCxnSpPr>
          <p:nvPr/>
        </p:nvCxnSpPr>
        <p:spPr>
          <a:xfrm rot="10800000">
            <a:off x="5876501" y="4143380"/>
            <a:ext cx="229268" cy="1588"/>
          </a:xfrm>
          <a:prstGeom prst="line">
            <a:avLst/>
          </a:prstGeom>
          <a:ln w="19050">
            <a:solidFill>
              <a:schemeClr val="bg1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6" idx="1"/>
            <a:endCxn id="9" idx="3"/>
          </p:cNvCxnSpPr>
          <p:nvPr/>
        </p:nvCxnSpPr>
        <p:spPr>
          <a:xfrm rot="10800000">
            <a:off x="7257769" y="4714884"/>
            <a:ext cx="276760" cy="1588"/>
          </a:xfrm>
          <a:prstGeom prst="line">
            <a:avLst/>
          </a:prstGeom>
          <a:ln w="19050">
            <a:solidFill>
              <a:schemeClr val="bg1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7" idx="1"/>
            <a:endCxn id="10" idx="3"/>
          </p:cNvCxnSpPr>
          <p:nvPr/>
        </p:nvCxnSpPr>
        <p:spPr>
          <a:xfrm rot="10800000">
            <a:off x="7257769" y="5286388"/>
            <a:ext cx="276760" cy="1588"/>
          </a:xfrm>
          <a:prstGeom prst="line">
            <a:avLst/>
          </a:prstGeom>
          <a:ln w="19050">
            <a:solidFill>
              <a:schemeClr val="bg1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9" idx="1"/>
            <a:endCxn id="12" idx="3"/>
          </p:cNvCxnSpPr>
          <p:nvPr/>
        </p:nvCxnSpPr>
        <p:spPr>
          <a:xfrm rot="10800000">
            <a:off x="5876501" y="4714884"/>
            <a:ext cx="229268" cy="1588"/>
          </a:xfrm>
          <a:prstGeom prst="line">
            <a:avLst/>
          </a:prstGeom>
          <a:ln w="19050">
            <a:solidFill>
              <a:schemeClr val="bg1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endCxn id="13" idx="3"/>
          </p:cNvCxnSpPr>
          <p:nvPr/>
        </p:nvCxnSpPr>
        <p:spPr>
          <a:xfrm rot="10800000">
            <a:off x="5876502" y="5286388"/>
            <a:ext cx="195697" cy="1588"/>
          </a:xfrm>
          <a:prstGeom prst="line">
            <a:avLst/>
          </a:prstGeom>
          <a:ln w="19050">
            <a:solidFill>
              <a:schemeClr val="bg1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11" idx="1"/>
            <a:endCxn id="14" idx="3"/>
          </p:cNvCxnSpPr>
          <p:nvPr/>
        </p:nvCxnSpPr>
        <p:spPr>
          <a:xfrm rot="10800000">
            <a:off x="4447741" y="4143380"/>
            <a:ext cx="276760" cy="1588"/>
          </a:xfrm>
          <a:prstGeom prst="line">
            <a:avLst/>
          </a:prstGeom>
          <a:ln w="19050">
            <a:solidFill>
              <a:schemeClr val="bg1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12" idx="1"/>
            <a:endCxn id="15" idx="3"/>
          </p:cNvCxnSpPr>
          <p:nvPr/>
        </p:nvCxnSpPr>
        <p:spPr>
          <a:xfrm rot="10800000">
            <a:off x="4447741" y="4714884"/>
            <a:ext cx="276760" cy="1588"/>
          </a:xfrm>
          <a:prstGeom prst="line">
            <a:avLst/>
          </a:prstGeom>
          <a:ln w="19050">
            <a:solidFill>
              <a:schemeClr val="bg1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13" idx="1"/>
            <a:endCxn id="16" idx="3"/>
          </p:cNvCxnSpPr>
          <p:nvPr/>
        </p:nvCxnSpPr>
        <p:spPr>
          <a:xfrm rot="10800000">
            <a:off x="4447741" y="5286388"/>
            <a:ext cx="276760" cy="1588"/>
          </a:xfrm>
          <a:prstGeom prst="line">
            <a:avLst/>
          </a:prstGeom>
          <a:ln w="19050">
            <a:solidFill>
              <a:schemeClr val="bg1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14" idx="1"/>
            <a:endCxn id="17" idx="3"/>
          </p:cNvCxnSpPr>
          <p:nvPr/>
        </p:nvCxnSpPr>
        <p:spPr>
          <a:xfrm rot="10800000">
            <a:off x="3061545" y="4143380"/>
            <a:ext cx="234197" cy="1588"/>
          </a:xfrm>
          <a:prstGeom prst="line">
            <a:avLst/>
          </a:prstGeom>
          <a:ln w="19050">
            <a:solidFill>
              <a:schemeClr val="bg1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17" idx="1"/>
            <a:endCxn id="20" idx="3"/>
          </p:cNvCxnSpPr>
          <p:nvPr/>
        </p:nvCxnSpPr>
        <p:spPr>
          <a:xfrm rot="10800000">
            <a:off x="1632784" y="4143380"/>
            <a:ext cx="276760" cy="1588"/>
          </a:xfrm>
          <a:prstGeom prst="line">
            <a:avLst/>
          </a:prstGeom>
          <a:ln w="19050">
            <a:solidFill>
              <a:schemeClr val="bg1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15" idx="1"/>
            <a:endCxn id="18" idx="3"/>
          </p:cNvCxnSpPr>
          <p:nvPr/>
        </p:nvCxnSpPr>
        <p:spPr>
          <a:xfrm rot="10800000">
            <a:off x="3061545" y="4714884"/>
            <a:ext cx="234197" cy="1588"/>
          </a:xfrm>
          <a:prstGeom prst="line">
            <a:avLst/>
          </a:prstGeom>
          <a:ln w="19050">
            <a:solidFill>
              <a:schemeClr val="bg1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16" idx="1"/>
            <a:endCxn id="19" idx="3"/>
          </p:cNvCxnSpPr>
          <p:nvPr/>
        </p:nvCxnSpPr>
        <p:spPr>
          <a:xfrm rot="10800000">
            <a:off x="3061545" y="5286388"/>
            <a:ext cx="234197" cy="1588"/>
          </a:xfrm>
          <a:prstGeom prst="line">
            <a:avLst/>
          </a:prstGeom>
          <a:ln w="19050">
            <a:solidFill>
              <a:schemeClr val="bg1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19" idx="1"/>
            <a:endCxn id="22" idx="3"/>
          </p:cNvCxnSpPr>
          <p:nvPr/>
        </p:nvCxnSpPr>
        <p:spPr>
          <a:xfrm rot="10800000">
            <a:off x="1632784" y="5286388"/>
            <a:ext cx="276760" cy="1588"/>
          </a:xfrm>
          <a:prstGeom prst="line">
            <a:avLst/>
          </a:prstGeom>
          <a:ln w="19050">
            <a:solidFill>
              <a:schemeClr val="bg1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18" idx="1"/>
            <a:endCxn id="21" idx="3"/>
          </p:cNvCxnSpPr>
          <p:nvPr/>
        </p:nvCxnSpPr>
        <p:spPr>
          <a:xfrm rot="10800000">
            <a:off x="1632784" y="4714884"/>
            <a:ext cx="276760" cy="1588"/>
          </a:xfrm>
          <a:prstGeom prst="line">
            <a:avLst/>
          </a:prstGeom>
          <a:ln w="19050">
            <a:solidFill>
              <a:schemeClr val="bg1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rot="16200000" flipV="1">
            <a:off x="8011338" y="3839065"/>
            <a:ext cx="180000" cy="0"/>
          </a:xfrm>
          <a:prstGeom prst="line">
            <a:avLst/>
          </a:prstGeom>
          <a:ln w="19050">
            <a:solidFill>
              <a:schemeClr val="bg1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5" idx="2"/>
            <a:endCxn id="6" idx="0"/>
          </p:cNvCxnSpPr>
          <p:nvPr/>
        </p:nvCxnSpPr>
        <p:spPr>
          <a:xfrm rot="5400000">
            <a:off x="8039091" y="4429132"/>
            <a:ext cx="142876" cy="1588"/>
          </a:xfrm>
          <a:prstGeom prst="line">
            <a:avLst/>
          </a:prstGeom>
          <a:ln w="19050">
            <a:solidFill>
              <a:schemeClr val="bg1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6" idx="2"/>
            <a:endCxn id="7" idx="0"/>
          </p:cNvCxnSpPr>
          <p:nvPr/>
        </p:nvCxnSpPr>
        <p:spPr>
          <a:xfrm rot="5400000">
            <a:off x="8039091" y="5000636"/>
            <a:ext cx="142876" cy="1588"/>
          </a:xfrm>
          <a:prstGeom prst="line">
            <a:avLst/>
          </a:prstGeom>
          <a:ln w="19050">
            <a:solidFill>
              <a:schemeClr val="bg1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8" idx="0"/>
          </p:cNvCxnSpPr>
          <p:nvPr/>
        </p:nvCxnSpPr>
        <p:spPr>
          <a:xfrm rot="16200000" flipV="1">
            <a:off x="6553703" y="3839065"/>
            <a:ext cx="180000" cy="0"/>
          </a:xfrm>
          <a:prstGeom prst="line">
            <a:avLst/>
          </a:prstGeom>
          <a:ln w="19050">
            <a:solidFill>
              <a:schemeClr val="bg1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stCxn id="8" idx="2"/>
            <a:endCxn id="9" idx="0"/>
          </p:cNvCxnSpPr>
          <p:nvPr/>
        </p:nvCxnSpPr>
        <p:spPr>
          <a:xfrm rot="5400000">
            <a:off x="6610331" y="4429132"/>
            <a:ext cx="142876" cy="1588"/>
          </a:xfrm>
          <a:prstGeom prst="line">
            <a:avLst/>
          </a:prstGeom>
          <a:ln w="19050">
            <a:solidFill>
              <a:schemeClr val="bg1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9" idx="2"/>
            <a:endCxn id="10" idx="0"/>
          </p:cNvCxnSpPr>
          <p:nvPr/>
        </p:nvCxnSpPr>
        <p:spPr>
          <a:xfrm rot="5400000">
            <a:off x="6610331" y="5000636"/>
            <a:ext cx="142876" cy="1588"/>
          </a:xfrm>
          <a:prstGeom prst="line">
            <a:avLst/>
          </a:prstGeom>
          <a:ln w="19050">
            <a:solidFill>
              <a:schemeClr val="bg1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stCxn id="11" idx="2"/>
            <a:endCxn id="12" idx="0"/>
          </p:cNvCxnSpPr>
          <p:nvPr/>
        </p:nvCxnSpPr>
        <p:spPr>
          <a:xfrm rot="5400000">
            <a:off x="5229063" y="4429132"/>
            <a:ext cx="142876" cy="1588"/>
          </a:xfrm>
          <a:prstGeom prst="line">
            <a:avLst/>
          </a:prstGeom>
          <a:ln w="19050">
            <a:solidFill>
              <a:schemeClr val="bg1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>
            <a:stCxn id="12" idx="2"/>
            <a:endCxn id="13" idx="0"/>
          </p:cNvCxnSpPr>
          <p:nvPr/>
        </p:nvCxnSpPr>
        <p:spPr>
          <a:xfrm rot="5400000">
            <a:off x="5229063" y="5000636"/>
            <a:ext cx="142876" cy="1588"/>
          </a:xfrm>
          <a:prstGeom prst="line">
            <a:avLst/>
          </a:prstGeom>
          <a:ln w="19050">
            <a:solidFill>
              <a:schemeClr val="bg1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rot="16200000" flipV="1">
            <a:off x="5210068" y="3839066"/>
            <a:ext cx="180000" cy="0"/>
          </a:xfrm>
          <a:prstGeom prst="line">
            <a:avLst/>
          </a:prstGeom>
          <a:ln w="19050">
            <a:solidFill>
              <a:schemeClr val="bg1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stCxn id="14" idx="2"/>
            <a:endCxn id="15" idx="0"/>
          </p:cNvCxnSpPr>
          <p:nvPr/>
        </p:nvCxnSpPr>
        <p:spPr>
          <a:xfrm rot="5400000">
            <a:off x="3800303" y="4429132"/>
            <a:ext cx="142876" cy="1588"/>
          </a:xfrm>
          <a:prstGeom prst="line">
            <a:avLst/>
          </a:prstGeom>
          <a:ln w="19050">
            <a:solidFill>
              <a:schemeClr val="bg1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15" idx="2"/>
            <a:endCxn id="16" idx="0"/>
          </p:cNvCxnSpPr>
          <p:nvPr/>
        </p:nvCxnSpPr>
        <p:spPr>
          <a:xfrm rot="5400000">
            <a:off x="3800303" y="5000636"/>
            <a:ext cx="142876" cy="1588"/>
          </a:xfrm>
          <a:prstGeom prst="line">
            <a:avLst/>
          </a:prstGeom>
          <a:ln w="19050">
            <a:solidFill>
              <a:schemeClr val="bg1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stCxn id="17" idx="2"/>
            <a:endCxn id="18" idx="0"/>
          </p:cNvCxnSpPr>
          <p:nvPr/>
        </p:nvCxnSpPr>
        <p:spPr>
          <a:xfrm rot="5400000">
            <a:off x="2414106" y="4429132"/>
            <a:ext cx="142876" cy="1588"/>
          </a:xfrm>
          <a:prstGeom prst="line">
            <a:avLst/>
          </a:prstGeom>
          <a:ln w="19050">
            <a:solidFill>
              <a:schemeClr val="bg1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stCxn id="18" idx="2"/>
            <a:endCxn id="19" idx="0"/>
          </p:cNvCxnSpPr>
          <p:nvPr/>
        </p:nvCxnSpPr>
        <p:spPr>
          <a:xfrm rot="5400000">
            <a:off x="2414106" y="5000636"/>
            <a:ext cx="142876" cy="1588"/>
          </a:xfrm>
          <a:prstGeom prst="line">
            <a:avLst/>
          </a:prstGeom>
          <a:ln w="19050">
            <a:solidFill>
              <a:schemeClr val="bg1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>
            <a:stCxn id="20" idx="2"/>
            <a:endCxn id="21" idx="0"/>
          </p:cNvCxnSpPr>
          <p:nvPr/>
        </p:nvCxnSpPr>
        <p:spPr>
          <a:xfrm rot="5400000">
            <a:off x="985346" y="4429132"/>
            <a:ext cx="142876" cy="1588"/>
          </a:xfrm>
          <a:prstGeom prst="line">
            <a:avLst/>
          </a:prstGeom>
          <a:ln w="19050">
            <a:solidFill>
              <a:schemeClr val="bg1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>
            <a:stCxn id="21" idx="2"/>
            <a:endCxn id="22" idx="0"/>
          </p:cNvCxnSpPr>
          <p:nvPr/>
        </p:nvCxnSpPr>
        <p:spPr>
          <a:xfrm rot="5400000">
            <a:off x="985346" y="5000636"/>
            <a:ext cx="142876" cy="1588"/>
          </a:xfrm>
          <a:prstGeom prst="line">
            <a:avLst/>
          </a:prstGeom>
          <a:ln w="19050">
            <a:solidFill>
              <a:schemeClr val="bg1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rot="16200000" flipV="1">
            <a:off x="3767620" y="3833527"/>
            <a:ext cx="180000" cy="0"/>
          </a:xfrm>
          <a:prstGeom prst="line">
            <a:avLst/>
          </a:prstGeom>
          <a:ln w="19050">
            <a:solidFill>
              <a:schemeClr val="bg1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rot="16200000" flipV="1">
            <a:off x="2410298" y="3847215"/>
            <a:ext cx="180000" cy="0"/>
          </a:xfrm>
          <a:prstGeom prst="line">
            <a:avLst/>
          </a:prstGeom>
          <a:ln w="19050">
            <a:solidFill>
              <a:schemeClr val="bg1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rot="16200000" flipV="1">
            <a:off x="981538" y="3843052"/>
            <a:ext cx="180000" cy="0"/>
          </a:xfrm>
          <a:prstGeom prst="line">
            <a:avLst/>
          </a:prstGeom>
          <a:ln w="19050">
            <a:solidFill>
              <a:schemeClr val="bg1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/>
          <p:cNvGrpSpPr/>
          <p:nvPr/>
        </p:nvGrpSpPr>
        <p:grpSpPr>
          <a:xfrm>
            <a:off x="1020738" y="4593474"/>
            <a:ext cx="7559728" cy="621476"/>
            <a:chOff x="903262" y="3664780"/>
            <a:chExt cx="7559728" cy="621476"/>
          </a:xfrm>
        </p:grpSpPr>
        <p:sp>
          <p:nvSpPr>
            <p:cNvPr id="25" name="Rounded Rectangle 24"/>
            <p:cNvSpPr/>
            <p:nvPr/>
          </p:nvSpPr>
          <p:spPr>
            <a:xfrm>
              <a:off x="6962792" y="3782256"/>
              <a:ext cx="1500198" cy="504000"/>
            </a:xfrm>
            <a:prstGeom prst="round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 sz="1400" dirty="0"/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5176842" y="3782256"/>
              <a:ext cx="1500198" cy="504000"/>
            </a:xfrm>
            <a:prstGeom prst="round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 sz="1400" dirty="0"/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2819388" y="3782256"/>
              <a:ext cx="1500198" cy="504000"/>
            </a:xfrm>
            <a:prstGeom prst="round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 sz="1400" dirty="0"/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1033438" y="3782256"/>
              <a:ext cx="1500198" cy="504000"/>
            </a:xfrm>
            <a:prstGeom prst="round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 sz="1400" dirty="0"/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6832616" y="3664780"/>
              <a:ext cx="1500198" cy="504000"/>
            </a:xfrm>
            <a:prstGeom prst="round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 sz="1400" dirty="0"/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5046666" y="3664780"/>
              <a:ext cx="1500198" cy="504000"/>
            </a:xfrm>
            <a:prstGeom prst="round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 sz="1400" dirty="0"/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2689212" y="3664780"/>
              <a:ext cx="1500198" cy="504000"/>
            </a:xfrm>
            <a:prstGeom prst="round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 sz="1400" dirty="0"/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903262" y="3664780"/>
              <a:ext cx="1500198" cy="504000"/>
            </a:xfrm>
            <a:prstGeom prst="round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 sz="1400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91513" cy="720725"/>
          </a:xfrm>
        </p:spPr>
        <p:txBody>
          <a:bodyPr anchor="ctr"/>
          <a:lstStyle/>
          <a:p>
            <a:pPr algn="ctr"/>
            <a:r>
              <a:rPr lang="fa-IR" sz="4000" dirty="0" smtClean="0">
                <a:solidFill>
                  <a:srgbClr val="1D1654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cs typeface="B Titr" pitchFamily="2" charset="-78"/>
              </a:rPr>
              <a:t>نمودار ساختار هلدينگي</a:t>
            </a:r>
            <a:endParaRPr lang="fa-IR" sz="4000" dirty="0">
              <a:solidFill>
                <a:srgbClr val="1D1654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cs typeface="B Titr" pitchFamily="2" charset="-78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643306" y="1357298"/>
            <a:ext cx="2000264" cy="64294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2400" b="1" dirty="0" smtClean="0"/>
              <a:t>مدیر سازمان</a:t>
            </a:r>
            <a:endParaRPr lang="fa-IR" sz="2400" b="1" dirty="0"/>
          </a:p>
        </p:txBody>
      </p:sp>
      <p:sp>
        <p:nvSpPr>
          <p:cNvPr id="9" name="Rounded Rectangle 8"/>
          <p:cNvSpPr/>
          <p:nvPr/>
        </p:nvSpPr>
        <p:spPr>
          <a:xfrm>
            <a:off x="6858016" y="2428868"/>
            <a:ext cx="1500198" cy="71438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>
                <a:solidFill>
                  <a:srgbClr val="1D1654"/>
                </a:solidFill>
              </a:rPr>
              <a:t>معاونت الف</a:t>
            </a:r>
            <a:endParaRPr lang="fa-IR" dirty="0">
              <a:solidFill>
                <a:srgbClr val="1D1654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072066" y="2428868"/>
            <a:ext cx="1500198" cy="71438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>
                <a:solidFill>
                  <a:srgbClr val="1D1654"/>
                </a:solidFill>
              </a:rPr>
              <a:t>معاونت ب</a:t>
            </a:r>
            <a:endParaRPr lang="fa-IR" dirty="0">
              <a:solidFill>
                <a:srgbClr val="1D1654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714612" y="2428868"/>
            <a:ext cx="1500198" cy="71438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>
                <a:solidFill>
                  <a:srgbClr val="1D1654"/>
                </a:solidFill>
              </a:rPr>
              <a:t>معاونت ج</a:t>
            </a:r>
            <a:endParaRPr lang="fa-IR" dirty="0">
              <a:solidFill>
                <a:srgbClr val="1D1654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928662" y="2428868"/>
            <a:ext cx="1500198" cy="71438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>
                <a:solidFill>
                  <a:srgbClr val="1D1654"/>
                </a:solidFill>
              </a:rPr>
              <a:t>معاونت د</a:t>
            </a:r>
            <a:endParaRPr lang="fa-IR" dirty="0">
              <a:solidFill>
                <a:srgbClr val="1D1654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858016" y="3603380"/>
            <a:ext cx="1500198" cy="5400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>
                <a:solidFill>
                  <a:srgbClr val="1D1654"/>
                </a:solidFill>
              </a:rPr>
              <a:t>گروه 1</a:t>
            </a:r>
            <a:endParaRPr lang="fa-IR" dirty="0">
              <a:solidFill>
                <a:srgbClr val="1D1654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072066" y="3603380"/>
            <a:ext cx="1500198" cy="5400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>
                <a:solidFill>
                  <a:srgbClr val="1D1654"/>
                </a:solidFill>
              </a:rPr>
              <a:t>گروه 2</a:t>
            </a:r>
            <a:endParaRPr lang="fa-IR" dirty="0">
              <a:solidFill>
                <a:srgbClr val="1D1654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714612" y="3603380"/>
            <a:ext cx="1500198" cy="5400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>
                <a:solidFill>
                  <a:srgbClr val="1D1654"/>
                </a:solidFill>
              </a:rPr>
              <a:t>گروه 3</a:t>
            </a:r>
            <a:endParaRPr lang="fa-IR" dirty="0">
              <a:solidFill>
                <a:srgbClr val="1D1654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928662" y="3603380"/>
            <a:ext cx="1500198" cy="5400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>
                <a:solidFill>
                  <a:srgbClr val="1D1654"/>
                </a:solidFill>
              </a:rPr>
              <a:t>گروه 4</a:t>
            </a:r>
            <a:endParaRPr lang="fa-IR" dirty="0">
              <a:solidFill>
                <a:srgbClr val="1D1654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6858016" y="4475998"/>
            <a:ext cx="1500198" cy="50400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400" dirty="0" smtClean="0"/>
              <a:t>موسسه، شركت يا پروژه</a:t>
            </a:r>
            <a:endParaRPr lang="fa-IR" sz="1400" dirty="0"/>
          </a:p>
        </p:txBody>
      </p:sp>
      <p:sp>
        <p:nvSpPr>
          <p:cNvPr id="18" name="Rounded Rectangle 17"/>
          <p:cNvSpPr/>
          <p:nvPr/>
        </p:nvSpPr>
        <p:spPr>
          <a:xfrm>
            <a:off x="5072066" y="4475998"/>
            <a:ext cx="1500198" cy="50400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400" dirty="0" smtClean="0"/>
              <a:t>مؤسسه، شركت يا پروژه</a:t>
            </a:r>
            <a:endParaRPr lang="fa-IR" sz="1400" dirty="0"/>
          </a:p>
        </p:txBody>
      </p:sp>
      <p:sp>
        <p:nvSpPr>
          <p:cNvPr id="19" name="Rounded Rectangle 18"/>
          <p:cNvSpPr/>
          <p:nvPr/>
        </p:nvSpPr>
        <p:spPr>
          <a:xfrm>
            <a:off x="2714612" y="4475998"/>
            <a:ext cx="1500198" cy="50400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400" dirty="0" smtClean="0"/>
              <a:t>مؤسسه، شركت يا پروژه</a:t>
            </a:r>
            <a:endParaRPr lang="fa-IR" sz="1400" dirty="0"/>
          </a:p>
        </p:txBody>
      </p:sp>
      <p:sp>
        <p:nvSpPr>
          <p:cNvPr id="20" name="Rounded Rectangle 19"/>
          <p:cNvSpPr/>
          <p:nvPr/>
        </p:nvSpPr>
        <p:spPr>
          <a:xfrm>
            <a:off x="928662" y="4475998"/>
            <a:ext cx="1500198" cy="50400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400" dirty="0" smtClean="0"/>
              <a:t>مؤسسه، شركت يا پروژه</a:t>
            </a:r>
            <a:endParaRPr lang="fa-IR" sz="1400" dirty="0"/>
          </a:p>
        </p:txBody>
      </p:sp>
      <p:cxnSp>
        <p:nvCxnSpPr>
          <p:cNvPr id="37" name="Elbow Connector 36"/>
          <p:cNvCxnSpPr>
            <a:stCxn id="8" idx="2"/>
            <a:endCxn id="12" idx="0"/>
          </p:cNvCxnSpPr>
          <p:nvPr/>
        </p:nvCxnSpPr>
        <p:spPr>
          <a:xfrm rot="5400000">
            <a:off x="2946786" y="732216"/>
            <a:ext cx="428628" cy="2964677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Elbow Connector 38"/>
          <p:cNvCxnSpPr>
            <a:stCxn id="8" idx="2"/>
            <a:endCxn id="11" idx="0"/>
          </p:cNvCxnSpPr>
          <p:nvPr/>
        </p:nvCxnSpPr>
        <p:spPr>
          <a:xfrm rot="5400000">
            <a:off x="3839761" y="1625191"/>
            <a:ext cx="428628" cy="1178727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Elbow Connector 40"/>
          <p:cNvCxnSpPr>
            <a:stCxn id="8" idx="2"/>
            <a:endCxn id="10" idx="0"/>
          </p:cNvCxnSpPr>
          <p:nvPr/>
        </p:nvCxnSpPr>
        <p:spPr>
          <a:xfrm rot="16200000" flipH="1">
            <a:off x="5018487" y="1625190"/>
            <a:ext cx="428628" cy="1178727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Elbow Connector 42"/>
          <p:cNvCxnSpPr>
            <a:stCxn id="8" idx="2"/>
            <a:endCxn id="9" idx="0"/>
          </p:cNvCxnSpPr>
          <p:nvPr/>
        </p:nvCxnSpPr>
        <p:spPr>
          <a:xfrm rot="16200000" flipH="1">
            <a:off x="5911462" y="732215"/>
            <a:ext cx="428628" cy="2964677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Elbow Connector 44"/>
          <p:cNvCxnSpPr>
            <a:stCxn id="8" idx="2"/>
            <a:endCxn id="13" idx="0"/>
          </p:cNvCxnSpPr>
          <p:nvPr/>
        </p:nvCxnSpPr>
        <p:spPr>
          <a:xfrm rot="16200000" flipH="1">
            <a:off x="5324206" y="1319471"/>
            <a:ext cx="1603140" cy="2964677"/>
          </a:xfrm>
          <a:prstGeom prst="bentConnector3">
            <a:avLst>
              <a:gd name="adj1" fmla="val 77727"/>
            </a:avLst>
          </a:prstGeom>
          <a:ln>
            <a:solidFill>
              <a:schemeClr val="bg1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Elbow Connector 46"/>
          <p:cNvCxnSpPr>
            <a:stCxn id="8" idx="2"/>
            <a:endCxn id="14" idx="0"/>
          </p:cNvCxnSpPr>
          <p:nvPr/>
        </p:nvCxnSpPr>
        <p:spPr>
          <a:xfrm rot="16200000" flipH="1">
            <a:off x="4431231" y="2212446"/>
            <a:ext cx="1603140" cy="1178727"/>
          </a:xfrm>
          <a:prstGeom prst="bentConnector3">
            <a:avLst>
              <a:gd name="adj1" fmla="val 77727"/>
            </a:avLst>
          </a:prstGeom>
          <a:ln>
            <a:solidFill>
              <a:schemeClr val="bg1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Elbow Connector 48"/>
          <p:cNvCxnSpPr>
            <a:stCxn id="8" idx="2"/>
            <a:endCxn id="15" idx="0"/>
          </p:cNvCxnSpPr>
          <p:nvPr/>
        </p:nvCxnSpPr>
        <p:spPr>
          <a:xfrm rot="5400000">
            <a:off x="3252505" y="2212447"/>
            <a:ext cx="1603140" cy="1178727"/>
          </a:xfrm>
          <a:prstGeom prst="bentConnector3">
            <a:avLst>
              <a:gd name="adj1" fmla="val 78519"/>
            </a:avLst>
          </a:prstGeom>
          <a:ln>
            <a:solidFill>
              <a:schemeClr val="bg1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Elbow Connector 50"/>
          <p:cNvCxnSpPr>
            <a:stCxn id="8" idx="2"/>
            <a:endCxn id="16" idx="0"/>
          </p:cNvCxnSpPr>
          <p:nvPr/>
        </p:nvCxnSpPr>
        <p:spPr>
          <a:xfrm rot="5400000">
            <a:off x="2359530" y="1319472"/>
            <a:ext cx="1603140" cy="2964677"/>
          </a:xfrm>
          <a:prstGeom prst="bentConnector3">
            <a:avLst>
              <a:gd name="adj1" fmla="val 78519"/>
            </a:avLst>
          </a:prstGeom>
          <a:ln>
            <a:solidFill>
              <a:schemeClr val="bg1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Elbow Connector 56"/>
          <p:cNvCxnSpPr>
            <a:stCxn id="14" idx="2"/>
            <a:endCxn id="18" idx="0"/>
          </p:cNvCxnSpPr>
          <p:nvPr/>
        </p:nvCxnSpPr>
        <p:spPr>
          <a:xfrm rot="5400000">
            <a:off x="5655856" y="4309689"/>
            <a:ext cx="332618" cy="1588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Elbow Connector 58"/>
          <p:cNvCxnSpPr>
            <a:stCxn id="13" idx="2"/>
            <a:endCxn id="17" idx="0"/>
          </p:cNvCxnSpPr>
          <p:nvPr/>
        </p:nvCxnSpPr>
        <p:spPr>
          <a:xfrm rot="5400000">
            <a:off x="7441806" y="4309689"/>
            <a:ext cx="332618" cy="1588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Elbow Connector 62"/>
          <p:cNvCxnSpPr>
            <a:stCxn id="15" idx="2"/>
            <a:endCxn id="19" idx="0"/>
          </p:cNvCxnSpPr>
          <p:nvPr/>
        </p:nvCxnSpPr>
        <p:spPr>
          <a:xfrm rot="5400000">
            <a:off x="3298402" y="4309689"/>
            <a:ext cx="332618" cy="1588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Elbow Connector 65"/>
          <p:cNvCxnSpPr>
            <a:stCxn id="16" idx="2"/>
            <a:endCxn id="20" idx="0"/>
          </p:cNvCxnSpPr>
          <p:nvPr/>
        </p:nvCxnSpPr>
        <p:spPr>
          <a:xfrm rot="5400000">
            <a:off x="1512452" y="4309689"/>
            <a:ext cx="332618" cy="1588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48614"/>
            <a:ext cx="8183880" cy="1051560"/>
          </a:xfrm>
        </p:spPr>
        <p:txBody>
          <a:bodyPr anchor="ctr"/>
          <a:lstStyle/>
          <a:p>
            <a:pPr algn="just"/>
            <a:r>
              <a:rPr lang="fa-IR" sz="3600" dirty="0" smtClean="0">
                <a:solidFill>
                  <a:srgbClr val="1D1654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cs typeface="B Titr" pitchFamily="2" charset="-78"/>
              </a:rPr>
              <a:t>مراحل و فرآيند طراحي ساختار:</a:t>
            </a:r>
            <a:endParaRPr lang="fa-IR" sz="3600" dirty="0">
              <a:solidFill>
                <a:srgbClr val="1D1654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559" y="1571612"/>
            <a:ext cx="8183880" cy="4929222"/>
          </a:xfrm>
        </p:spPr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fa-IR" b="1" dirty="0" smtClean="0">
                <a:cs typeface="B Nazanin" pitchFamily="2" charset="-78"/>
              </a:rPr>
              <a:t>الف- براساس نظريه كلاسيك‌‌ها:</a:t>
            </a:r>
          </a:p>
          <a:p>
            <a:pPr indent="-254000" algn="just">
              <a:buFontTx/>
              <a:buChar char="-"/>
            </a:pPr>
            <a:r>
              <a:rPr lang="fa-IR" dirty="0" smtClean="0">
                <a:cs typeface="B Nazanin" pitchFamily="2" charset="-78"/>
              </a:rPr>
              <a:t>كلاسيك‌ برتعيين و تعريف دقيق روابط سازماني تأكيد دارند و معتقدند هرچه فعاليت‌هاي افراد و گروه‌ها از قبل تعيين شده باشد، سازمان آسانتر و بهتر انجام وظيفه خواهد كرد و براين اساس سازماندهي را در چهار مرحله طراحي مي‌كنند: 1- تقسیم بندي افقي و دسته‌بندي كامل سازمان به چند جزء   2-تقسيم‌بندي عمودي و برقراري روابط از نظر اختيارات 3- تركيب افقي يا مرتبط ساختن سلسله مراتب   4- تعيين وظيفه براي كاركنان </a:t>
            </a:r>
          </a:p>
          <a:p>
            <a:pPr algn="just">
              <a:buNone/>
            </a:pPr>
            <a:endParaRPr lang="fa-IR" b="1" dirty="0" smtClean="0">
              <a:cs typeface="B Nazanin" pitchFamily="2" charset="-78"/>
            </a:endParaRPr>
          </a:p>
          <a:p>
            <a:pPr algn="just">
              <a:buNone/>
            </a:pPr>
            <a:r>
              <a:rPr lang="fa-IR" b="1" dirty="0" smtClean="0">
                <a:cs typeface="B Nazanin" pitchFamily="2" charset="-78"/>
              </a:rPr>
              <a:t>ب- براساس رويكرد جديد و مدرن :</a:t>
            </a:r>
          </a:p>
          <a:p>
            <a:pPr indent="-165100" algn="just">
              <a:buFontTx/>
              <a:buChar char="-"/>
            </a:pPr>
            <a:r>
              <a:rPr lang="fa-IR" dirty="0" smtClean="0">
                <a:cs typeface="B Nazanin" pitchFamily="2" charset="-78"/>
              </a:rPr>
              <a:t>براساس رويكرد جديد ابتدا بايد رسالت يا هدف و مأموريت كلي و كلان سازمان مشخص و چشم‌انداز آن تبيين شود،‌ سپس بررسي محيطي اعم از محيط داخلي سازمان و محيط خارج از آن مورد بررسي و مطالعه قرار گرفته و نقاط ضعف و قوت و فرصت‌ها و تهديد‌ها شناسايي شوند و با توجه به موارد فوق، استراتژي‌هاي سازمان براي دستيابي به اهداف مشخص گردد و سپس ساختار سازماني مناسب براي تحقق استراتژي‌ها طراحي شود.</a:t>
            </a:r>
          </a:p>
          <a:p>
            <a:pPr indent="-165100" algn="just">
              <a:buFontTx/>
              <a:buChar char="-"/>
            </a:pPr>
            <a:endParaRPr lang="fa-IR" dirty="0" smtClean="0">
              <a:cs typeface="B Nazanin" pitchFamily="2" charset="-78"/>
            </a:endParaRPr>
          </a:p>
          <a:p>
            <a:pPr indent="-165100" algn="just">
              <a:buFontTx/>
              <a:buChar char="-"/>
            </a:pPr>
            <a:r>
              <a:rPr lang="fa-IR" b="1" dirty="0" smtClean="0">
                <a:cs typeface="B Nazanin" pitchFamily="2" charset="-78"/>
              </a:rPr>
              <a:t>توضیح: </a:t>
            </a:r>
            <a:r>
              <a:rPr lang="fa-IR" dirty="0" smtClean="0">
                <a:cs typeface="B Nazanin" pitchFamily="2" charset="-78"/>
              </a:rPr>
              <a:t>در هر حال در تمام روشها باید ماموریت و وظیفه تدوین شود، با این تفاوت که بر اساس روش دوم، موارد مذکور ضمن آینده نگری از انعطاف پذیری بیشتری نیز برخوردارند.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4ma033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tretch>
            <a:fillRect/>
          </a:stretch>
        </p:blipFill>
        <p:spPr>
          <a:xfrm>
            <a:off x="714348" y="0"/>
            <a:ext cx="3471672" cy="137769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71472" y="1714488"/>
            <a:ext cx="7786742" cy="393954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25000" b="1" dirty="0" smtClean="0">
                <a:ln w="12700">
                  <a:solidFill>
                    <a:schemeClr val="bg1">
                      <a:lumMod val="90000"/>
                    </a:schemeClr>
                  </a:solidFill>
                  <a:prstDash val="solid"/>
                </a:ln>
                <a:solidFill>
                  <a:srgbClr val="FFAA2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صلوات</a:t>
            </a:r>
            <a:endParaRPr lang="en-US" sz="25000" b="1" cap="none" spc="0" dirty="0">
              <a:ln w="12700">
                <a:solidFill>
                  <a:schemeClr val="bg1">
                    <a:lumMod val="90000"/>
                  </a:schemeClr>
                </a:solidFill>
                <a:prstDash val="solid"/>
              </a:ln>
              <a:solidFill>
                <a:srgbClr val="FFAA2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780_35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57752" y="1357298"/>
            <a:ext cx="3857355" cy="514349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ounded Rectangle 2"/>
          <p:cNvSpPr/>
          <p:nvPr/>
        </p:nvSpPr>
        <p:spPr bwMode="auto">
          <a:xfrm>
            <a:off x="428596" y="1214422"/>
            <a:ext cx="3857652" cy="5357850"/>
          </a:xfrm>
          <a:prstGeom prst="roundRect">
            <a:avLst>
              <a:gd name="adj" fmla="val 4486"/>
            </a:avLst>
          </a:prstGeom>
          <a:noFill/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fa-IR" sz="2800" b="1" i="0" u="none" strike="noStrike" normalizeH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  <a:cs typeface="B Yagut" pitchFamily="2" charset="-78"/>
              </a:rPr>
              <a:t>همچنین </a:t>
            </a:r>
            <a:r>
              <a:rPr kumimoji="0" lang="fa-IR" sz="2800" b="1" i="0" u="none" strike="noStrike" normalizeH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  <a:cs typeface="B Yagut" pitchFamily="2" charset="-78"/>
              </a:rPr>
              <a:t>سازماندهی</a:t>
            </a:r>
            <a:r>
              <a:rPr kumimoji="0" lang="fa-IR" sz="2800" b="1" i="0" u="none" strike="noStrike" normalizeH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  <a:cs typeface="B Yagut" pitchFamily="2" charset="-78"/>
              </a:rPr>
              <a:t> اداری و نظامی و سلسله مراتب .... و اســــتحکام مـــــدیریت و توانایی‌های علمی و .... و ابزار و سایر چیزهایی را که لازم است، باید جدی گرفت.</a:t>
            </a:r>
          </a:p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800" b="1" baseline="0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  <a:cs typeface="B Yagut" pitchFamily="2" charset="-78"/>
              </a:rPr>
              <a:t> </a:t>
            </a:r>
            <a:r>
              <a:rPr lang="fa-IR" sz="2800" b="1" baseline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  <a:cs typeface="B Yagut" pitchFamily="2" charset="-78"/>
              </a:rPr>
              <a:t>            68/4/19</a:t>
            </a:r>
            <a:endParaRPr kumimoji="0" lang="fa-IR" sz="2800" b="1" i="0" u="none" strike="noStrike" normalizeH="0" baseline="0" dirty="0" smtClean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charset="0"/>
              <a:cs typeface="B Yagut" pitchFamily="2" charset="-78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8926" y="1528762"/>
            <a:ext cx="6286544" cy="4543444"/>
          </a:xfrm>
        </p:spPr>
        <p:txBody>
          <a:bodyPr/>
          <a:lstStyle/>
          <a:p>
            <a:pPr algn="ctr">
              <a:buNone/>
            </a:pPr>
            <a:r>
              <a:rPr lang="fa-IR" sz="6600" dirty="0" smtClean="0">
                <a:solidFill>
                  <a:srgbClr val="1D1654"/>
                </a:solidFill>
                <a:cs typeface="Arshia" pitchFamily="2" charset="-78"/>
              </a:rPr>
              <a:t>مقدم اساتید محترم و همچنین مسئولین، مدیران، میهمانان و سایر شرکت کنندگان محترم را گرامی می داریم.</a:t>
            </a:r>
            <a:endParaRPr lang="fa-IR" sz="6600" dirty="0">
              <a:solidFill>
                <a:srgbClr val="1D1654"/>
              </a:solidFill>
              <a:cs typeface="Arshia" pitchFamily="2" charset="-78"/>
            </a:endParaRPr>
          </a:p>
        </p:txBody>
      </p:sp>
      <p:pic>
        <p:nvPicPr>
          <p:cNvPr id="4" name="Picture 12" descr="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3675" y="1571612"/>
            <a:ext cx="2563813" cy="335758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fa-IR" sz="3600" dirty="0" smtClean="0">
                <a:cs typeface="B Titr" pitchFamily="2" charset="-78"/>
              </a:rPr>
              <a:t>فهرست مطالب:</a:t>
            </a:r>
            <a:endParaRPr lang="fa-IR" sz="3600" dirty="0">
              <a:cs typeface="B Titr" pitchFamily="2" charset="-78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071934" y="1500174"/>
            <a:ext cx="4643470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None/>
            </a:pPr>
            <a:r>
              <a:rPr lang="fa-IR" sz="2000" dirty="0" smtClean="0">
                <a:cs typeface="B Nazanin" pitchFamily="2" charset="-78"/>
              </a:rPr>
              <a:t>1- </a:t>
            </a:r>
            <a:r>
              <a:rPr lang="fa-IR" sz="2400" dirty="0" smtClean="0">
                <a:cs typeface="B Nazanin" pitchFamily="2" charset="-78"/>
              </a:rPr>
              <a:t>ضرورت آشنايي با سازماندهي</a:t>
            </a:r>
          </a:p>
          <a:p>
            <a:pPr>
              <a:buNone/>
            </a:pPr>
            <a:r>
              <a:rPr lang="fa-IR" sz="2400" dirty="0" smtClean="0">
                <a:cs typeface="B Nazanin" pitchFamily="2" charset="-78"/>
              </a:rPr>
              <a:t>2- انواع ساختار</a:t>
            </a:r>
          </a:p>
          <a:p>
            <a:pPr>
              <a:buNone/>
            </a:pPr>
            <a:r>
              <a:rPr lang="fa-IR" sz="2400" dirty="0" smtClean="0">
                <a:cs typeface="B Nazanin" pitchFamily="2" charset="-78"/>
              </a:rPr>
              <a:t>3- تعاريف ساختار و سازمان</a:t>
            </a:r>
          </a:p>
          <a:p>
            <a:pPr>
              <a:buNone/>
            </a:pPr>
            <a:r>
              <a:rPr lang="fa-IR" sz="2400" dirty="0" smtClean="0">
                <a:cs typeface="B Nazanin" pitchFamily="2" charset="-78"/>
              </a:rPr>
              <a:t>4- مفاهيم ساختاري در تعريف رابينز</a:t>
            </a:r>
          </a:p>
          <a:p>
            <a:pPr>
              <a:buNone/>
            </a:pPr>
            <a:r>
              <a:rPr lang="fa-IR" sz="2400" dirty="0" smtClean="0">
                <a:cs typeface="B Nazanin" pitchFamily="2" charset="-78"/>
              </a:rPr>
              <a:t>5- انواع سازمان‌ها</a:t>
            </a:r>
          </a:p>
          <a:p>
            <a:pPr>
              <a:buNone/>
            </a:pPr>
            <a:r>
              <a:rPr lang="fa-IR" sz="2400" dirty="0" smtClean="0">
                <a:cs typeface="B Nazanin" pitchFamily="2" charset="-78"/>
              </a:rPr>
              <a:t>6- عوامل مؤثر در تعيين ميزان اختيارات</a:t>
            </a:r>
          </a:p>
          <a:p>
            <a:pPr>
              <a:buNone/>
            </a:pPr>
            <a:r>
              <a:rPr lang="fa-IR" sz="2400" dirty="0" smtClean="0">
                <a:cs typeface="B Nazanin" pitchFamily="2" charset="-78"/>
              </a:rPr>
              <a:t>7- انواع استراتژي ساختاري</a:t>
            </a:r>
          </a:p>
          <a:p>
            <a:pPr>
              <a:buNone/>
            </a:pPr>
            <a:r>
              <a:rPr lang="fa-IR" sz="2400" dirty="0" smtClean="0">
                <a:cs typeface="B Nazanin" pitchFamily="2" charset="-78"/>
              </a:rPr>
              <a:t>8- انواع ساختار متناسب با شرايط محيط</a:t>
            </a:r>
          </a:p>
          <a:p>
            <a:pPr>
              <a:buNone/>
            </a:pPr>
            <a:r>
              <a:rPr lang="fa-IR" sz="2400" dirty="0" smtClean="0">
                <a:cs typeface="B Nazanin" pitchFamily="2" charset="-78"/>
              </a:rPr>
              <a:t>9- روش‌هاي طراحي ساختار</a:t>
            </a:r>
          </a:p>
          <a:p>
            <a:pPr>
              <a:buNone/>
            </a:pPr>
            <a:r>
              <a:rPr lang="fa-IR" sz="2400" dirty="0" smtClean="0">
                <a:cs typeface="B Nazanin" pitchFamily="2" charset="-78"/>
              </a:rPr>
              <a:t>10-  نمودار ساختار پروژه‌اي</a:t>
            </a:r>
          </a:p>
          <a:p>
            <a:pPr>
              <a:buNone/>
            </a:pPr>
            <a:r>
              <a:rPr lang="fa-IR" sz="2400" dirty="0" smtClean="0">
                <a:cs typeface="B Nazanin" pitchFamily="2" charset="-78"/>
              </a:rPr>
              <a:t>11-  نمودار ساختار ماتريسي</a:t>
            </a:r>
          </a:p>
          <a:p>
            <a:pPr>
              <a:buNone/>
            </a:pPr>
            <a:r>
              <a:rPr lang="fa-IR" sz="2400" dirty="0" smtClean="0">
                <a:cs typeface="B Nazanin" pitchFamily="2" charset="-78"/>
              </a:rPr>
              <a:t>12- نمودار ساختار هلدينگي</a:t>
            </a:r>
          </a:p>
          <a:p>
            <a:pPr>
              <a:buNone/>
            </a:pPr>
            <a:r>
              <a:rPr lang="fa-IR" sz="2400" dirty="0" smtClean="0">
                <a:cs typeface="B Nazanin" pitchFamily="2" charset="-78"/>
              </a:rPr>
              <a:t>13- مراحل و فرآيند طراحي ساختار</a:t>
            </a:r>
          </a:p>
          <a:p>
            <a:pPr>
              <a:buNone/>
            </a:pPr>
            <a:endParaRPr lang="fa-IR" sz="2400" dirty="0" smtClean="0">
              <a:cs typeface="B Nazanin" pitchFamily="2" charset="-78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7620" y="285728"/>
            <a:ext cx="4897732" cy="837246"/>
          </a:xfrm>
        </p:spPr>
        <p:txBody>
          <a:bodyPr>
            <a:noAutofit/>
          </a:bodyPr>
          <a:lstStyle/>
          <a:p>
            <a:pPr algn="just"/>
            <a:r>
              <a:rPr lang="fa-IR" sz="3400" dirty="0" smtClean="0">
                <a:solidFill>
                  <a:srgbClr val="2B354F"/>
                </a:solidFill>
                <a:effectLst>
                  <a:glow rad="228600">
                    <a:schemeClr val="bg1">
                      <a:lumMod val="95000"/>
                      <a:alpha val="40000"/>
                    </a:schemeClr>
                  </a:glow>
                </a:effectLst>
                <a:cs typeface="B Titr" pitchFamily="2" charset="-78"/>
              </a:rPr>
              <a:t>ضرورت آشنايي با سازماندهي:</a:t>
            </a:r>
            <a:endParaRPr lang="fa-IR" sz="3400" dirty="0">
              <a:solidFill>
                <a:srgbClr val="2B354F"/>
              </a:solidFill>
              <a:effectLst>
                <a:glow rad="228600">
                  <a:schemeClr val="bg1">
                    <a:lumMod val="95000"/>
                    <a:alpha val="40000"/>
                  </a:schemeClr>
                </a:glow>
              </a:effectLst>
              <a:cs typeface="B Titr" pitchFamily="2" charset="-78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4071934" y="2276302"/>
            <a:ext cx="3714776" cy="684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1" anchor="ctr" anchorCtr="0" compatLnSpc="1"/>
          <a:lstStyle/>
          <a:p>
            <a:pPr marL="514350" lvl="0" indent="-514350"/>
            <a:r>
              <a:rPr lang="fa-IR" sz="2800" dirty="0" smtClean="0">
                <a:solidFill>
                  <a:schemeClr val="tx1"/>
                </a:solidFill>
                <a:cs typeface="B Nazanin" pitchFamily="2" charset="-78"/>
              </a:rPr>
              <a:t>دستيابي به اهداف تعيين شده 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2928926" y="3163938"/>
            <a:ext cx="4857784" cy="684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1" anchor="ctr" anchorCtr="0" compatLnSpc="1"/>
          <a:lstStyle/>
          <a:p>
            <a:pPr marL="514350" lvl="0" indent="-514350"/>
            <a:r>
              <a:rPr lang="fa-IR" sz="2800" dirty="0" smtClean="0">
                <a:solidFill>
                  <a:schemeClr val="tx1"/>
                </a:solidFill>
                <a:cs typeface="B Nazanin" pitchFamily="2" charset="-78"/>
              </a:rPr>
              <a:t>ارتقاء بهره‌وري از طريق سازماندهي مناسب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1785918" y="4021194"/>
            <a:ext cx="6000792" cy="684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1" anchor="ctr" anchorCtr="0" compatLnSpc="1"/>
          <a:lstStyle/>
          <a:p>
            <a:pPr marL="514350" lvl="0" indent="-514350"/>
            <a:r>
              <a:rPr lang="fa-IR" sz="2800" dirty="0" smtClean="0">
                <a:solidFill>
                  <a:schemeClr val="tx1"/>
                </a:solidFill>
                <a:cs typeface="B Nazanin" pitchFamily="2" charset="-78"/>
              </a:rPr>
              <a:t>ايجاد رضايتمندي بيشتر در كاركنان و ساير ذينفعان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428596" y="4878450"/>
            <a:ext cx="7358114" cy="684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1" anchor="ctr" anchorCtr="0" compatLnSpc="1"/>
          <a:lstStyle/>
          <a:p>
            <a:pPr marL="514350" lvl="0" indent="-514350"/>
            <a:r>
              <a:rPr lang="fa-IR" sz="2800" dirty="0" smtClean="0">
                <a:solidFill>
                  <a:schemeClr val="tx1"/>
                </a:solidFill>
                <a:cs typeface="B Nazanin" pitchFamily="2" charset="-78"/>
              </a:rPr>
              <a:t>آگاهی از نوع و ميزان مسائل سازماني، بستگي به نوع سازمان دارد</a:t>
            </a:r>
          </a:p>
        </p:txBody>
      </p:sp>
      <p:sp>
        <p:nvSpPr>
          <p:cNvPr id="11" name="Line Callout 1 10"/>
          <p:cNvSpPr/>
          <p:nvPr/>
        </p:nvSpPr>
        <p:spPr>
          <a:xfrm>
            <a:off x="8072462" y="2204864"/>
            <a:ext cx="428628" cy="360000"/>
          </a:xfrm>
          <a:prstGeom prst="borderCallout1">
            <a:avLst>
              <a:gd name="adj1" fmla="val 18750"/>
              <a:gd name="adj2" fmla="val -8333"/>
              <a:gd name="adj3" fmla="val 132012"/>
              <a:gd name="adj4" fmla="val -7215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000" b="1" dirty="0" smtClean="0"/>
              <a:t>1</a:t>
            </a:r>
            <a:endParaRPr lang="fa-IR" sz="2000" b="1" dirty="0"/>
          </a:p>
        </p:txBody>
      </p:sp>
      <p:sp>
        <p:nvSpPr>
          <p:cNvPr id="12" name="Line Callout 1 11"/>
          <p:cNvSpPr/>
          <p:nvPr/>
        </p:nvSpPr>
        <p:spPr>
          <a:xfrm>
            <a:off x="8072462" y="3133558"/>
            <a:ext cx="428628" cy="360000"/>
          </a:xfrm>
          <a:prstGeom prst="borderCallout1">
            <a:avLst>
              <a:gd name="adj1" fmla="val 18750"/>
              <a:gd name="adj2" fmla="val -8333"/>
              <a:gd name="adj3" fmla="val 132012"/>
              <a:gd name="adj4" fmla="val -7215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000" b="1" dirty="0" smtClean="0"/>
              <a:t>2</a:t>
            </a:r>
            <a:endParaRPr lang="fa-IR" sz="2000" b="1" dirty="0"/>
          </a:p>
        </p:txBody>
      </p:sp>
      <p:sp>
        <p:nvSpPr>
          <p:cNvPr id="13" name="Line Callout 1 12"/>
          <p:cNvSpPr/>
          <p:nvPr/>
        </p:nvSpPr>
        <p:spPr>
          <a:xfrm>
            <a:off x="8072462" y="4006497"/>
            <a:ext cx="428628" cy="360000"/>
          </a:xfrm>
          <a:prstGeom prst="borderCallout1">
            <a:avLst>
              <a:gd name="adj1" fmla="val 18750"/>
              <a:gd name="adj2" fmla="val -8333"/>
              <a:gd name="adj3" fmla="val 132012"/>
              <a:gd name="adj4" fmla="val -7215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000" b="1" dirty="0" smtClean="0"/>
              <a:t>3</a:t>
            </a:r>
            <a:endParaRPr lang="fa-IR" sz="2000" b="1" dirty="0"/>
          </a:p>
        </p:txBody>
      </p:sp>
      <p:sp>
        <p:nvSpPr>
          <p:cNvPr id="14" name="Line Callout 1 13"/>
          <p:cNvSpPr/>
          <p:nvPr/>
        </p:nvSpPr>
        <p:spPr>
          <a:xfrm>
            <a:off x="8072462" y="4874904"/>
            <a:ext cx="428628" cy="360000"/>
          </a:xfrm>
          <a:prstGeom prst="borderCallout1">
            <a:avLst>
              <a:gd name="adj1" fmla="val 18750"/>
              <a:gd name="adj2" fmla="val -8333"/>
              <a:gd name="adj3" fmla="val 132012"/>
              <a:gd name="adj4" fmla="val -7215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000" b="1" dirty="0" smtClean="0"/>
              <a:t>4</a:t>
            </a:r>
            <a:endParaRPr lang="fa-IR" sz="2000" b="1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fa-IR" sz="3600" dirty="0" smtClean="0">
                <a:cs typeface="B Titr" pitchFamily="2" charset="-78"/>
              </a:rPr>
              <a:t>ساختار جزیره ای</a:t>
            </a:r>
            <a:endParaRPr lang="fa-IR" sz="3600" dirty="0"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 dirty="0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500034" y="1571612"/>
            <a:ext cx="8160573" cy="4640276"/>
            <a:chOff x="256" y="708"/>
            <a:chExt cx="5193" cy="3178"/>
          </a:xfrm>
        </p:grpSpPr>
        <p:sp>
          <p:nvSpPr>
            <p:cNvPr id="5" name="Freeform 4"/>
            <p:cNvSpPr>
              <a:spLocks/>
            </p:cNvSpPr>
            <p:nvPr/>
          </p:nvSpPr>
          <p:spPr bwMode="auto">
            <a:xfrm>
              <a:off x="283" y="1674"/>
              <a:ext cx="5123" cy="2167"/>
            </a:xfrm>
            <a:custGeom>
              <a:avLst/>
              <a:gdLst/>
              <a:ahLst/>
              <a:cxnLst>
                <a:cxn ang="0">
                  <a:pos x="0" y="26"/>
                </a:cxn>
                <a:cxn ang="0">
                  <a:pos x="1026" y="26"/>
                </a:cxn>
                <a:cxn ang="0">
                  <a:pos x="1857" y="17"/>
                </a:cxn>
                <a:cxn ang="0">
                  <a:pos x="3071" y="13"/>
                </a:cxn>
                <a:cxn ang="0">
                  <a:pos x="3914" y="19"/>
                </a:cxn>
                <a:cxn ang="0">
                  <a:pos x="4712" y="7"/>
                </a:cxn>
                <a:cxn ang="0">
                  <a:pos x="5122" y="0"/>
                </a:cxn>
                <a:cxn ang="0">
                  <a:pos x="5122" y="2166"/>
                </a:cxn>
                <a:cxn ang="0">
                  <a:pos x="0" y="2166"/>
                </a:cxn>
                <a:cxn ang="0">
                  <a:pos x="0" y="26"/>
                </a:cxn>
              </a:cxnLst>
              <a:rect l="0" t="0" r="r" b="b"/>
              <a:pathLst>
                <a:path w="5123" h="2167">
                  <a:moveTo>
                    <a:pt x="0" y="26"/>
                  </a:moveTo>
                  <a:lnTo>
                    <a:pt x="1026" y="26"/>
                  </a:lnTo>
                  <a:lnTo>
                    <a:pt x="1857" y="17"/>
                  </a:lnTo>
                  <a:lnTo>
                    <a:pt x="3071" y="13"/>
                  </a:lnTo>
                  <a:lnTo>
                    <a:pt x="3914" y="19"/>
                  </a:lnTo>
                  <a:lnTo>
                    <a:pt x="4712" y="7"/>
                  </a:lnTo>
                  <a:lnTo>
                    <a:pt x="5122" y="0"/>
                  </a:lnTo>
                  <a:lnTo>
                    <a:pt x="5122" y="2166"/>
                  </a:lnTo>
                  <a:lnTo>
                    <a:pt x="0" y="2166"/>
                  </a:lnTo>
                  <a:lnTo>
                    <a:pt x="0" y="26"/>
                  </a:lnTo>
                </a:path>
              </a:pathLst>
            </a:custGeom>
            <a:gradFill rotWithShape="0">
              <a:gsLst>
                <a:gs pos="0">
                  <a:srgbClr val="0063BC">
                    <a:gamma/>
                    <a:tint val="0"/>
                    <a:invGamma/>
                  </a:srgbClr>
                </a:gs>
                <a:gs pos="100000">
                  <a:srgbClr val="0063BC"/>
                </a:gs>
              </a:gsLst>
              <a:lin ang="18900000" scaled="1"/>
            </a:gra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283" y="738"/>
              <a:ext cx="5123" cy="963"/>
            </a:xfrm>
            <a:custGeom>
              <a:avLst/>
              <a:gdLst/>
              <a:ahLst/>
              <a:cxnLst>
                <a:cxn ang="0">
                  <a:pos x="0" y="962"/>
                </a:cxn>
                <a:cxn ang="0">
                  <a:pos x="1001" y="955"/>
                </a:cxn>
                <a:cxn ang="0">
                  <a:pos x="1831" y="946"/>
                </a:cxn>
                <a:cxn ang="0">
                  <a:pos x="3046" y="943"/>
                </a:cxn>
                <a:cxn ang="0">
                  <a:pos x="3889" y="949"/>
                </a:cxn>
                <a:cxn ang="0">
                  <a:pos x="4689" y="936"/>
                </a:cxn>
                <a:cxn ang="0">
                  <a:pos x="5122" y="941"/>
                </a:cxn>
                <a:cxn ang="0">
                  <a:pos x="5122" y="0"/>
                </a:cxn>
                <a:cxn ang="0">
                  <a:pos x="0" y="0"/>
                </a:cxn>
                <a:cxn ang="0">
                  <a:pos x="0" y="962"/>
                </a:cxn>
              </a:cxnLst>
              <a:rect l="0" t="0" r="r" b="b"/>
              <a:pathLst>
                <a:path w="5123" h="963">
                  <a:moveTo>
                    <a:pt x="0" y="962"/>
                  </a:moveTo>
                  <a:lnTo>
                    <a:pt x="1001" y="955"/>
                  </a:lnTo>
                  <a:lnTo>
                    <a:pt x="1831" y="946"/>
                  </a:lnTo>
                  <a:lnTo>
                    <a:pt x="3046" y="943"/>
                  </a:lnTo>
                  <a:lnTo>
                    <a:pt x="3889" y="949"/>
                  </a:lnTo>
                  <a:lnTo>
                    <a:pt x="4689" y="936"/>
                  </a:lnTo>
                  <a:lnTo>
                    <a:pt x="5122" y="941"/>
                  </a:lnTo>
                  <a:lnTo>
                    <a:pt x="5122" y="0"/>
                  </a:lnTo>
                  <a:lnTo>
                    <a:pt x="0" y="0"/>
                  </a:lnTo>
                  <a:lnTo>
                    <a:pt x="0" y="962"/>
                  </a:lnTo>
                </a:path>
              </a:pathLst>
            </a:custGeom>
            <a:gradFill rotWithShape="0">
              <a:gsLst>
                <a:gs pos="0">
                  <a:srgbClr val="4588ED"/>
                </a:gs>
                <a:gs pos="100000">
                  <a:srgbClr val="4588ED">
                    <a:gamma/>
                    <a:tint val="0"/>
                    <a:invGamma/>
                  </a:srgbClr>
                </a:gs>
              </a:gsLst>
              <a:lin ang="5400000" scaled="1"/>
            </a:gra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518" y="2894"/>
              <a:ext cx="1699" cy="249"/>
            </a:xfrm>
            <a:custGeom>
              <a:avLst/>
              <a:gdLst/>
              <a:ahLst/>
              <a:cxnLst>
                <a:cxn ang="0">
                  <a:pos x="686" y="23"/>
                </a:cxn>
                <a:cxn ang="0">
                  <a:pos x="740" y="16"/>
                </a:cxn>
                <a:cxn ang="0">
                  <a:pos x="795" y="6"/>
                </a:cxn>
                <a:cxn ang="0">
                  <a:pos x="882" y="0"/>
                </a:cxn>
                <a:cxn ang="0">
                  <a:pos x="991" y="9"/>
                </a:cxn>
                <a:cxn ang="0">
                  <a:pos x="1101" y="27"/>
                </a:cxn>
                <a:cxn ang="0">
                  <a:pos x="1193" y="45"/>
                </a:cxn>
                <a:cxn ang="0">
                  <a:pos x="1263" y="54"/>
                </a:cxn>
                <a:cxn ang="0">
                  <a:pos x="1334" y="62"/>
                </a:cxn>
                <a:cxn ang="0">
                  <a:pos x="1405" y="70"/>
                </a:cxn>
                <a:cxn ang="0">
                  <a:pos x="1476" y="80"/>
                </a:cxn>
                <a:cxn ang="0">
                  <a:pos x="1547" y="92"/>
                </a:cxn>
                <a:cxn ang="0">
                  <a:pos x="1615" y="107"/>
                </a:cxn>
                <a:cxn ang="0">
                  <a:pos x="1669" y="133"/>
                </a:cxn>
                <a:cxn ang="0">
                  <a:pos x="1693" y="159"/>
                </a:cxn>
                <a:cxn ang="0">
                  <a:pos x="1658" y="171"/>
                </a:cxn>
                <a:cxn ang="0">
                  <a:pos x="1616" y="177"/>
                </a:cxn>
                <a:cxn ang="0">
                  <a:pos x="1581" y="181"/>
                </a:cxn>
                <a:cxn ang="0">
                  <a:pos x="1528" y="185"/>
                </a:cxn>
                <a:cxn ang="0">
                  <a:pos x="1477" y="190"/>
                </a:cxn>
                <a:cxn ang="0">
                  <a:pos x="1403" y="210"/>
                </a:cxn>
                <a:cxn ang="0">
                  <a:pos x="1342" y="226"/>
                </a:cxn>
                <a:cxn ang="0">
                  <a:pos x="1278" y="233"/>
                </a:cxn>
                <a:cxn ang="0">
                  <a:pos x="1218" y="237"/>
                </a:cxn>
                <a:cxn ang="0">
                  <a:pos x="1003" y="227"/>
                </a:cxn>
                <a:cxn ang="0">
                  <a:pos x="938" y="227"/>
                </a:cxn>
                <a:cxn ang="0">
                  <a:pos x="871" y="228"/>
                </a:cxn>
                <a:cxn ang="0">
                  <a:pos x="804" y="232"/>
                </a:cxn>
                <a:cxn ang="0">
                  <a:pos x="738" y="237"/>
                </a:cxn>
                <a:cxn ang="0">
                  <a:pos x="673" y="242"/>
                </a:cxn>
                <a:cxn ang="0">
                  <a:pos x="609" y="248"/>
                </a:cxn>
                <a:cxn ang="0">
                  <a:pos x="570" y="246"/>
                </a:cxn>
                <a:cxn ang="0">
                  <a:pos x="530" y="238"/>
                </a:cxn>
                <a:cxn ang="0">
                  <a:pos x="492" y="229"/>
                </a:cxn>
                <a:cxn ang="0">
                  <a:pos x="430" y="224"/>
                </a:cxn>
                <a:cxn ang="0">
                  <a:pos x="360" y="226"/>
                </a:cxn>
                <a:cxn ang="0">
                  <a:pos x="286" y="232"/>
                </a:cxn>
                <a:cxn ang="0">
                  <a:pos x="212" y="239"/>
                </a:cxn>
                <a:cxn ang="0">
                  <a:pos x="141" y="239"/>
                </a:cxn>
                <a:cxn ang="0">
                  <a:pos x="71" y="227"/>
                </a:cxn>
                <a:cxn ang="0">
                  <a:pos x="17" y="203"/>
                </a:cxn>
                <a:cxn ang="0">
                  <a:pos x="0" y="170"/>
                </a:cxn>
                <a:cxn ang="0">
                  <a:pos x="10" y="152"/>
                </a:cxn>
                <a:cxn ang="0">
                  <a:pos x="26" y="140"/>
                </a:cxn>
                <a:cxn ang="0">
                  <a:pos x="78" y="118"/>
                </a:cxn>
                <a:cxn ang="0">
                  <a:pos x="145" y="91"/>
                </a:cxn>
                <a:cxn ang="0">
                  <a:pos x="229" y="65"/>
                </a:cxn>
                <a:cxn ang="0">
                  <a:pos x="316" y="48"/>
                </a:cxn>
                <a:cxn ang="0">
                  <a:pos x="404" y="35"/>
                </a:cxn>
                <a:cxn ang="0">
                  <a:pos x="490" y="28"/>
                </a:cxn>
                <a:cxn ang="0">
                  <a:pos x="576" y="25"/>
                </a:cxn>
              </a:cxnLst>
              <a:rect l="0" t="0" r="r" b="b"/>
              <a:pathLst>
                <a:path w="1699" h="249">
                  <a:moveTo>
                    <a:pt x="641" y="23"/>
                  </a:moveTo>
                  <a:lnTo>
                    <a:pt x="653" y="24"/>
                  </a:lnTo>
                  <a:lnTo>
                    <a:pt x="664" y="24"/>
                  </a:lnTo>
                  <a:lnTo>
                    <a:pt x="675" y="23"/>
                  </a:lnTo>
                  <a:lnTo>
                    <a:pt x="686" y="23"/>
                  </a:lnTo>
                  <a:lnTo>
                    <a:pt x="697" y="22"/>
                  </a:lnTo>
                  <a:lnTo>
                    <a:pt x="708" y="21"/>
                  </a:lnTo>
                  <a:lnTo>
                    <a:pt x="719" y="19"/>
                  </a:lnTo>
                  <a:lnTo>
                    <a:pt x="729" y="18"/>
                  </a:lnTo>
                  <a:lnTo>
                    <a:pt x="740" y="16"/>
                  </a:lnTo>
                  <a:lnTo>
                    <a:pt x="751" y="14"/>
                  </a:lnTo>
                  <a:lnTo>
                    <a:pt x="762" y="12"/>
                  </a:lnTo>
                  <a:lnTo>
                    <a:pt x="773" y="10"/>
                  </a:lnTo>
                  <a:lnTo>
                    <a:pt x="784" y="8"/>
                  </a:lnTo>
                  <a:lnTo>
                    <a:pt x="795" y="6"/>
                  </a:lnTo>
                  <a:lnTo>
                    <a:pt x="806" y="5"/>
                  </a:lnTo>
                  <a:lnTo>
                    <a:pt x="816" y="4"/>
                  </a:lnTo>
                  <a:lnTo>
                    <a:pt x="838" y="2"/>
                  </a:lnTo>
                  <a:lnTo>
                    <a:pt x="860" y="1"/>
                  </a:lnTo>
                  <a:lnTo>
                    <a:pt x="882" y="0"/>
                  </a:lnTo>
                  <a:lnTo>
                    <a:pt x="903" y="1"/>
                  </a:lnTo>
                  <a:lnTo>
                    <a:pt x="926" y="2"/>
                  </a:lnTo>
                  <a:lnTo>
                    <a:pt x="948" y="4"/>
                  </a:lnTo>
                  <a:lnTo>
                    <a:pt x="970" y="6"/>
                  </a:lnTo>
                  <a:lnTo>
                    <a:pt x="991" y="9"/>
                  </a:lnTo>
                  <a:lnTo>
                    <a:pt x="1013" y="12"/>
                  </a:lnTo>
                  <a:lnTo>
                    <a:pt x="1035" y="16"/>
                  </a:lnTo>
                  <a:lnTo>
                    <a:pt x="1057" y="20"/>
                  </a:lnTo>
                  <a:lnTo>
                    <a:pt x="1079" y="23"/>
                  </a:lnTo>
                  <a:lnTo>
                    <a:pt x="1101" y="27"/>
                  </a:lnTo>
                  <a:lnTo>
                    <a:pt x="1122" y="31"/>
                  </a:lnTo>
                  <a:lnTo>
                    <a:pt x="1143" y="36"/>
                  </a:lnTo>
                  <a:lnTo>
                    <a:pt x="1165" y="40"/>
                  </a:lnTo>
                  <a:lnTo>
                    <a:pt x="1179" y="42"/>
                  </a:lnTo>
                  <a:lnTo>
                    <a:pt x="1193" y="45"/>
                  </a:lnTo>
                  <a:lnTo>
                    <a:pt x="1207" y="47"/>
                  </a:lnTo>
                  <a:lnTo>
                    <a:pt x="1221" y="49"/>
                  </a:lnTo>
                  <a:lnTo>
                    <a:pt x="1235" y="51"/>
                  </a:lnTo>
                  <a:lnTo>
                    <a:pt x="1249" y="52"/>
                  </a:lnTo>
                  <a:lnTo>
                    <a:pt x="1263" y="54"/>
                  </a:lnTo>
                  <a:lnTo>
                    <a:pt x="1276" y="56"/>
                  </a:lnTo>
                  <a:lnTo>
                    <a:pt x="1291" y="58"/>
                  </a:lnTo>
                  <a:lnTo>
                    <a:pt x="1305" y="60"/>
                  </a:lnTo>
                  <a:lnTo>
                    <a:pt x="1319" y="61"/>
                  </a:lnTo>
                  <a:lnTo>
                    <a:pt x="1334" y="62"/>
                  </a:lnTo>
                  <a:lnTo>
                    <a:pt x="1348" y="64"/>
                  </a:lnTo>
                  <a:lnTo>
                    <a:pt x="1362" y="65"/>
                  </a:lnTo>
                  <a:lnTo>
                    <a:pt x="1376" y="67"/>
                  </a:lnTo>
                  <a:lnTo>
                    <a:pt x="1391" y="68"/>
                  </a:lnTo>
                  <a:lnTo>
                    <a:pt x="1405" y="70"/>
                  </a:lnTo>
                  <a:lnTo>
                    <a:pt x="1419" y="72"/>
                  </a:lnTo>
                  <a:lnTo>
                    <a:pt x="1434" y="74"/>
                  </a:lnTo>
                  <a:lnTo>
                    <a:pt x="1448" y="76"/>
                  </a:lnTo>
                  <a:lnTo>
                    <a:pt x="1462" y="77"/>
                  </a:lnTo>
                  <a:lnTo>
                    <a:pt x="1476" y="80"/>
                  </a:lnTo>
                  <a:lnTo>
                    <a:pt x="1491" y="82"/>
                  </a:lnTo>
                  <a:lnTo>
                    <a:pt x="1505" y="84"/>
                  </a:lnTo>
                  <a:lnTo>
                    <a:pt x="1519" y="87"/>
                  </a:lnTo>
                  <a:lnTo>
                    <a:pt x="1533" y="89"/>
                  </a:lnTo>
                  <a:lnTo>
                    <a:pt x="1547" y="92"/>
                  </a:lnTo>
                  <a:lnTo>
                    <a:pt x="1560" y="95"/>
                  </a:lnTo>
                  <a:lnTo>
                    <a:pt x="1574" y="97"/>
                  </a:lnTo>
                  <a:lnTo>
                    <a:pt x="1588" y="101"/>
                  </a:lnTo>
                  <a:lnTo>
                    <a:pt x="1602" y="103"/>
                  </a:lnTo>
                  <a:lnTo>
                    <a:pt x="1615" y="107"/>
                  </a:lnTo>
                  <a:lnTo>
                    <a:pt x="1627" y="110"/>
                  </a:lnTo>
                  <a:lnTo>
                    <a:pt x="1638" y="115"/>
                  </a:lnTo>
                  <a:lnTo>
                    <a:pt x="1648" y="121"/>
                  </a:lnTo>
                  <a:lnTo>
                    <a:pt x="1659" y="126"/>
                  </a:lnTo>
                  <a:lnTo>
                    <a:pt x="1669" y="133"/>
                  </a:lnTo>
                  <a:lnTo>
                    <a:pt x="1679" y="139"/>
                  </a:lnTo>
                  <a:lnTo>
                    <a:pt x="1689" y="145"/>
                  </a:lnTo>
                  <a:lnTo>
                    <a:pt x="1698" y="148"/>
                  </a:lnTo>
                  <a:lnTo>
                    <a:pt x="1698" y="156"/>
                  </a:lnTo>
                  <a:lnTo>
                    <a:pt x="1693" y="159"/>
                  </a:lnTo>
                  <a:lnTo>
                    <a:pt x="1687" y="162"/>
                  </a:lnTo>
                  <a:lnTo>
                    <a:pt x="1680" y="165"/>
                  </a:lnTo>
                  <a:lnTo>
                    <a:pt x="1673" y="167"/>
                  </a:lnTo>
                  <a:lnTo>
                    <a:pt x="1665" y="169"/>
                  </a:lnTo>
                  <a:lnTo>
                    <a:pt x="1658" y="171"/>
                  </a:lnTo>
                  <a:lnTo>
                    <a:pt x="1649" y="172"/>
                  </a:lnTo>
                  <a:lnTo>
                    <a:pt x="1641" y="174"/>
                  </a:lnTo>
                  <a:lnTo>
                    <a:pt x="1632" y="175"/>
                  </a:lnTo>
                  <a:lnTo>
                    <a:pt x="1624" y="176"/>
                  </a:lnTo>
                  <a:lnTo>
                    <a:pt x="1616" y="177"/>
                  </a:lnTo>
                  <a:lnTo>
                    <a:pt x="1608" y="178"/>
                  </a:lnTo>
                  <a:lnTo>
                    <a:pt x="1600" y="179"/>
                  </a:lnTo>
                  <a:lnTo>
                    <a:pt x="1593" y="180"/>
                  </a:lnTo>
                  <a:lnTo>
                    <a:pt x="1587" y="180"/>
                  </a:lnTo>
                  <a:lnTo>
                    <a:pt x="1581" y="181"/>
                  </a:lnTo>
                  <a:lnTo>
                    <a:pt x="1568" y="182"/>
                  </a:lnTo>
                  <a:lnTo>
                    <a:pt x="1557" y="182"/>
                  </a:lnTo>
                  <a:lnTo>
                    <a:pt x="1548" y="183"/>
                  </a:lnTo>
                  <a:lnTo>
                    <a:pt x="1537" y="184"/>
                  </a:lnTo>
                  <a:lnTo>
                    <a:pt x="1528" y="185"/>
                  </a:lnTo>
                  <a:lnTo>
                    <a:pt x="1519" y="185"/>
                  </a:lnTo>
                  <a:lnTo>
                    <a:pt x="1509" y="186"/>
                  </a:lnTo>
                  <a:lnTo>
                    <a:pt x="1499" y="186"/>
                  </a:lnTo>
                  <a:lnTo>
                    <a:pt x="1489" y="188"/>
                  </a:lnTo>
                  <a:lnTo>
                    <a:pt x="1477" y="190"/>
                  </a:lnTo>
                  <a:lnTo>
                    <a:pt x="1465" y="192"/>
                  </a:lnTo>
                  <a:lnTo>
                    <a:pt x="1452" y="195"/>
                  </a:lnTo>
                  <a:lnTo>
                    <a:pt x="1438" y="199"/>
                  </a:lnTo>
                  <a:lnTo>
                    <a:pt x="1421" y="204"/>
                  </a:lnTo>
                  <a:lnTo>
                    <a:pt x="1403" y="210"/>
                  </a:lnTo>
                  <a:lnTo>
                    <a:pt x="1383" y="217"/>
                  </a:lnTo>
                  <a:lnTo>
                    <a:pt x="1374" y="219"/>
                  </a:lnTo>
                  <a:lnTo>
                    <a:pt x="1364" y="222"/>
                  </a:lnTo>
                  <a:lnTo>
                    <a:pt x="1353" y="224"/>
                  </a:lnTo>
                  <a:lnTo>
                    <a:pt x="1342" y="226"/>
                  </a:lnTo>
                  <a:lnTo>
                    <a:pt x="1329" y="227"/>
                  </a:lnTo>
                  <a:lnTo>
                    <a:pt x="1317" y="229"/>
                  </a:lnTo>
                  <a:lnTo>
                    <a:pt x="1304" y="230"/>
                  </a:lnTo>
                  <a:lnTo>
                    <a:pt x="1291" y="232"/>
                  </a:lnTo>
                  <a:lnTo>
                    <a:pt x="1278" y="233"/>
                  </a:lnTo>
                  <a:lnTo>
                    <a:pt x="1266" y="234"/>
                  </a:lnTo>
                  <a:lnTo>
                    <a:pt x="1253" y="236"/>
                  </a:lnTo>
                  <a:lnTo>
                    <a:pt x="1241" y="236"/>
                  </a:lnTo>
                  <a:lnTo>
                    <a:pt x="1229" y="236"/>
                  </a:lnTo>
                  <a:lnTo>
                    <a:pt x="1218" y="237"/>
                  </a:lnTo>
                  <a:lnTo>
                    <a:pt x="1209" y="237"/>
                  </a:lnTo>
                  <a:lnTo>
                    <a:pt x="1199" y="236"/>
                  </a:lnTo>
                  <a:lnTo>
                    <a:pt x="1029" y="228"/>
                  </a:lnTo>
                  <a:lnTo>
                    <a:pt x="1016" y="227"/>
                  </a:lnTo>
                  <a:lnTo>
                    <a:pt x="1003" y="227"/>
                  </a:lnTo>
                  <a:lnTo>
                    <a:pt x="990" y="227"/>
                  </a:lnTo>
                  <a:lnTo>
                    <a:pt x="978" y="227"/>
                  </a:lnTo>
                  <a:lnTo>
                    <a:pt x="965" y="227"/>
                  </a:lnTo>
                  <a:lnTo>
                    <a:pt x="951" y="227"/>
                  </a:lnTo>
                  <a:lnTo>
                    <a:pt x="938" y="227"/>
                  </a:lnTo>
                  <a:lnTo>
                    <a:pt x="925" y="227"/>
                  </a:lnTo>
                  <a:lnTo>
                    <a:pt x="911" y="227"/>
                  </a:lnTo>
                  <a:lnTo>
                    <a:pt x="898" y="227"/>
                  </a:lnTo>
                  <a:lnTo>
                    <a:pt x="885" y="228"/>
                  </a:lnTo>
                  <a:lnTo>
                    <a:pt x="871" y="228"/>
                  </a:lnTo>
                  <a:lnTo>
                    <a:pt x="858" y="229"/>
                  </a:lnTo>
                  <a:lnTo>
                    <a:pt x="845" y="230"/>
                  </a:lnTo>
                  <a:lnTo>
                    <a:pt x="831" y="230"/>
                  </a:lnTo>
                  <a:lnTo>
                    <a:pt x="818" y="231"/>
                  </a:lnTo>
                  <a:lnTo>
                    <a:pt x="804" y="232"/>
                  </a:lnTo>
                  <a:lnTo>
                    <a:pt x="791" y="233"/>
                  </a:lnTo>
                  <a:lnTo>
                    <a:pt x="778" y="234"/>
                  </a:lnTo>
                  <a:lnTo>
                    <a:pt x="764" y="234"/>
                  </a:lnTo>
                  <a:lnTo>
                    <a:pt x="751" y="236"/>
                  </a:lnTo>
                  <a:lnTo>
                    <a:pt x="738" y="237"/>
                  </a:lnTo>
                  <a:lnTo>
                    <a:pt x="725" y="237"/>
                  </a:lnTo>
                  <a:lnTo>
                    <a:pt x="711" y="239"/>
                  </a:lnTo>
                  <a:lnTo>
                    <a:pt x="700" y="240"/>
                  </a:lnTo>
                  <a:lnTo>
                    <a:pt x="687" y="241"/>
                  </a:lnTo>
                  <a:lnTo>
                    <a:pt x="673" y="242"/>
                  </a:lnTo>
                  <a:lnTo>
                    <a:pt x="660" y="244"/>
                  </a:lnTo>
                  <a:lnTo>
                    <a:pt x="647" y="245"/>
                  </a:lnTo>
                  <a:lnTo>
                    <a:pt x="634" y="246"/>
                  </a:lnTo>
                  <a:lnTo>
                    <a:pt x="622" y="247"/>
                  </a:lnTo>
                  <a:lnTo>
                    <a:pt x="609" y="248"/>
                  </a:lnTo>
                  <a:lnTo>
                    <a:pt x="601" y="248"/>
                  </a:lnTo>
                  <a:lnTo>
                    <a:pt x="593" y="248"/>
                  </a:lnTo>
                  <a:lnTo>
                    <a:pt x="585" y="248"/>
                  </a:lnTo>
                  <a:lnTo>
                    <a:pt x="578" y="247"/>
                  </a:lnTo>
                  <a:lnTo>
                    <a:pt x="570" y="246"/>
                  </a:lnTo>
                  <a:lnTo>
                    <a:pt x="562" y="245"/>
                  </a:lnTo>
                  <a:lnTo>
                    <a:pt x="554" y="244"/>
                  </a:lnTo>
                  <a:lnTo>
                    <a:pt x="546" y="242"/>
                  </a:lnTo>
                  <a:lnTo>
                    <a:pt x="538" y="240"/>
                  </a:lnTo>
                  <a:lnTo>
                    <a:pt x="530" y="238"/>
                  </a:lnTo>
                  <a:lnTo>
                    <a:pt x="522" y="236"/>
                  </a:lnTo>
                  <a:lnTo>
                    <a:pt x="515" y="234"/>
                  </a:lnTo>
                  <a:lnTo>
                    <a:pt x="507" y="232"/>
                  </a:lnTo>
                  <a:lnTo>
                    <a:pt x="500" y="230"/>
                  </a:lnTo>
                  <a:lnTo>
                    <a:pt x="492" y="229"/>
                  </a:lnTo>
                  <a:lnTo>
                    <a:pt x="485" y="228"/>
                  </a:lnTo>
                  <a:lnTo>
                    <a:pt x="471" y="227"/>
                  </a:lnTo>
                  <a:lnTo>
                    <a:pt x="458" y="225"/>
                  </a:lnTo>
                  <a:lnTo>
                    <a:pt x="444" y="224"/>
                  </a:lnTo>
                  <a:lnTo>
                    <a:pt x="430" y="224"/>
                  </a:lnTo>
                  <a:lnTo>
                    <a:pt x="417" y="223"/>
                  </a:lnTo>
                  <a:lnTo>
                    <a:pt x="403" y="224"/>
                  </a:lnTo>
                  <a:lnTo>
                    <a:pt x="389" y="224"/>
                  </a:lnTo>
                  <a:lnTo>
                    <a:pt x="374" y="225"/>
                  </a:lnTo>
                  <a:lnTo>
                    <a:pt x="360" y="226"/>
                  </a:lnTo>
                  <a:lnTo>
                    <a:pt x="345" y="227"/>
                  </a:lnTo>
                  <a:lnTo>
                    <a:pt x="330" y="227"/>
                  </a:lnTo>
                  <a:lnTo>
                    <a:pt x="315" y="229"/>
                  </a:lnTo>
                  <a:lnTo>
                    <a:pt x="301" y="230"/>
                  </a:lnTo>
                  <a:lnTo>
                    <a:pt x="286" y="232"/>
                  </a:lnTo>
                  <a:lnTo>
                    <a:pt x="271" y="233"/>
                  </a:lnTo>
                  <a:lnTo>
                    <a:pt x="257" y="235"/>
                  </a:lnTo>
                  <a:lnTo>
                    <a:pt x="241" y="237"/>
                  </a:lnTo>
                  <a:lnTo>
                    <a:pt x="227" y="237"/>
                  </a:lnTo>
                  <a:lnTo>
                    <a:pt x="212" y="239"/>
                  </a:lnTo>
                  <a:lnTo>
                    <a:pt x="197" y="239"/>
                  </a:lnTo>
                  <a:lnTo>
                    <a:pt x="183" y="240"/>
                  </a:lnTo>
                  <a:lnTo>
                    <a:pt x="168" y="240"/>
                  </a:lnTo>
                  <a:lnTo>
                    <a:pt x="154" y="239"/>
                  </a:lnTo>
                  <a:lnTo>
                    <a:pt x="141" y="239"/>
                  </a:lnTo>
                  <a:lnTo>
                    <a:pt x="127" y="237"/>
                  </a:lnTo>
                  <a:lnTo>
                    <a:pt x="113" y="236"/>
                  </a:lnTo>
                  <a:lnTo>
                    <a:pt x="98" y="233"/>
                  </a:lnTo>
                  <a:lnTo>
                    <a:pt x="85" y="230"/>
                  </a:lnTo>
                  <a:lnTo>
                    <a:pt x="71" y="227"/>
                  </a:lnTo>
                  <a:lnTo>
                    <a:pt x="58" y="224"/>
                  </a:lnTo>
                  <a:lnTo>
                    <a:pt x="45" y="219"/>
                  </a:lnTo>
                  <a:lnTo>
                    <a:pt x="32" y="213"/>
                  </a:lnTo>
                  <a:lnTo>
                    <a:pt x="24" y="208"/>
                  </a:lnTo>
                  <a:lnTo>
                    <a:pt x="17" y="203"/>
                  </a:lnTo>
                  <a:lnTo>
                    <a:pt x="11" y="198"/>
                  </a:lnTo>
                  <a:lnTo>
                    <a:pt x="7" y="191"/>
                  </a:lnTo>
                  <a:lnTo>
                    <a:pt x="4" y="186"/>
                  </a:lnTo>
                  <a:lnTo>
                    <a:pt x="1" y="179"/>
                  </a:lnTo>
                  <a:lnTo>
                    <a:pt x="0" y="170"/>
                  </a:lnTo>
                  <a:lnTo>
                    <a:pt x="0" y="161"/>
                  </a:lnTo>
                  <a:lnTo>
                    <a:pt x="2" y="159"/>
                  </a:lnTo>
                  <a:lnTo>
                    <a:pt x="5" y="157"/>
                  </a:lnTo>
                  <a:lnTo>
                    <a:pt x="7" y="155"/>
                  </a:lnTo>
                  <a:lnTo>
                    <a:pt x="10" y="152"/>
                  </a:lnTo>
                  <a:lnTo>
                    <a:pt x="12" y="150"/>
                  </a:lnTo>
                  <a:lnTo>
                    <a:pt x="14" y="148"/>
                  </a:lnTo>
                  <a:lnTo>
                    <a:pt x="17" y="146"/>
                  </a:lnTo>
                  <a:lnTo>
                    <a:pt x="18" y="145"/>
                  </a:lnTo>
                  <a:lnTo>
                    <a:pt x="26" y="140"/>
                  </a:lnTo>
                  <a:lnTo>
                    <a:pt x="36" y="135"/>
                  </a:lnTo>
                  <a:lnTo>
                    <a:pt x="46" y="130"/>
                  </a:lnTo>
                  <a:lnTo>
                    <a:pt x="57" y="126"/>
                  </a:lnTo>
                  <a:lnTo>
                    <a:pt x="67" y="123"/>
                  </a:lnTo>
                  <a:lnTo>
                    <a:pt x="78" y="118"/>
                  </a:lnTo>
                  <a:lnTo>
                    <a:pt x="88" y="114"/>
                  </a:lnTo>
                  <a:lnTo>
                    <a:pt x="98" y="110"/>
                  </a:lnTo>
                  <a:lnTo>
                    <a:pt x="113" y="103"/>
                  </a:lnTo>
                  <a:lnTo>
                    <a:pt x="129" y="98"/>
                  </a:lnTo>
                  <a:lnTo>
                    <a:pt x="145" y="91"/>
                  </a:lnTo>
                  <a:lnTo>
                    <a:pt x="161" y="86"/>
                  </a:lnTo>
                  <a:lnTo>
                    <a:pt x="178" y="80"/>
                  </a:lnTo>
                  <a:lnTo>
                    <a:pt x="195" y="75"/>
                  </a:lnTo>
                  <a:lnTo>
                    <a:pt x="211" y="70"/>
                  </a:lnTo>
                  <a:lnTo>
                    <a:pt x="229" y="65"/>
                  </a:lnTo>
                  <a:lnTo>
                    <a:pt x="246" y="62"/>
                  </a:lnTo>
                  <a:lnTo>
                    <a:pt x="264" y="58"/>
                  </a:lnTo>
                  <a:lnTo>
                    <a:pt x="281" y="54"/>
                  </a:lnTo>
                  <a:lnTo>
                    <a:pt x="298" y="51"/>
                  </a:lnTo>
                  <a:lnTo>
                    <a:pt x="316" y="48"/>
                  </a:lnTo>
                  <a:lnTo>
                    <a:pt x="334" y="45"/>
                  </a:lnTo>
                  <a:lnTo>
                    <a:pt x="351" y="42"/>
                  </a:lnTo>
                  <a:lnTo>
                    <a:pt x="369" y="40"/>
                  </a:lnTo>
                  <a:lnTo>
                    <a:pt x="387" y="38"/>
                  </a:lnTo>
                  <a:lnTo>
                    <a:pt x="404" y="35"/>
                  </a:lnTo>
                  <a:lnTo>
                    <a:pt x="422" y="34"/>
                  </a:lnTo>
                  <a:lnTo>
                    <a:pt x="438" y="32"/>
                  </a:lnTo>
                  <a:lnTo>
                    <a:pt x="456" y="31"/>
                  </a:lnTo>
                  <a:lnTo>
                    <a:pt x="473" y="29"/>
                  </a:lnTo>
                  <a:lnTo>
                    <a:pt x="490" y="28"/>
                  </a:lnTo>
                  <a:lnTo>
                    <a:pt x="508" y="27"/>
                  </a:lnTo>
                  <a:lnTo>
                    <a:pt x="525" y="26"/>
                  </a:lnTo>
                  <a:lnTo>
                    <a:pt x="542" y="25"/>
                  </a:lnTo>
                  <a:lnTo>
                    <a:pt x="559" y="25"/>
                  </a:lnTo>
                  <a:lnTo>
                    <a:pt x="576" y="25"/>
                  </a:lnTo>
                  <a:lnTo>
                    <a:pt x="593" y="24"/>
                  </a:lnTo>
                  <a:lnTo>
                    <a:pt x="609" y="24"/>
                  </a:lnTo>
                  <a:lnTo>
                    <a:pt x="625" y="23"/>
                  </a:lnTo>
                  <a:lnTo>
                    <a:pt x="641" y="23"/>
                  </a:lnTo>
                </a:path>
              </a:pathLst>
            </a:custGeom>
            <a:solidFill>
              <a:srgbClr val="FFE1A6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964" y="2511"/>
              <a:ext cx="95" cy="481"/>
            </a:xfrm>
            <a:custGeom>
              <a:avLst/>
              <a:gdLst/>
              <a:ahLst/>
              <a:cxnLst>
                <a:cxn ang="0">
                  <a:pos x="10" y="27"/>
                </a:cxn>
                <a:cxn ang="0">
                  <a:pos x="0" y="117"/>
                </a:cxn>
                <a:cxn ang="0">
                  <a:pos x="39" y="428"/>
                </a:cxn>
                <a:cxn ang="0">
                  <a:pos x="43" y="480"/>
                </a:cxn>
                <a:cxn ang="0">
                  <a:pos x="94" y="463"/>
                </a:cxn>
                <a:cxn ang="0">
                  <a:pos x="67" y="314"/>
                </a:cxn>
                <a:cxn ang="0">
                  <a:pos x="43" y="125"/>
                </a:cxn>
                <a:cxn ang="0">
                  <a:pos x="19" y="0"/>
                </a:cxn>
                <a:cxn ang="0">
                  <a:pos x="10" y="27"/>
                </a:cxn>
              </a:cxnLst>
              <a:rect l="0" t="0" r="r" b="b"/>
              <a:pathLst>
                <a:path w="95" h="481">
                  <a:moveTo>
                    <a:pt x="10" y="27"/>
                  </a:moveTo>
                  <a:lnTo>
                    <a:pt x="0" y="117"/>
                  </a:lnTo>
                  <a:lnTo>
                    <a:pt x="39" y="428"/>
                  </a:lnTo>
                  <a:lnTo>
                    <a:pt x="43" y="480"/>
                  </a:lnTo>
                  <a:lnTo>
                    <a:pt x="94" y="463"/>
                  </a:lnTo>
                  <a:lnTo>
                    <a:pt x="67" y="314"/>
                  </a:lnTo>
                  <a:lnTo>
                    <a:pt x="43" y="125"/>
                  </a:lnTo>
                  <a:lnTo>
                    <a:pt x="19" y="0"/>
                  </a:lnTo>
                  <a:lnTo>
                    <a:pt x="10" y="27"/>
                  </a:lnTo>
                </a:path>
              </a:pathLst>
            </a:custGeom>
            <a:solidFill>
              <a:srgbClr val="CC78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786" y="2549"/>
              <a:ext cx="101" cy="461"/>
            </a:xfrm>
            <a:custGeom>
              <a:avLst/>
              <a:gdLst/>
              <a:ahLst/>
              <a:cxnLst>
                <a:cxn ang="0">
                  <a:pos x="0" y="45"/>
                </a:cxn>
                <a:cxn ang="0">
                  <a:pos x="29" y="204"/>
                </a:cxn>
                <a:cxn ang="0">
                  <a:pos x="62" y="460"/>
                </a:cxn>
                <a:cxn ang="0">
                  <a:pos x="100" y="427"/>
                </a:cxn>
                <a:cxn ang="0">
                  <a:pos x="82" y="329"/>
                </a:cxn>
                <a:cxn ang="0">
                  <a:pos x="22" y="0"/>
                </a:cxn>
                <a:cxn ang="0">
                  <a:pos x="0" y="45"/>
                </a:cxn>
              </a:cxnLst>
              <a:rect l="0" t="0" r="r" b="b"/>
              <a:pathLst>
                <a:path w="101" h="461">
                  <a:moveTo>
                    <a:pt x="0" y="45"/>
                  </a:moveTo>
                  <a:lnTo>
                    <a:pt x="29" y="204"/>
                  </a:lnTo>
                  <a:lnTo>
                    <a:pt x="62" y="460"/>
                  </a:lnTo>
                  <a:lnTo>
                    <a:pt x="100" y="427"/>
                  </a:lnTo>
                  <a:lnTo>
                    <a:pt x="82" y="329"/>
                  </a:lnTo>
                  <a:lnTo>
                    <a:pt x="22" y="0"/>
                  </a:lnTo>
                  <a:lnTo>
                    <a:pt x="0" y="45"/>
                  </a:lnTo>
                </a:path>
              </a:pathLst>
            </a:custGeom>
            <a:solidFill>
              <a:srgbClr val="CC78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809" y="2045"/>
              <a:ext cx="69" cy="137"/>
            </a:xfrm>
            <a:custGeom>
              <a:avLst/>
              <a:gdLst/>
              <a:ahLst/>
              <a:cxnLst>
                <a:cxn ang="0">
                  <a:pos x="4" y="33"/>
                </a:cxn>
                <a:cxn ang="0">
                  <a:pos x="6" y="44"/>
                </a:cxn>
                <a:cxn ang="0">
                  <a:pos x="8" y="57"/>
                </a:cxn>
                <a:cxn ang="0">
                  <a:pos x="11" y="72"/>
                </a:cxn>
                <a:cxn ang="0">
                  <a:pos x="13" y="86"/>
                </a:cxn>
                <a:cxn ang="0">
                  <a:pos x="17" y="102"/>
                </a:cxn>
                <a:cxn ang="0">
                  <a:pos x="20" y="115"/>
                </a:cxn>
                <a:cxn ang="0">
                  <a:pos x="26" y="126"/>
                </a:cxn>
                <a:cxn ang="0">
                  <a:pos x="32" y="136"/>
                </a:cxn>
                <a:cxn ang="0">
                  <a:pos x="38" y="136"/>
                </a:cxn>
                <a:cxn ang="0">
                  <a:pos x="42" y="136"/>
                </a:cxn>
                <a:cxn ang="0">
                  <a:pos x="47" y="136"/>
                </a:cxn>
                <a:cxn ang="0">
                  <a:pos x="51" y="135"/>
                </a:cxn>
                <a:cxn ang="0">
                  <a:pos x="54" y="135"/>
                </a:cxn>
                <a:cxn ang="0">
                  <a:pos x="59" y="133"/>
                </a:cxn>
                <a:cxn ang="0">
                  <a:pos x="62" y="131"/>
                </a:cxn>
                <a:cxn ang="0">
                  <a:pos x="68" y="128"/>
                </a:cxn>
                <a:cxn ang="0">
                  <a:pos x="68" y="116"/>
                </a:cxn>
                <a:cxn ang="0">
                  <a:pos x="66" y="102"/>
                </a:cxn>
                <a:cxn ang="0">
                  <a:pos x="65" y="85"/>
                </a:cxn>
                <a:cxn ang="0">
                  <a:pos x="62" y="69"/>
                </a:cxn>
                <a:cxn ang="0">
                  <a:pos x="60" y="54"/>
                </a:cxn>
                <a:cxn ang="0">
                  <a:pos x="55" y="37"/>
                </a:cxn>
                <a:cxn ang="0">
                  <a:pos x="50" y="23"/>
                </a:cxn>
                <a:cxn ang="0">
                  <a:pos x="42" y="10"/>
                </a:cxn>
                <a:cxn ang="0">
                  <a:pos x="39" y="6"/>
                </a:cxn>
                <a:cxn ang="0">
                  <a:pos x="34" y="3"/>
                </a:cxn>
                <a:cxn ang="0">
                  <a:pos x="28" y="1"/>
                </a:cxn>
                <a:cxn ang="0">
                  <a:pos x="23" y="0"/>
                </a:cxn>
                <a:cxn ang="0">
                  <a:pos x="17" y="0"/>
                </a:cxn>
                <a:cxn ang="0">
                  <a:pos x="11" y="0"/>
                </a:cxn>
                <a:cxn ang="0">
                  <a:pos x="6" y="0"/>
                </a:cxn>
                <a:cxn ang="0">
                  <a:pos x="0" y="0"/>
                </a:cxn>
                <a:cxn ang="0">
                  <a:pos x="1" y="5"/>
                </a:cxn>
                <a:cxn ang="0">
                  <a:pos x="2" y="10"/>
                </a:cxn>
                <a:cxn ang="0">
                  <a:pos x="4" y="15"/>
                </a:cxn>
                <a:cxn ang="0">
                  <a:pos x="6" y="19"/>
                </a:cxn>
                <a:cxn ang="0">
                  <a:pos x="8" y="23"/>
                </a:cxn>
                <a:cxn ang="0">
                  <a:pos x="11" y="27"/>
                </a:cxn>
                <a:cxn ang="0">
                  <a:pos x="15" y="31"/>
                </a:cxn>
                <a:cxn ang="0">
                  <a:pos x="17" y="34"/>
                </a:cxn>
                <a:cxn ang="0">
                  <a:pos x="13" y="34"/>
                </a:cxn>
                <a:cxn ang="0">
                  <a:pos x="9" y="34"/>
                </a:cxn>
                <a:cxn ang="0">
                  <a:pos x="6" y="34"/>
                </a:cxn>
                <a:cxn ang="0">
                  <a:pos x="4" y="33"/>
                </a:cxn>
              </a:cxnLst>
              <a:rect l="0" t="0" r="r" b="b"/>
              <a:pathLst>
                <a:path w="69" h="137">
                  <a:moveTo>
                    <a:pt x="4" y="33"/>
                  </a:moveTo>
                  <a:lnTo>
                    <a:pt x="6" y="44"/>
                  </a:lnTo>
                  <a:lnTo>
                    <a:pt x="8" y="57"/>
                  </a:lnTo>
                  <a:lnTo>
                    <a:pt x="11" y="72"/>
                  </a:lnTo>
                  <a:lnTo>
                    <a:pt x="13" y="86"/>
                  </a:lnTo>
                  <a:lnTo>
                    <a:pt x="17" y="102"/>
                  </a:lnTo>
                  <a:lnTo>
                    <a:pt x="20" y="115"/>
                  </a:lnTo>
                  <a:lnTo>
                    <a:pt x="26" y="126"/>
                  </a:lnTo>
                  <a:lnTo>
                    <a:pt x="32" y="136"/>
                  </a:lnTo>
                  <a:lnTo>
                    <a:pt x="38" y="136"/>
                  </a:lnTo>
                  <a:lnTo>
                    <a:pt x="42" y="136"/>
                  </a:lnTo>
                  <a:lnTo>
                    <a:pt x="47" y="136"/>
                  </a:lnTo>
                  <a:lnTo>
                    <a:pt x="51" y="135"/>
                  </a:lnTo>
                  <a:lnTo>
                    <a:pt x="54" y="135"/>
                  </a:lnTo>
                  <a:lnTo>
                    <a:pt x="59" y="133"/>
                  </a:lnTo>
                  <a:lnTo>
                    <a:pt x="62" y="131"/>
                  </a:lnTo>
                  <a:lnTo>
                    <a:pt x="68" y="128"/>
                  </a:lnTo>
                  <a:lnTo>
                    <a:pt x="68" y="116"/>
                  </a:lnTo>
                  <a:lnTo>
                    <a:pt x="66" y="102"/>
                  </a:lnTo>
                  <a:lnTo>
                    <a:pt x="65" y="85"/>
                  </a:lnTo>
                  <a:lnTo>
                    <a:pt x="62" y="69"/>
                  </a:lnTo>
                  <a:lnTo>
                    <a:pt x="60" y="54"/>
                  </a:lnTo>
                  <a:lnTo>
                    <a:pt x="55" y="37"/>
                  </a:lnTo>
                  <a:lnTo>
                    <a:pt x="50" y="23"/>
                  </a:lnTo>
                  <a:lnTo>
                    <a:pt x="42" y="10"/>
                  </a:lnTo>
                  <a:lnTo>
                    <a:pt x="39" y="6"/>
                  </a:lnTo>
                  <a:lnTo>
                    <a:pt x="34" y="3"/>
                  </a:lnTo>
                  <a:lnTo>
                    <a:pt x="28" y="1"/>
                  </a:lnTo>
                  <a:lnTo>
                    <a:pt x="23" y="0"/>
                  </a:lnTo>
                  <a:lnTo>
                    <a:pt x="17" y="0"/>
                  </a:lnTo>
                  <a:lnTo>
                    <a:pt x="11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1" y="5"/>
                  </a:lnTo>
                  <a:lnTo>
                    <a:pt x="2" y="10"/>
                  </a:lnTo>
                  <a:lnTo>
                    <a:pt x="4" y="15"/>
                  </a:lnTo>
                  <a:lnTo>
                    <a:pt x="6" y="19"/>
                  </a:lnTo>
                  <a:lnTo>
                    <a:pt x="8" y="23"/>
                  </a:lnTo>
                  <a:lnTo>
                    <a:pt x="11" y="27"/>
                  </a:lnTo>
                  <a:lnTo>
                    <a:pt x="15" y="31"/>
                  </a:lnTo>
                  <a:lnTo>
                    <a:pt x="17" y="34"/>
                  </a:lnTo>
                  <a:lnTo>
                    <a:pt x="13" y="34"/>
                  </a:lnTo>
                  <a:lnTo>
                    <a:pt x="9" y="34"/>
                  </a:lnTo>
                  <a:lnTo>
                    <a:pt x="6" y="34"/>
                  </a:lnTo>
                  <a:lnTo>
                    <a:pt x="4" y="33"/>
                  </a:lnTo>
                </a:path>
              </a:pathLst>
            </a:custGeom>
            <a:solidFill>
              <a:srgbClr val="CC78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2368" y="3326"/>
              <a:ext cx="2516" cy="352"/>
            </a:xfrm>
            <a:custGeom>
              <a:avLst/>
              <a:gdLst/>
              <a:ahLst/>
              <a:cxnLst>
                <a:cxn ang="0">
                  <a:pos x="1407" y="6"/>
                </a:cxn>
                <a:cxn ang="0">
                  <a:pos x="1439" y="3"/>
                </a:cxn>
                <a:cxn ang="0">
                  <a:pos x="1494" y="0"/>
                </a:cxn>
                <a:cxn ang="0">
                  <a:pos x="1571" y="0"/>
                </a:cxn>
                <a:cxn ang="0">
                  <a:pos x="1666" y="5"/>
                </a:cxn>
                <a:cxn ang="0">
                  <a:pos x="1777" y="18"/>
                </a:cxn>
                <a:cxn ang="0">
                  <a:pos x="1900" y="40"/>
                </a:cxn>
                <a:cxn ang="0">
                  <a:pos x="2034" y="75"/>
                </a:cxn>
                <a:cxn ang="0">
                  <a:pos x="2121" y="98"/>
                </a:cxn>
                <a:cxn ang="0">
                  <a:pos x="2194" y="106"/>
                </a:cxn>
                <a:cxn ang="0">
                  <a:pos x="2265" y="110"/>
                </a:cxn>
                <a:cxn ang="0">
                  <a:pos x="2326" y="119"/>
                </a:cxn>
                <a:cxn ang="0">
                  <a:pos x="2443" y="159"/>
                </a:cxn>
                <a:cxn ang="0">
                  <a:pos x="2512" y="210"/>
                </a:cxn>
                <a:cxn ang="0">
                  <a:pos x="2483" y="254"/>
                </a:cxn>
                <a:cxn ang="0">
                  <a:pos x="2339" y="282"/>
                </a:cxn>
                <a:cxn ang="0">
                  <a:pos x="2170" y="293"/>
                </a:cxn>
                <a:cxn ang="0">
                  <a:pos x="2036" y="300"/>
                </a:cxn>
                <a:cxn ang="0">
                  <a:pos x="1920" y="304"/>
                </a:cxn>
                <a:cxn ang="0">
                  <a:pos x="1820" y="307"/>
                </a:cxn>
                <a:cxn ang="0">
                  <a:pos x="1732" y="307"/>
                </a:cxn>
                <a:cxn ang="0">
                  <a:pos x="1654" y="306"/>
                </a:cxn>
                <a:cxn ang="0">
                  <a:pos x="1583" y="301"/>
                </a:cxn>
                <a:cxn ang="0">
                  <a:pos x="1518" y="294"/>
                </a:cxn>
                <a:cxn ang="0">
                  <a:pos x="1445" y="290"/>
                </a:cxn>
                <a:cxn ang="0">
                  <a:pos x="1339" y="295"/>
                </a:cxn>
                <a:cxn ang="0">
                  <a:pos x="1210" y="308"/>
                </a:cxn>
                <a:cxn ang="0">
                  <a:pos x="1071" y="323"/>
                </a:cxn>
                <a:cxn ang="0">
                  <a:pos x="933" y="338"/>
                </a:cxn>
                <a:cxn ang="0">
                  <a:pos x="805" y="348"/>
                </a:cxn>
                <a:cxn ang="0">
                  <a:pos x="700" y="350"/>
                </a:cxn>
                <a:cxn ang="0">
                  <a:pos x="629" y="340"/>
                </a:cxn>
                <a:cxn ang="0">
                  <a:pos x="577" y="321"/>
                </a:cxn>
                <a:cxn ang="0">
                  <a:pos x="488" y="308"/>
                </a:cxn>
                <a:cxn ang="0">
                  <a:pos x="376" y="299"/>
                </a:cxn>
                <a:cxn ang="0">
                  <a:pos x="257" y="292"/>
                </a:cxn>
                <a:cxn ang="0">
                  <a:pos x="146" y="282"/>
                </a:cxn>
                <a:cxn ang="0">
                  <a:pos x="57" y="267"/>
                </a:cxn>
                <a:cxn ang="0">
                  <a:pos x="6" y="244"/>
                </a:cxn>
                <a:cxn ang="0">
                  <a:pos x="9" y="208"/>
                </a:cxn>
                <a:cxn ang="0">
                  <a:pos x="60" y="166"/>
                </a:cxn>
                <a:cxn ang="0">
                  <a:pos x="118" y="135"/>
                </a:cxn>
                <a:cxn ang="0">
                  <a:pos x="177" y="112"/>
                </a:cxn>
                <a:cxn ang="0">
                  <a:pos x="237" y="95"/>
                </a:cxn>
                <a:cxn ang="0">
                  <a:pos x="300" y="84"/>
                </a:cxn>
                <a:cxn ang="0">
                  <a:pos x="361" y="75"/>
                </a:cxn>
                <a:cxn ang="0">
                  <a:pos x="421" y="67"/>
                </a:cxn>
                <a:cxn ang="0">
                  <a:pos x="478" y="57"/>
                </a:cxn>
                <a:cxn ang="0">
                  <a:pos x="547" y="46"/>
                </a:cxn>
                <a:cxn ang="0">
                  <a:pos x="660" y="36"/>
                </a:cxn>
                <a:cxn ang="0">
                  <a:pos x="803" y="28"/>
                </a:cxn>
                <a:cxn ang="0">
                  <a:pos x="960" y="21"/>
                </a:cxn>
                <a:cxn ang="0">
                  <a:pos x="1113" y="15"/>
                </a:cxn>
                <a:cxn ang="0">
                  <a:pos x="1248" y="10"/>
                </a:cxn>
                <a:cxn ang="0">
                  <a:pos x="1348" y="8"/>
                </a:cxn>
                <a:cxn ang="0">
                  <a:pos x="1397" y="7"/>
                </a:cxn>
              </a:cxnLst>
              <a:rect l="0" t="0" r="r" b="b"/>
              <a:pathLst>
                <a:path w="2516" h="352">
                  <a:moveTo>
                    <a:pt x="1399" y="7"/>
                  </a:moveTo>
                  <a:lnTo>
                    <a:pt x="1400" y="7"/>
                  </a:lnTo>
                  <a:lnTo>
                    <a:pt x="1402" y="6"/>
                  </a:lnTo>
                  <a:lnTo>
                    <a:pt x="1407" y="6"/>
                  </a:lnTo>
                  <a:lnTo>
                    <a:pt x="1412" y="5"/>
                  </a:lnTo>
                  <a:lnTo>
                    <a:pt x="1420" y="4"/>
                  </a:lnTo>
                  <a:lnTo>
                    <a:pt x="1428" y="4"/>
                  </a:lnTo>
                  <a:lnTo>
                    <a:pt x="1439" y="3"/>
                  </a:lnTo>
                  <a:lnTo>
                    <a:pt x="1451" y="2"/>
                  </a:lnTo>
                  <a:lnTo>
                    <a:pt x="1464" y="2"/>
                  </a:lnTo>
                  <a:lnTo>
                    <a:pt x="1478" y="1"/>
                  </a:lnTo>
                  <a:lnTo>
                    <a:pt x="1494" y="0"/>
                  </a:lnTo>
                  <a:lnTo>
                    <a:pt x="1511" y="0"/>
                  </a:lnTo>
                  <a:lnTo>
                    <a:pt x="1530" y="0"/>
                  </a:lnTo>
                  <a:lnTo>
                    <a:pt x="1550" y="0"/>
                  </a:lnTo>
                  <a:lnTo>
                    <a:pt x="1571" y="0"/>
                  </a:lnTo>
                  <a:lnTo>
                    <a:pt x="1593" y="1"/>
                  </a:lnTo>
                  <a:lnTo>
                    <a:pt x="1616" y="2"/>
                  </a:lnTo>
                  <a:lnTo>
                    <a:pt x="1640" y="3"/>
                  </a:lnTo>
                  <a:lnTo>
                    <a:pt x="1666" y="5"/>
                  </a:lnTo>
                  <a:lnTo>
                    <a:pt x="1692" y="8"/>
                  </a:lnTo>
                  <a:lnTo>
                    <a:pt x="1719" y="10"/>
                  </a:lnTo>
                  <a:lnTo>
                    <a:pt x="1747" y="14"/>
                  </a:lnTo>
                  <a:lnTo>
                    <a:pt x="1777" y="18"/>
                  </a:lnTo>
                  <a:lnTo>
                    <a:pt x="1806" y="23"/>
                  </a:lnTo>
                  <a:lnTo>
                    <a:pt x="1837" y="28"/>
                  </a:lnTo>
                  <a:lnTo>
                    <a:pt x="1868" y="33"/>
                  </a:lnTo>
                  <a:lnTo>
                    <a:pt x="1900" y="40"/>
                  </a:lnTo>
                  <a:lnTo>
                    <a:pt x="1932" y="47"/>
                  </a:lnTo>
                  <a:lnTo>
                    <a:pt x="1966" y="56"/>
                  </a:lnTo>
                  <a:lnTo>
                    <a:pt x="2000" y="65"/>
                  </a:lnTo>
                  <a:lnTo>
                    <a:pt x="2034" y="75"/>
                  </a:lnTo>
                  <a:lnTo>
                    <a:pt x="2069" y="87"/>
                  </a:lnTo>
                  <a:lnTo>
                    <a:pt x="2086" y="90"/>
                  </a:lnTo>
                  <a:lnTo>
                    <a:pt x="2103" y="95"/>
                  </a:lnTo>
                  <a:lnTo>
                    <a:pt x="2121" y="98"/>
                  </a:lnTo>
                  <a:lnTo>
                    <a:pt x="2139" y="101"/>
                  </a:lnTo>
                  <a:lnTo>
                    <a:pt x="2157" y="103"/>
                  </a:lnTo>
                  <a:lnTo>
                    <a:pt x="2176" y="104"/>
                  </a:lnTo>
                  <a:lnTo>
                    <a:pt x="2194" y="106"/>
                  </a:lnTo>
                  <a:lnTo>
                    <a:pt x="2213" y="106"/>
                  </a:lnTo>
                  <a:lnTo>
                    <a:pt x="2230" y="108"/>
                  </a:lnTo>
                  <a:lnTo>
                    <a:pt x="2248" y="109"/>
                  </a:lnTo>
                  <a:lnTo>
                    <a:pt x="2265" y="110"/>
                  </a:lnTo>
                  <a:lnTo>
                    <a:pt x="2282" y="112"/>
                  </a:lnTo>
                  <a:lnTo>
                    <a:pt x="2298" y="113"/>
                  </a:lnTo>
                  <a:lnTo>
                    <a:pt x="2312" y="115"/>
                  </a:lnTo>
                  <a:lnTo>
                    <a:pt x="2326" y="119"/>
                  </a:lnTo>
                  <a:lnTo>
                    <a:pt x="2339" y="122"/>
                  </a:lnTo>
                  <a:lnTo>
                    <a:pt x="2378" y="135"/>
                  </a:lnTo>
                  <a:lnTo>
                    <a:pt x="2413" y="147"/>
                  </a:lnTo>
                  <a:lnTo>
                    <a:pt x="2443" y="159"/>
                  </a:lnTo>
                  <a:lnTo>
                    <a:pt x="2468" y="173"/>
                  </a:lnTo>
                  <a:lnTo>
                    <a:pt x="2489" y="185"/>
                  </a:lnTo>
                  <a:lnTo>
                    <a:pt x="2503" y="199"/>
                  </a:lnTo>
                  <a:lnTo>
                    <a:pt x="2512" y="210"/>
                  </a:lnTo>
                  <a:lnTo>
                    <a:pt x="2515" y="222"/>
                  </a:lnTo>
                  <a:lnTo>
                    <a:pt x="2511" y="233"/>
                  </a:lnTo>
                  <a:lnTo>
                    <a:pt x="2501" y="244"/>
                  </a:lnTo>
                  <a:lnTo>
                    <a:pt x="2483" y="254"/>
                  </a:lnTo>
                  <a:lnTo>
                    <a:pt x="2459" y="262"/>
                  </a:lnTo>
                  <a:lnTo>
                    <a:pt x="2427" y="270"/>
                  </a:lnTo>
                  <a:lnTo>
                    <a:pt x="2387" y="277"/>
                  </a:lnTo>
                  <a:lnTo>
                    <a:pt x="2339" y="282"/>
                  </a:lnTo>
                  <a:lnTo>
                    <a:pt x="2284" y="286"/>
                  </a:lnTo>
                  <a:lnTo>
                    <a:pt x="2244" y="288"/>
                  </a:lnTo>
                  <a:lnTo>
                    <a:pt x="2207" y="290"/>
                  </a:lnTo>
                  <a:lnTo>
                    <a:pt x="2170" y="293"/>
                  </a:lnTo>
                  <a:lnTo>
                    <a:pt x="2135" y="295"/>
                  </a:lnTo>
                  <a:lnTo>
                    <a:pt x="2100" y="297"/>
                  </a:lnTo>
                  <a:lnTo>
                    <a:pt x="2068" y="298"/>
                  </a:lnTo>
                  <a:lnTo>
                    <a:pt x="2036" y="300"/>
                  </a:lnTo>
                  <a:lnTo>
                    <a:pt x="2006" y="301"/>
                  </a:lnTo>
                  <a:lnTo>
                    <a:pt x="1976" y="302"/>
                  </a:lnTo>
                  <a:lnTo>
                    <a:pt x="1947" y="303"/>
                  </a:lnTo>
                  <a:lnTo>
                    <a:pt x="1920" y="304"/>
                  </a:lnTo>
                  <a:lnTo>
                    <a:pt x="1893" y="305"/>
                  </a:lnTo>
                  <a:lnTo>
                    <a:pt x="1869" y="306"/>
                  </a:lnTo>
                  <a:lnTo>
                    <a:pt x="1844" y="307"/>
                  </a:lnTo>
                  <a:lnTo>
                    <a:pt x="1820" y="307"/>
                  </a:lnTo>
                  <a:lnTo>
                    <a:pt x="1797" y="307"/>
                  </a:lnTo>
                  <a:lnTo>
                    <a:pt x="1774" y="308"/>
                  </a:lnTo>
                  <a:lnTo>
                    <a:pt x="1753" y="308"/>
                  </a:lnTo>
                  <a:lnTo>
                    <a:pt x="1732" y="307"/>
                  </a:lnTo>
                  <a:lnTo>
                    <a:pt x="1711" y="307"/>
                  </a:lnTo>
                  <a:lnTo>
                    <a:pt x="1692" y="307"/>
                  </a:lnTo>
                  <a:lnTo>
                    <a:pt x="1672" y="306"/>
                  </a:lnTo>
                  <a:lnTo>
                    <a:pt x="1654" y="306"/>
                  </a:lnTo>
                  <a:lnTo>
                    <a:pt x="1636" y="304"/>
                  </a:lnTo>
                  <a:lnTo>
                    <a:pt x="1618" y="303"/>
                  </a:lnTo>
                  <a:lnTo>
                    <a:pt x="1600" y="302"/>
                  </a:lnTo>
                  <a:lnTo>
                    <a:pt x="1583" y="301"/>
                  </a:lnTo>
                  <a:lnTo>
                    <a:pt x="1566" y="300"/>
                  </a:lnTo>
                  <a:lnTo>
                    <a:pt x="1550" y="298"/>
                  </a:lnTo>
                  <a:lnTo>
                    <a:pt x="1534" y="296"/>
                  </a:lnTo>
                  <a:lnTo>
                    <a:pt x="1518" y="294"/>
                  </a:lnTo>
                  <a:lnTo>
                    <a:pt x="1502" y="292"/>
                  </a:lnTo>
                  <a:lnTo>
                    <a:pt x="1485" y="290"/>
                  </a:lnTo>
                  <a:lnTo>
                    <a:pt x="1466" y="290"/>
                  </a:lnTo>
                  <a:lnTo>
                    <a:pt x="1445" y="290"/>
                  </a:lnTo>
                  <a:lnTo>
                    <a:pt x="1421" y="290"/>
                  </a:lnTo>
                  <a:lnTo>
                    <a:pt x="1395" y="291"/>
                  </a:lnTo>
                  <a:lnTo>
                    <a:pt x="1368" y="293"/>
                  </a:lnTo>
                  <a:lnTo>
                    <a:pt x="1339" y="295"/>
                  </a:lnTo>
                  <a:lnTo>
                    <a:pt x="1309" y="297"/>
                  </a:lnTo>
                  <a:lnTo>
                    <a:pt x="1277" y="301"/>
                  </a:lnTo>
                  <a:lnTo>
                    <a:pt x="1244" y="304"/>
                  </a:lnTo>
                  <a:lnTo>
                    <a:pt x="1210" y="308"/>
                  </a:lnTo>
                  <a:lnTo>
                    <a:pt x="1176" y="311"/>
                  </a:lnTo>
                  <a:lnTo>
                    <a:pt x="1142" y="315"/>
                  </a:lnTo>
                  <a:lnTo>
                    <a:pt x="1107" y="320"/>
                  </a:lnTo>
                  <a:lnTo>
                    <a:pt x="1071" y="323"/>
                  </a:lnTo>
                  <a:lnTo>
                    <a:pt x="1037" y="327"/>
                  </a:lnTo>
                  <a:lnTo>
                    <a:pt x="1002" y="330"/>
                  </a:lnTo>
                  <a:lnTo>
                    <a:pt x="967" y="334"/>
                  </a:lnTo>
                  <a:lnTo>
                    <a:pt x="933" y="338"/>
                  </a:lnTo>
                  <a:lnTo>
                    <a:pt x="900" y="341"/>
                  </a:lnTo>
                  <a:lnTo>
                    <a:pt x="867" y="344"/>
                  </a:lnTo>
                  <a:lnTo>
                    <a:pt x="835" y="346"/>
                  </a:lnTo>
                  <a:lnTo>
                    <a:pt x="805" y="348"/>
                  </a:lnTo>
                  <a:lnTo>
                    <a:pt x="777" y="350"/>
                  </a:lnTo>
                  <a:lnTo>
                    <a:pt x="750" y="350"/>
                  </a:lnTo>
                  <a:lnTo>
                    <a:pt x="724" y="351"/>
                  </a:lnTo>
                  <a:lnTo>
                    <a:pt x="700" y="350"/>
                  </a:lnTo>
                  <a:lnTo>
                    <a:pt x="679" y="349"/>
                  </a:lnTo>
                  <a:lnTo>
                    <a:pt x="660" y="347"/>
                  </a:lnTo>
                  <a:lnTo>
                    <a:pt x="643" y="343"/>
                  </a:lnTo>
                  <a:lnTo>
                    <a:pt x="629" y="340"/>
                  </a:lnTo>
                  <a:lnTo>
                    <a:pt x="619" y="334"/>
                  </a:lnTo>
                  <a:lnTo>
                    <a:pt x="607" y="329"/>
                  </a:lnTo>
                  <a:lnTo>
                    <a:pt x="593" y="324"/>
                  </a:lnTo>
                  <a:lnTo>
                    <a:pt x="577" y="321"/>
                  </a:lnTo>
                  <a:lnTo>
                    <a:pt x="557" y="317"/>
                  </a:lnTo>
                  <a:lnTo>
                    <a:pt x="536" y="314"/>
                  </a:lnTo>
                  <a:lnTo>
                    <a:pt x="513" y="310"/>
                  </a:lnTo>
                  <a:lnTo>
                    <a:pt x="488" y="308"/>
                  </a:lnTo>
                  <a:lnTo>
                    <a:pt x="461" y="306"/>
                  </a:lnTo>
                  <a:lnTo>
                    <a:pt x="434" y="303"/>
                  </a:lnTo>
                  <a:lnTo>
                    <a:pt x="405" y="301"/>
                  </a:lnTo>
                  <a:lnTo>
                    <a:pt x="376" y="299"/>
                  </a:lnTo>
                  <a:lnTo>
                    <a:pt x="347" y="297"/>
                  </a:lnTo>
                  <a:lnTo>
                    <a:pt x="316" y="296"/>
                  </a:lnTo>
                  <a:lnTo>
                    <a:pt x="287" y="294"/>
                  </a:lnTo>
                  <a:lnTo>
                    <a:pt x="257" y="292"/>
                  </a:lnTo>
                  <a:lnTo>
                    <a:pt x="227" y="290"/>
                  </a:lnTo>
                  <a:lnTo>
                    <a:pt x="200" y="287"/>
                  </a:lnTo>
                  <a:lnTo>
                    <a:pt x="172" y="285"/>
                  </a:lnTo>
                  <a:lnTo>
                    <a:pt x="146" y="282"/>
                  </a:lnTo>
                  <a:lnTo>
                    <a:pt x="121" y="279"/>
                  </a:lnTo>
                  <a:lnTo>
                    <a:pt x="98" y="275"/>
                  </a:lnTo>
                  <a:lnTo>
                    <a:pt x="76" y="271"/>
                  </a:lnTo>
                  <a:lnTo>
                    <a:pt x="57" y="267"/>
                  </a:lnTo>
                  <a:lnTo>
                    <a:pt x="40" y="263"/>
                  </a:lnTo>
                  <a:lnTo>
                    <a:pt x="26" y="258"/>
                  </a:lnTo>
                  <a:lnTo>
                    <a:pt x="14" y="251"/>
                  </a:lnTo>
                  <a:lnTo>
                    <a:pt x="6" y="244"/>
                  </a:lnTo>
                  <a:lnTo>
                    <a:pt x="1" y="236"/>
                  </a:lnTo>
                  <a:lnTo>
                    <a:pt x="0" y="228"/>
                  </a:lnTo>
                  <a:lnTo>
                    <a:pt x="2" y="218"/>
                  </a:lnTo>
                  <a:lnTo>
                    <a:pt x="9" y="208"/>
                  </a:lnTo>
                  <a:lnTo>
                    <a:pt x="20" y="198"/>
                  </a:lnTo>
                  <a:lnTo>
                    <a:pt x="33" y="187"/>
                  </a:lnTo>
                  <a:lnTo>
                    <a:pt x="46" y="176"/>
                  </a:lnTo>
                  <a:lnTo>
                    <a:pt x="60" y="166"/>
                  </a:lnTo>
                  <a:lnTo>
                    <a:pt x="74" y="158"/>
                  </a:lnTo>
                  <a:lnTo>
                    <a:pt x="88" y="149"/>
                  </a:lnTo>
                  <a:lnTo>
                    <a:pt x="103" y="142"/>
                  </a:lnTo>
                  <a:lnTo>
                    <a:pt x="118" y="135"/>
                  </a:lnTo>
                  <a:lnTo>
                    <a:pt x="132" y="128"/>
                  </a:lnTo>
                  <a:lnTo>
                    <a:pt x="147" y="122"/>
                  </a:lnTo>
                  <a:lnTo>
                    <a:pt x="162" y="116"/>
                  </a:lnTo>
                  <a:lnTo>
                    <a:pt x="177" y="112"/>
                  </a:lnTo>
                  <a:lnTo>
                    <a:pt x="192" y="106"/>
                  </a:lnTo>
                  <a:lnTo>
                    <a:pt x="208" y="102"/>
                  </a:lnTo>
                  <a:lnTo>
                    <a:pt x="222" y="99"/>
                  </a:lnTo>
                  <a:lnTo>
                    <a:pt x="237" y="95"/>
                  </a:lnTo>
                  <a:lnTo>
                    <a:pt x="253" y="92"/>
                  </a:lnTo>
                  <a:lnTo>
                    <a:pt x="268" y="88"/>
                  </a:lnTo>
                  <a:lnTo>
                    <a:pt x="284" y="87"/>
                  </a:lnTo>
                  <a:lnTo>
                    <a:pt x="300" y="84"/>
                  </a:lnTo>
                  <a:lnTo>
                    <a:pt x="314" y="82"/>
                  </a:lnTo>
                  <a:lnTo>
                    <a:pt x="330" y="80"/>
                  </a:lnTo>
                  <a:lnTo>
                    <a:pt x="345" y="77"/>
                  </a:lnTo>
                  <a:lnTo>
                    <a:pt x="361" y="75"/>
                  </a:lnTo>
                  <a:lnTo>
                    <a:pt x="376" y="73"/>
                  </a:lnTo>
                  <a:lnTo>
                    <a:pt x="391" y="71"/>
                  </a:lnTo>
                  <a:lnTo>
                    <a:pt x="406" y="69"/>
                  </a:lnTo>
                  <a:lnTo>
                    <a:pt x="421" y="67"/>
                  </a:lnTo>
                  <a:lnTo>
                    <a:pt x="435" y="65"/>
                  </a:lnTo>
                  <a:lnTo>
                    <a:pt x="450" y="63"/>
                  </a:lnTo>
                  <a:lnTo>
                    <a:pt x="464" y="60"/>
                  </a:lnTo>
                  <a:lnTo>
                    <a:pt x="478" y="57"/>
                  </a:lnTo>
                  <a:lnTo>
                    <a:pt x="491" y="55"/>
                  </a:lnTo>
                  <a:lnTo>
                    <a:pt x="506" y="52"/>
                  </a:lnTo>
                  <a:lnTo>
                    <a:pt x="525" y="49"/>
                  </a:lnTo>
                  <a:lnTo>
                    <a:pt x="547" y="46"/>
                  </a:lnTo>
                  <a:lnTo>
                    <a:pt x="572" y="43"/>
                  </a:lnTo>
                  <a:lnTo>
                    <a:pt x="599" y="41"/>
                  </a:lnTo>
                  <a:lnTo>
                    <a:pt x="629" y="38"/>
                  </a:lnTo>
                  <a:lnTo>
                    <a:pt x="660" y="36"/>
                  </a:lnTo>
                  <a:lnTo>
                    <a:pt x="693" y="34"/>
                  </a:lnTo>
                  <a:lnTo>
                    <a:pt x="729" y="31"/>
                  </a:lnTo>
                  <a:lnTo>
                    <a:pt x="765" y="29"/>
                  </a:lnTo>
                  <a:lnTo>
                    <a:pt x="803" y="28"/>
                  </a:lnTo>
                  <a:lnTo>
                    <a:pt x="842" y="26"/>
                  </a:lnTo>
                  <a:lnTo>
                    <a:pt x="881" y="24"/>
                  </a:lnTo>
                  <a:lnTo>
                    <a:pt x="920" y="22"/>
                  </a:lnTo>
                  <a:lnTo>
                    <a:pt x="960" y="21"/>
                  </a:lnTo>
                  <a:lnTo>
                    <a:pt x="1000" y="19"/>
                  </a:lnTo>
                  <a:lnTo>
                    <a:pt x="1038" y="18"/>
                  </a:lnTo>
                  <a:lnTo>
                    <a:pt x="1076" y="16"/>
                  </a:lnTo>
                  <a:lnTo>
                    <a:pt x="1113" y="15"/>
                  </a:lnTo>
                  <a:lnTo>
                    <a:pt x="1149" y="13"/>
                  </a:lnTo>
                  <a:lnTo>
                    <a:pt x="1184" y="12"/>
                  </a:lnTo>
                  <a:lnTo>
                    <a:pt x="1217" y="11"/>
                  </a:lnTo>
                  <a:lnTo>
                    <a:pt x="1248" y="10"/>
                  </a:lnTo>
                  <a:lnTo>
                    <a:pt x="1277" y="9"/>
                  </a:lnTo>
                  <a:lnTo>
                    <a:pt x="1304" y="9"/>
                  </a:lnTo>
                  <a:lnTo>
                    <a:pt x="1327" y="8"/>
                  </a:lnTo>
                  <a:lnTo>
                    <a:pt x="1348" y="8"/>
                  </a:lnTo>
                  <a:lnTo>
                    <a:pt x="1366" y="7"/>
                  </a:lnTo>
                  <a:lnTo>
                    <a:pt x="1380" y="7"/>
                  </a:lnTo>
                  <a:lnTo>
                    <a:pt x="1390" y="7"/>
                  </a:lnTo>
                  <a:lnTo>
                    <a:pt x="1397" y="7"/>
                  </a:lnTo>
                  <a:lnTo>
                    <a:pt x="1399" y="7"/>
                  </a:lnTo>
                </a:path>
              </a:pathLst>
            </a:custGeom>
            <a:solidFill>
              <a:srgbClr val="FFE1A6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2076" y="1775"/>
              <a:ext cx="288" cy="47"/>
            </a:xfrm>
            <a:custGeom>
              <a:avLst/>
              <a:gdLst/>
              <a:ahLst/>
              <a:cxnLst>
                <a:cxn ang="0">
                  <a:pos x="16" y="43"/>
                </a:cxn>
                <a:cxn ang="0">
                  <a:pos x="23" y="46"/>
                </a:cxn>
                <a:cxn ang="0">
                  <a:pos x="32" y="44"/>
                </a:cxn>
                <a:cxn ang="0">
                  <a:pos x="42" y="42"/>
                </a:cxn>
                <a:cxn ang="0">
                  <a:pos x="55" y="40"/>
                </a:cxn>
                <a:cxn ang="0">
                  <a:pos x="70" y="40"/>
                </a:cxn>
                <a:cxn ang="0">
                  <a:pos x="84" y="41"/>
                </a:cxn>
                <a:cxn ang="0">
                  <a:pos x="99" y="42"/>
                </a:cxn>
                <a:cxn ang="0">
                  <a:pos x="114" y="43"/>
                </a:cxn>
                <a:cxn ang="0">
                  <a:pos x="128" y="45"/>
                </a:cxn>
                <a:cxn ang="0">
                  <a:pos x="143" y="45"/>
                </a:cxn>
                <a:cxn ang="0">
                  <a:pos x="158" y="43"/>
                </a:cxn>
                <a:cxn ang="0">
                  <a:pos x="172" y="40"/>
                </a:cxn>
                <a:cxn ang="0">
                  <a:pos x="186" y="38"/>
                </a:cxn>
                <a:cxn ang="0">
                  <a:pos x="200" y="37"/>
                </a:cxn>
                <a:cxn ang="0">
                  <a:pos x="215" y="38"/>
                </a:cxn>
                <a:cxn ang="0">
                  <a:pos x="229" y="39"/>
                </a:cxn>
                <a:cxn ang="0">
                  <a:pos x="244" y="40"/>
                </a:cxn>
                <a:cxn ang="0">
                  <a:pos x="258" y="40"/>
                </a:cxn>
                <a:cxn ang="0">
                  <a:pos x="272" y="38"/>
                </a:cxn>
                <a:cxn ang="0">
                  <a:pos x="281" y="35"/>
                </a:cxn>
                <a:cxn ang="0">
                  <a:pos x="285" y="32"/>
                </a:cxn>
                <a:cxn ang="0">
                  <a:pos x="287" y="30"/>
                </a:cxn>
                <a:cxn ang="0">
                  <a:pos x="286" y="27"/>
                </a:cxn>
                <a:cxn ang="0">
                  <a:pos x="281" y="20"/>
                </a:cxn>
                <a:cxn ang="0">
                  <a:pos x="265" y="16"/>
                </a:cxn>
                <a:cxn ang="0">
                  <a:pos x="247" y="16"/>
                </a:cxn>
                <a:cxn ang="0">
                  <a:pos x="229" y="18"/>
                </a:cxn>
                <a:cxn ang="0">
                  <a:pos x="218" y="14"/>
                </a:cxn>
                <a:cxn ang="0">
                  <a:pos x="211" y="9"/>
                </a:cxn>
                <a:cxn ang="0">
                  <a:pos x="202" y="4"/>
                </a:cxn>
                <a:cxn ang="0">
                  <a:pos x="193" y="1"/>
                </a:cxn>
                <a:cxn ang="0">
                  <a:pos x="184" y="0"/>
                </a:cxn>
                <a:cxn ang="0">
                  <a:pos x="176" y="0"/>
                </a:cxn>
                <a:cxn ang="0">
                  <a:pos x="167" y="1"/>
                </a:cxn>
                <a:cxn ang="0">
                  <a:pos x="153" y="1"/>
                </a:cxn>
                <a:cxn ang="0">
                  <a:pos x="138" y="1"/>
                </a:cxn>
                <a:cxn ang="0">
                  <a:pos x="124" y="2"/>
                </a:cxn>
                <a:cxn ang="0">
                  <a:pos x="116" y="3"/>
                </a:cxn>
                <a:cxn ang="0">
                  <a:pos x="113" y="4"/>
                </a:cxn>
                <a:cxn ang="0">
                  <a:pos x="108" y="4"/>
                </a:cxn>
                <a:cxn ang="0">
                  <a:pos x="104" y="5"/>
                </a:cxn>
                <a:cxn ang="0">
                  <a:pos x="94" y="6"/>
                </a:cxn>
                <a:cxn ang="0">
                  <a:pos x="76" y="6"/>
                </a:cxn>
                <a:cxn ang="0">
                  <a:pos x="58" y="6"/>
                </a:cxn>
                <a:cxn ang="0">
                  <a:pos x="40" y="7"/>
                </a:cxn>
                <a:cxn ang="0">
                  <a:pos x="26" y="10"/>
                </a:cxn>
                <a:cxn ang="0">
                  <a:pos x="15" y="12"/>
                </a:cxn>
                <a:cxn ang="0">
                  <a:pos x="5" y="15"/>
                </a:cxn>
                <a:cxn ang="0">
                  <a:pos x="0" y="22"/>
                </a:cxn>
                <a:cxn ang="0">
                  <a:pos x="3" y="29"/>
                </a:cxn>
                <a:cxn ang="0">
                  <a:pos x="11" y="37"/>
                </a:cxn>
              </a:cxnLst>
              <a:rect l="0" t="0" r="r" b="b"/>
              <a:pathLst>
                <a:path w="288" h="47">
                  <a:moveTo>
                    <a:pt x="14" y="39"/>
                  </a:moveTo>
                  <a:lnTo>
                    <a:pt x="16" y="43"/>
                  </a:lnTo>
                  <a:lnTo>
                    <a:pt x="19" y="45"/>
                  </a:lnTo>
                  <a:lnTo>
                    <a:pt x="23" y="46"/>
                  </a:lnTo>
                  <a:lnTo>
                    <a:pt x="27" y="46"/>
                  </a:lnTo>
                  <a:lnTo>
                    <a:pt x="32" y="44"/>
                  </a:lnTo>
                  <a:lnTo>
                    <a:pt x="38" y="42"/>
                  </a:lnTo>
                  <a:lnTo>
                    <a:pt x="42" y="42"/>
                  </a:lnTo>
                  <a:lnTo>
                    <a:pt x="47" y="41"/>
                  </a:lnTo>
                  <a:lnTo>
                    <a:pt x="55" y="40"/>
                  </a:lnTo>
                  <a:lnTo>
                    <a:pt x="62" y="40"/>
                  </a:lnTo>
                  <a:lnTo>
                    <a:pt x="70" y="40"/>
                  </a:lnTo>
                  <a:lnTo>
                    <a:pt x="76" y="40"/>
                  </a:lnTo>
                  <a:lnTo>
                    <a:pt x="84" y="41"/>
                  </a:lnTo>
                  <a:lnTo>
                    <a:pt x="91" y="42"/>
                  </a:lnTo>
                  <a:lnTo>
                    <a:pt x="99" y="42"/>
                  </a:lnTo>
                  <a:lnTo>
                    <a:pt x="107" y="42"/>
                  </a:lnTo>
                  <a:lnTo>
                    <a:pt x="114" y="43"/>
                  </a:lnTo>
                  <a:lnTo>
                    <a:pt x="120" y="45"/>
                  </a:lnTo>
                  <a:lnTo>
                    <a:pt x="128" y="45"/>
                  </a:lnTo>
                  <a:lnTo>
                    <a:pt x="135" y="45"/>
                  </a:lnTo>
                  <a:lnTo>
                    <a:pt x="143" y="45"/>
                  </a:lnTo>
                  <a:lnTo>
                    <a:pt x="150" y="44"/>
                  </a:lnTo>
                  <a:lnTo>
                    <a:pt x="158" y="43"/>
                  </a:lnTo>
                  <a:lnTo>
                    <a:pt x="166" y="42"/>
                  </a:lnTo>
                  <a:lnTo>
                    <a:pt x="172" y="40"/>
                  </a:lnTo>
                  <a:lnTo>
                    <a:pt x="179" y="38"/>
                  </a:lnTo>
                  <a:lnTo>
                    <a:pt x="186" y="38"/>
                  </a:lnTo>
                  <a:lnTo>
                    <a:pt x="192" y="37"/>
                  </a:lnTo>
                  <a:lnTo>
                    <a:pt x="200" y="37"/>
                  </a:lnTo>
                  <a:lnTo>
                    <a:pt x="208" y="38"/>
                  </a:lnTo>
                  <a:lnTo>
                    <a:pt x="215" y="38"/>
                  </a:lnTo>
                  <a:lnTo>
                    <a:pt x="222" y="38"/>
                  </a:lnTo>
                  <a:lnTo>
                    <a:pt x="229" y="39"/>
                  </a:lnTo>
                  <a:lnTo>
                    <a:pt x="236" y="40"/>
                  </a:lnTo>
                  <a:lnTo>
                    <a:pt x="244" y="40"/>
                  </a:lnTo>
                  <a:lnTo>
                    <a:pt x="251" y="40"/>
                  </a:lnTo>
                  <a:lnTo>
                    <a:pt x="258" y="40"/>
                  </a:lnTo>
                  <a:lnTo>
                    <a:pt x="264" y="39"/>
                  </a:lnTo>
                  <a:lnTo>
                    <a:pt x="272" y="38"/>
                  </a:lnTo>
                  <a:lnTo>
                    <a:pt x="279" y="36"/>
                  </a:lnTo>
                  <a:lnTo>
                    <a:pt x="281" y="35"/>
                  </a:lnTo>
                  <a:lnTo>
                    <a:pt x="284" y="35"/>
                  </a:lnTo>
                  <a:lnTo>
                    <a:pt x="285" y="32"/>
                  </a:lnTo>
                  <a:lnTo>
                    <a:pt x="287" y="31"/>
                  </a:lnTo>
                  <a:lnTo>
                    <a:pt x="287" y="30"/>
                  </a:lnTo>
                  <a:lnTo>
                    <a:pt x="287" y="28"/>
                  </a:lnTo>
                  <a:lnTo>
                    <a:pt x="286" y="27"/>
                  </a:lnTo>
                  <a:lnTo>
                    <a:pt x="286" y="26"/>
                  </a:lnTo>
                  <a:lnTo>
                    <a:pt x="281" y="20"/>
                  </a:lnTo>
                  <a:lnTo>
                    <a:pt x="274" y="18"/>
                  </a:lnTo>
                  <a:lnTo>
                    <a:pt x="265" y="16"/>
                  </a:lnTo>
                  <a:lnTo>
                    <a:pt x="257" y="16"/>
                  </a:lnTo>
                  <a:lnTo>
                    <a:pt x="247" y="16"/>
                  </a:lnTo>
                  <a:lnTo>
                    <a:pt x="238" y="17"/>
                  </a:lnTo>
                  <a:lnTo>
                    <a:pt x="229" y="18"/>
                  </a:lnTo>
                  <a:lnTo>
                    <a:pt x="222" y="18"/>
                  </a:lnTo>
                  <a:lnTo>
                    <a:pt x="218" y="14"/>
                  </a:lnTo>
                  <a:lnTo>
                    <a:pt x="215" y="12"/>
                  </a:lnTo>
                  <a:lnTo>
                    <a:pt x="211" y="9"/>
                  </a:lnTo>
                  <a:lnTo>
                    <a:pt x="207" y="6"/>
                  </a:lnTo>
                  <a:lnTo>
                    <a:pt x="202" y="4"/>
                  </a:lnTo>
                  <a:lnTo>
                    <a:pt x="198" y="3"/>
                  </a:lnTo>
                  <a:lnTo>
                    <a:pt x="193" y="1"/>
                  </a:lnTo>
                  <a:lnTo>
                    <a:pt x="188" y="0"/>
                  </a:lnTo>
                  <a:lnTo>
                    <a:pt x="184" y="0"/>
                  </a:lnTo>
                  <a:lnTo>
                    <a:pt x="180" y="0"/>
                  </a:lnTo>
                  <a:lnTo>
                    <a:pt x="176" y="0"/>
                  </a:lnTo>
                  <a:lnTo>
                    <a:pt x="172" y="0"/>
                  </a:lnTo>
                  <a:lnTo>
                    <a:pt x="167" y="1"/>
                  </a:lnTo>
                  <a:lnTo>
                    <a:pt x="160" y="1"/>
                  </a:lnTo>
                  <a:lnTo>
                    <a:pt x="153" y="1"/>
                  </a:lnTo>
                  <a:lnTo>
                    <a:pt x="146" y="1"/>
                  </a:lnTo>
                  <a:lnTo>
                    <a:pt x="138" y="1"/>
                  </a:lnTo>
                  <a:lnTo>
                    <a:pt x="131" y="2"/>
                  </a:lnTo>
                  <a:lnTo>
                    <a:pt x="124" y="2"/>
                  </a:lnTo>
                  <a:lnTo>
                    <a:pt x="118" y="3"/>
                  </a:lnTo>
                  <a:lnTo>
                    <a:pt x="116" y="3"/>
                  </a:lnTo>
                  <a:lnTo>
                    <a:pt x="114" y="4"/>
                  </a:lnTo>
                  <a:lnTo>
                    <a:pt x="113" y="4"/>
                  </a:lnTo>
                  <a:lnTo>
                    <a:pt x="110" y="4"/>
                  </a:lnTo>
                  <a:lnTo>
                    <a:pt x="108" y="4"/>
                  </a:lnTo>
                  <a:lnTo>
                    <a:pt x="106" y="5"/>
                  </a:lnTo>
                  <a:lnTo>
                    <a:pt x="104" y="5"/>
                  </a:lnTo>
                  <a:lnTo>
                    <a:pt x="102" y="5"/>
                  </a:lnTo>
                  <a:lnTo>
                    <a:pt x="94" y="6"/>
                  </a:lnTo>
                  <a:lnTo>
                    <a:pt x="84" y="6"/>
                  </a:lnTo>
                  <a:lnTo>
                    <a:pt x="76" y="6"/>
                  </a:lnTo>
                  <a:lnTo>
                    <a:pt x="68" y="6"/>
                  </a:lnTo>
                  <a:lnTo>
                    <a:pt x="58" y="6"/>
                  </a:lnTo>
                  <a:lnTo>
                    <a:pt x="49" y="6"/>
                  </a:lnTo>
                  <a:lnTo>
                    <a:pt x="40" y="7"/>
                  </a:lnTo>
                  <a:lnTo>
                    <a:pt x="31" y="8"/>
                  </a:lnTo>
                  <a:lnTo>
                    <a:pt x="26" y="10"/>
                  </a:lnTo>
                  <a:lnTo>
                    <a:pt x="21" y="11"/>
                  </a:lnTo>
                  <a:lnTo>
                    <a:pt x="15" y="12"/>
                  </a:lnTo>
                  <a:lnTo>
                    <a:pt x="10" y="13"/>
                  </a:lnTo>
                  <a:lnTo>
                    <a:pt x="5" y="15"/>
                  </a:lnTo>
                  <a:lnTo>
                    <a:pt x="2" y="18"/>
                  </a:lnTo>
                  <a:lnTo>
                    <a:pt x="0" y="22"/>
                  </a:lnTo>
                  <a:lnTo>
                    <a:pt x="1" y="27"/>
                  </a:lnTo>
                  <a:lnTo>
                    <a:pt x="3" y="29"/>
                  </a:lnTo>
                  <a:lnTo>
                    <a:pt x="7" y="34"/>
                  </a:lnTo>
                  <a:lnTo>
                    <a:pt x="11" y="37"/>
                  </a:lnTo>
                  <a:lnTo>
                    <a:pt x="14" y="39"/>
                  </a:lnTo>
                </a:path>
              </a:pathLst>
            </a:custGeom>
            <a:solidFill>
              <a:srgbClr val="FFE1A6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3437" y="2196"/>
              <a:ext cx="1348" cy="855"/>
            </a:xfrm>
            <a:custGeom>
              <a:avLst/>
              <a:gdLst/>
              <a:ahLst/>
              <a:cxnLst>
                <a:cxn ang="0">
                  <a:pos x="211" y="150"/>
                </a:cxn>
                <a:cxn ang="0">
                  <a:pos x="307" y="119"/>
                </a:cxn>
                <a:cxn ang="0">
                  <a:pos x="393" y="98"/>
                </a:cxn>
                <a:cxn ang="0">
                  <a:pos x="383" y="58"/>
                </a:cxn>
                <a:cxn ang="0">
                  <a:pos x="306" y="57"/>
                </a:cxn>
                <a:cxn ang="0">
                  <a:pos x="406" y="0"/>
                </a:cxn>
                <a:cxn ang="0">
                  <a:pos x="547" y="62"/>
                </a:cxn>
                <a:cxn ang="0">
                  <a:pos x="627" y="145"/>
                </a:cxn>
                <a:cxn ang="0">
                  <a:pos x="710" y="88"/>
                </a:cxn>
                <a:cxn ang="0">
                  <a:pos x="806" y="87"/>
                </a:cxn>
                <a:cxn ang="0">
                  <a:pos x="853" y="100"/>
                </a:cxn>
                <a:cxn ang="0">
                  <a:pos x="915" y="116"/>
                </a:cxn>
                <a:cxn ang="0">
                  <a:pos x="965" y="143"/>
                </a:cxn>
                <a:cxn ang="0">
                  <a:pos x="1067" y="164"/>
                </a:cxn>
                <a:cxn ang="0">
                  <a:pos x="1000" y="186"/>
                </a:cxn>
                <a:cxn ang="0">
                  <a:pos x="1058" y="306"/>
                </a:cxn>
                <a:cxn ang="0">
                  <a:pos x="1115" y="321"/>
                </a:cxn>
                <a:cxn ang="0">
                  <a:pos x="1198" y="322"/>
                </a:cxn>
                <a:cxn ang="0">
                  <a:pos x="1271" y="379"/>
                </a:cxn>
                <a:cxn ang="0">
                  <a:pos x="1346" y="444"/>
                </a:cxn>
                <a:cxn ang="0">
                  <a:pos x="1285" y="474"/>
                </a:cxn>
                <a:cxn ang="0">
                  <a:pos x="1162" y="494"/>
                </a:cxn>
                <a:cxn ang="0">
                  <a:pos x="1191" y="564"/>
                </a:cxn>
                <a:cxn ang="0">
                  <a:pos x="1223" y="602"/>
                </a:cxn>
                <a:cxn ang="0">
                  <a:pos x="1247" y="672"/>
                </a:cxn>
                <a:cxn ang="0">
                  <a:pos x="1219" y="765"/>
                </a:cxn>
                <a:cxn ang="0">
                  <a:pos x="1112" y="745"/>
                </a:cxn>
                <a:cxn ang="0">
                  <a:pos x="1128" y="690"/>
                </a:cxn>
                <a:cxn ang="0">
                  <a:pos x="1048" y="652"/>
                </a:cxn>
                <a:cxn ang="0">
                  <a:pos x="1047" y="735"/>
                </a:cxn>
                <a:cxn ang="0">
                  <a:pos x="1005" y="777"/>
                </a:cxn>
                <a:cxn ang="0">
                  <a:pos x="899" y="844"/>
                </a:cxn>
                <a:cxn ang="0">
                  <a:pos x="877" y="794"/>
                </a:cxn>
                <a:cxn ang="0">
                  <a:pos x="841" y="742"/>
                </a:cxn>
                <a:cxn ang="0">
                  <a:pos x="902" y="695"/>
                </a:cxn>
                <a:cxn ang="0">
                  <a:pos x="865" y="617"/>
                </a:cxn>
                <a:cxn ang="0">
                  <a:pos x="914" y="529"/>
                </a:cxn>
                <a:cxn ang="0">
                  <a:pos x="805" y="555"/>
                </a:cxn>
                <a:cxn ang="0">
                  <a:pos x="693" y="597"/>
                </a:cxn>
                <a:cxn ang="0">
                  <a:pos x="580" y="635"/>
                </a:cxn>
                <a:cxn ang="0">
                  <a:pos x="522" y="584"/>
                </a:cxn>
                <a:cxn ang="0">
                  <a:pos x="573" y="536"/>
                </a:cxn>
                <a:cxn ang="0">
                  <a:pos x="617" y="555"/>
                </a:cxn>
                <a:cxn ang="0">
                  <a:pos x="619" y="437"/>
                </a:cxn>
                <a:cxn ang="0">
                  <a:pos x="556" y="461"/>
                </a:cxn>
                <a:cxn ang="0">
                  <a:pos x="587" y="416"/>
                </a:cxn>
                <a:cxn ang="0">
                  <a:pos x="586" y="371"/>
                </a:cxn>
                <a:cxn ang="0">
                  <a:pos x="535" y="331"/>
                </a:cxn>
                <a:cxn ang="0">
                  <a:pos x="552" y="257"/>
                </a:cxn>
                <a:cxn ang="0">
                  <a:pos x="425" y="283"/>
                </a:cxn>
                <a:cxn ang="0">
                  <a:pos x="414" y="294"/>
                </a:cxn>
                <a:cxn ang="0">
                  <a:pos x="329" y="283"/>
                </a:cxn>
                <a:cxn ang="0">
                  <a:pos x="298" y="351"/>
                </a:cxn>
                <a:cxn ang="0">
                  <a:pos x="257" y="425"/>
                </a:cxn>
                <a:cxn ang="0">
                  <a:pos x="164" y="477"/>
                </a:cxn>
                <a:cxn ang="0">
                  <a:pos x="92" y="435"/>
                </a:cxn>
                <a:cxn ang="0">
                  <a:pos x="87" y="365"/>
                </a:cxn>
                <a:cxn ang="0">
                  <a:pos x="197" y="313"/>
                </a:cxn>
                <a:cxn ang="0">
                  <a:pos x="133" y="258"/>
                </a:cxn>
                <a:cxn ang="0">
                  <a:pos x="79" y="251"/>
                </a:cxn>
                <a:cxn ang="0">
                  <a:pos x="0" y="281"/>
                </a:cxn>
              </a:cxnLst>
              <a:rect l="0" t="0" r="r" b="b"/>
              <a:pathLst>
                <a:path w="1348" h="855">
                  <a:moveTo>
                    <a:pt x="45" y="239"/>
                  </a:moveTo>
                  <a:lnTo>
                    <a:pt x="115" y="195"/>
                  </a:lnTo>
                  <a:lnTo>
                    <a:pt x="124" y="189"/>
                  </a:lnTo>
                  <a:lnTo>
                    <a:pt x="134" y="184"/>
                  </a:lnTo>
                  <a:lnTo>
                    <a:pt x="145" y="180"/>
                  </a:lnTo>
                  <a:lnTo>
                    <a:pt x="156" y="176"/>
                  </a:lnTo>
                  <a:lnTo>
                    <a:pt x="166" y="173"/>
                  </a:lnTo>
                  <a:lnTo>
                    <a:pt x="177" y="168"/>
                  </a:lnTo>
                  <a:lnTo>
                    <a:pt x="187" y="164"/>
                  </a:lnTo>
                  <a:lnTo>
                    <a:pt x="196" y="159"/>
                  </a:lnTo>
                  <a:lnTo>
                    <a:pt x="203" y="154"/>
                  </a:lnTo>
                  <a:lnTo>
                    <a:pt x="211" y="150"/>
                  </a:lnTo>
                  <a:lnTo>
                    <a:pt x="218" y="144"/>
                  </a:lnTo>
                  <a:lnTo>
                    <a:pt x="226" y="139"/>
                  </a:lnTo>
                  <a:lnTo>
                    <a:pt x="233" y="134"/>
                  </a:lnTo>
                  <a:lnTo>
                    <a:pt x="242" y="131"/>
                  </a:lnTo>
                  <a:lnTo>
                    <a:pt x="250" y="127"/>
                  </a:lnTo>
                  <a:lnTo>
                    <a:pt x="260" y="124"/>
                  </a:lnTo>
                  <a:lnTo>
                    <a:pt x="267" y="123"/>
                  </a:lnTo>
                  <a:lnTo>
                    <a:pt x="275" y="121"/>
                  </a:lnTo>
                  <a:lnTo>
                    <a:pt x="283" y="121"/>
                  </a:lnTo>
                  <a:lnTo>
                    <a:pt x="291" y="121"/>
                  </a:lnTo>
                  <a:lnTo>
                    <a:pt x="298" y="119"/>
                  </a:lnTo>
                  <a:lnTo>
                    <a:pt x="307" y="119"/>
                  </a:lnTo>
                  <a:lnTo>
                    <a:pt x="314" y="119"/>
                  </a:lnTo>
                  <a:lnTo>
                    <a:pt x="322" y="118"/>
                  </a:lnTo>
                  <a:lnTo>
                    <a:pt x="330" y="117"/>
                  </a:lnTo>
                  <a:lnTo>
                    <a:pt x="337" y="117"/>
                  </a:lnTo>
                  <a:lnTo>
                    <a:pt x="344" y="115"/>
                  </a:lnTo>
                  <a:lnTo>
                    <a:pt x="352" y="114"/>
                  </a:lnTo>
                  <a:lnTo>
                    <a:pt x="360" y="112"/>
                  </a:lnTo>
                  <a:lnTo>
                    <a:pt x="367" y="111"/>
                  </a:lnTo>
                  <a:lnTo>
                    <a:pt x="375" y="108"/>
                  </a:lnTo>
                  <a:lnTo>
                    <a:pt x="382" y="105"/>
                  </a:lnTo>
                  <a:lnTo>
                    <a:pt x="388" y="103"/>
                  </a:lnTo>
                  <a:lnTo>
                    <a:pt x="393" y="98"/>
                  </a:lnTo>
                  <a:lnTo>
                    <a:pt x="398" y="94"/>
                  </a:lnTo>
                  <a:lnTo>
                    <a:pt x="403" y="88"/>
                  </a:lnTo>
                  <a:lnTo>
                    <a:pt x="407" y="82"/>
                  </a:lnTo>
                  <a:lnTo>
                    <a:pt x="412" y="77"/>
                  </a:lnTo>
                  <a:lnTo>
                    <a:pt x="416" y="71"/>
                  </a:lnTo>
                  <a:lnTo>
                    <a:pt x="421" y="67"/>
                  </a:lnTo>
                  <a:lnTo>
                    <a:pt x="421" y="61"/>
                  </a:lnTo>
                  <a:lnTo>
                    <a:pt x="417" y="61"/>
                  </a:lnTo>
                  <a:lnTo>
                    <a:pt x="410" y="61"/>
                  </a:lnTo>
                  <a:lnTo>
                    <a:pt x="401" y="60"/>
                  </a:lnTo>
                  <a:lnTo>
                    <a:pt x="391" y="60"/>
                  </a:lnTo>
                  <a:lnTo>
                    <a:pt x="383" y="58"/>
                  </a:lnTo>
                  <a:lnTo>
                    <a:pt x="377" y="55"/>
                  </a:lnTo>
                  <a:lnTo>
                    <a:pt x="376" y="50"/>
                  </a:lnTo>
                  <a:lnTo>
                    <a:pt x="379" y="44"/>
                  </a:lnTo>
                  <a:lnTo>
                    <a:pt x="379" y="36"/>
                  </a:lnTo>
                  <a:lnTo>
                    <a:pt x="369" y="37"/>
                  </a:lnTo>
                  <a:lnTo>
                    <a:pt x="359" y="39"/>
                  </a:lnTo>
                  <a:lnTo>
                    <a:pt x="350" y="42"/>
                  </a:lnTo>
                  <a:lnTo>
                    <a:pt x="340" y="46"/>
                  </a:lnTo>
                  <a:lnTo>
                    <a:pt x="332" y="50"/>
                  </a:lnTo>
                  <a:lnTo>
                    <a:pt x="323" y="53"/>
                  </a:lnTo>
                  <a:lnTo>
                    <a:pt x="314" y="55"/>
                  </a:lnTo>
                  <a:lnTo>
                    <a:pt x="306" y="57"/>
                  </a:lnTo>
                  <a:lnTo>
                    <a:pt x="303" y="52"/>
                  </a:lnTo>
                  <a:lnTo>
                    <a:pt x="300" y="49"/>
                  </a:lnTo>
                  <a:lnTo>
                    <a:pt x="298" y="44"/>
                  </a:lnTo>
                  <a:lnTo>
                    <a:pt x="297" y="40"/>
                  </a:lnTo>
                  <a:lnTo>
                    <a:pt x="309" y="30"/>
                  </a:lnTo>
                  <a:lnTo>
                    <a:pt x="320" y="22"/>
                  </a:lnTo>
                  <a:lnTo>
                    <a:pt x="333" y="15"/>
                  </a:lnTo>
                  <a:lnTo>
                    <a:pt x="346" y="10"/>
                  </a:lnTo>
                  <a:lnTo>
                    <a:pt x="360" y="5"/>
                  </a:lnTo>
                  <a:lnTo>
                    <a:pt x="376" y="2"/>
                  </a:lnTo>
                  <a:lnTo>
                    <a:pt x="391" y="1"/>
                  </a:lnTo>
                  <a:lnTo>
                    <a:pt x="406" y="0"/>
                  </a:lnTo>
                  <a:lnTo>
                    <a:pt x="422" y="1"/>
                  </a:lnTo>
                  <a:lnTo>
                    <a:pt x="437" y="2"/>
                  </a:lnTo>
                  <a:lnTo>
                    <a:pt x="452" y="5"/>
                  </a:lnTo>
                  <a:lnTo>
                    <a:pt x="467" y="9"/>
                  </a:lnTo>
                  <a:lnTo>
                    <a:pt x="482" y="13"/>
                  </a:lnTo>
                  <a:lnTo>
                    <a:pt x="495" y="18"/>
                  </a:lnTo>
                  <a:lnTo>
                    <a:pt x="509" y="25"/>
                  </a:lnTo>
                  <a:lnTo>
                    <a:pt x="520" y="32"/>
                  </a:lnTo>
                  <a:lnTo>
                    <a:pt x="529" y="38"/>
                  </a:lnTo>
                  <a:lnTo>
                    <a:pt x="536" y="45"/>
                  </a:lnTo>
                  <a:lnTo>
                    <a:pt x="542" y="53"/>
                  </a:lnTo>
                  <a:lnTo>
                    <a:pt x="547" y="62"/>
                  </a:lnTo>
                  <a:lnTo>
                    <a:pt x="552" y="71"/>
                  </a:lnTo>
                  <a:lnTo>
                    <a:pt x="556" y="79"/>
                  </a:lnTo>
                  <a:lnTo>
                    <a:pt x="561" y="89"/>
                  </a:lnTo>
                  <a:lnTo>
                    <a:pt x="565" y="99"/>
                  </a:lnTo>
                  <a:lnTo>
                    <a:pt x="570" y="108"/>
                  </a:lnTo>
                  <a:lnTo>
                    <a:pt x="575" y="116"/>
                  </a:lnTo>
                  <a:lnTo>
                    <a:pt x="581" y="124"/>
                  </a:lnTo>
                  <a:lnTo>
                    <a:pt x="588" y="131"/>
                  </a:lnTo>
                  <a:lnTo>
                    <a:pt x="595" y="137"/>
                  </a:lnTo>
                  <a:lnTo>
                    <a:pt x="605" y="141"/>
                  </a:lnTo>
                  <a:lnTo>
                    <a:pt x="615" y="144"/>
                  </a:lnTo>
                  <a:lnTo>
                    <a:pt x="627" y="145"/>
                  </a:lnTo>
                  <a:lnTo>
                    <a:pt x="637" y="144"/>
                  </a:lnTo>
                  <a:lnTo>
                    <a:pt x="645" y="140"/>
                  </a:lnTo>
                  <a:lnTo>
                    <a:pt x="653" y="135"/>
                  </a:lnTo>
                  <a:lnTo>
                    <a:pt x="660" y="128"/>
                  </a:lnTo>
                  <a:lnTo>
                    <a:pt x="666" y="121"/>
                  </a:lnTo>
                  <a:lnTo>
                    <a:pt x="673" y="114"/>
                  </a:lnTo>
                  <a:lnTo>
                    <a:pt x="679" y="108"/>
                  </a:lnTo>
                  <a:lnTo>
                    <a:pt x="685" y="101"/>
                  </a:lnTo>
                  <a:lnTo>
                    <a:pt x="689" y="98"/>
                  </a:lnTo>
                  <a:lnTo>
                    <a:pt x="695" y="94"/>
                  </a:lnTo>
                  <a:lnTo>
                    <a:pt x="702" y="91"/>
                  </a:lnTo>
                  <a:lnTo>
                    <a:pt x="710" y="88"/>
                  </a:lnTo>
                  <a:lnTo>
                    <a:pt x="719" y="85"/>
                  </a:lnTo>
                  <a:lnTo>
                    <a:pt x="727" y="83"/>
                  </a:lnTo>
                  <a:lnTo>
                    <a:pt x="736" y="81"/>
                  </a:lnTo>
                  <a:lnTo>
                    <a:pt x="746" y="79"/>
                  </a:lnTo>
                  <a:lnTo>
                    <a:pt x="756" y="78"/>
                  </a:lnTo>
                  <a:lnTo>
                    <a:pt x="765" y="77"/>
                  </a:lnTo>
                  <a:lnTo>
                    <a:pt x="774" y="77"/>
                  </a:lnTo>
                  <a:lnTo>
                    <a:pt x="782" y="78"/>
                  </a:lnTo>
                  <a:lnTo>
                    <a:pt x="789" y="79"/>
                  </a:lnTo>
                  <a:lnTo>
                    <a:pt x="796" y="81"/>
                  </a:lnTo>
                  <a:lnTo>
                    <a:pt x="802" y="83"/>
                  </a:lnTo>
                  <a:lnTo>
                    <a:pt x="806" y="87"/>
                  </a:lnTo>
                  <a:lnTo>
                    <a:pt x="806" y="93"/>
                  </a:lnTo>
                  <a:lnTo>
                    <a:pt x="806" y="99"/>
                  </a:lnTo>
                  <a:lnTo>
                    <a:pt x="804" y="104"/>
                  </a:lnTo>
                  <a:lnTo>
                    <a:pt x="798" y="108"/>
                  </a:lnTo>
                  <a:lnTo>
                    <a:pt x="798" y="112"/>
                  </a:lnTo>
                  <a:lnTo>
                    <a:pt x="806" y="113"/>
                  </a:lnTo>
                  <a:lnTo>
                    <a:pt x="814" y="113"/>
                  </a:lnTo>
                  <a:lnTo>
                    <a:pt x="821" y="111"/>
                  </a:lnTo>
                  <a:lnTo>
                    <a:pt x="829" y="109"/>
                  </a:lnTo>
                  <a:lnTo>
                    <a:pt x="838" y="106"/>
                  </a:lnTo>
                  <a:lnTo>
                    <a:pt x="845" y="103"/>
                  </a:lnTo>
                  <a:lnTo>
                    <a:pt x="853" y="100"/>
                  </a:lnTo>
                  <a:lnTo>
                    <a:pt x="861" y="97"/>
                  </a:lnTo>
                  <a:lnTo>
                    <a:pt x="869" y="94"/>
                  </a:lnTo>
                  <a:lnTo>
                    <a:pt x="878" y="92"/>
                  </a:lnTo>
                  <a:lnTo>
                    <a:pt x="886" y="91"/>
                  </a:lnTo>
                  <a:lnTo>
                    <a:pt x="894" y="91"/>
                  </a:lnTo>
                  <a:lnTo>
                    <a:pt x="902" y="92"/>
                  </a:lnTo>
                  <a:lnTo>
                    <a:pt x="911" y="95"/>
                  </a:lnTo>
                  <a:lnTo>
                    <a:pt x="919" y="101"/>
                  </a:lnTo>
                  <a:lnTo>
                    <a:pt x="927" y="108"/>
                  </a:lnTo>
                  <a:lnTo>
                    <a:pt x="924" y="110"/>
                  </a:lnTo>
                  <a:lnTo>
                    <a:pt x="920" y="113"/>
                  </a:lnTo>
                  <a:lnTo>
                    <a:pt x="915" y="116"/>
                  </a:lnTo>
                  <a:lnTo>
                    <a:pt x="911" y="119"/>
                  </a:lnTo>
                  <a:lnTo>
                    <a:pt x="906" y="122"/>
                  </a:lnTo>
                  <a:lnTo>
                    <a:pt x="901" y="124"/>
                  </a:lnTo>
                  <a:lnTo>
                    <a:pt x="897" y="126"/>
                  </a:lnTo>
                  <a:lnTo>
                    <a:pt x="893" y="126"/>
                  </a:lnTo>
                  <a:lnTo>
                    <a:pt x="893" y="137"/>
                  </a:lnTo>
                  <a:lnTo>
                    <a:pt x="905" y="139"/>
                  </a:lnTo>
                  <a:lnTo>
                    <a:pt x="916" y="141"/>
                  </a:lnTo>
                  <a:lnTo>
                    <a:pt x="928" y="142"/>
                  </a:lnTo>
                  <a:lnTo>
                    <a:pt x="940" y="142"/>
                  </a:lnTo>
                  <a:lnTo>
                    <a:pt x="953" y="143"/>
                  </a:lnTo>
                  <a:lnTo>
                    <a:pt x="965" y="143"/>
                  </a:lnTo>
                  <a:lnTo>
                    <a:pt x="978" y="143"/>
                  </a:lnTo>
                  <a:lnTo>
                    <a:pt x="991" y="143"/>
                  </a:lnTo>
                  <a:lnTo>
                    <a:pt x="1003" y="144"/>
                  </a:lnTo>
                  <a:lnTo>
                    <a:pt x="1014" y="144"/>
                  </a:lnTo>
                  <a:lnTo>
                    <a:pt x="1027" y="145"/>
                  </a:lnTo>
                  <a:lnTo>
                    <a:pt x="1039" y="146"/>
                  </a:lnTo>
                  <a:lnTo>
                    <a:pt x="1051" y="148"/>
                  </a:lnTo>
                  <a:lnTo>
                    <a:pt x="1062" y="151"/>
                  </a:lnTo>
                  <a:lnTo>
                    <a:pt x="1073" y="155"/>
                  </a:lnTo>
                  <a:lnTo>
                    <a:pt x="1083" y="159"/>
                  </a:lnTo>
                  <a:lnTo>
                    <a:pt x="1077" y="162"/>
                  </a:lnTo>
                  <a:lnTo>
                    <a:pt x="1067" y="164"/>
                  </a:lnTo>
                  <a:lnTo>
                    <a:pt x="1057" y="167"/>
                  </a:lnTo>
                  <a:lnTo>
                    <a:pt x="1046" y="169"/>
                  </a:lnTo>
                  <a:lnTo>
                    <a:pt x="1035" y="171"/>
                  </a:lnTo>
                  <a:lnTo>
                    <a:pt x="1024" y="172"/>
                  </a:lnTo>
                  <a:lnTo>
                    <a:pt x="1014" y="173"/>
                  </a:lnTo>
                  <a:lnTo>
                    <a:pt x="1007" y="174"/>
                  </a:lnTo>
                  <a:lnTo>
                    <a:pt x="1007" y="176"/>
                  </a:lnTo>
                  <a:lnTo>
                    <a:pt x="1005" y="178"/>
                  </a:lnTo>
                  <a:lnTo>
                    <a:pt x="1003" y="180"/>
                  </a:lnTo>
                  <a:lnTo>
                    <a:pt x="1001" y="180"/>
                  </a:lnTo>
                  <a:lnTo>
                    <a:pt x="1001" y="183"/>
                  </a:lnTo>
                  <a:lnTo>
                    <a:pt x="1000" y="186"/>
                  </a:lnTo>
                  <a:lnTo>
                    <a:pt x="1000" y="189"/>
                  </a:lnTo>
                  <a:lnTo>
                    <a:pt x="999" y="193"/>
                  </a:lnTo>
                  <a:lnTo>
                    <a:pt x="1010" y="206"/>
                  </a:lnTo>
                  <a:lnTo>
                    <a:pt x="1019" y="217"/>
                  </a:lnTo>
                  <a:lnTo>
                    <a:pt x="1028" y="230"/>
                  </a:lnTo>
                  <a:lnTo>
                    <a:pt x="1036" y="242"/>
                  </a:lnTo>
                  <a:lnTo>
                    <a:pt x="1043" y="255"/>
                  </a:lnTo>
                  <a:lnTo>
                    <a:pt x="1048" y="270"/>
                  </a:lnTo>
                  <a:lnTo>
                    <a:pt x="1051" y="284"/>
                  </a:lnTo>
                  <a:lnTo>
                    <a:pt x="1052" y="302"/>
                  </a:lnTo>
                  <a:lnTo>
                    <a:pt x="1055" y="304"/>
                  </a:lnTo>
                  <a:lnTo>
                    <a:pt x="1058" y="306"/>
                  </a:lnTo>
                  <a:lnTo>
                    <a:pt x="1061" y="307"/>
                  </a:lnTo>
                  <a:lnTo>
                    <a:pt x="1064" y="310"/>
                  </a:lnTo>
                  <a:lnTo>
                    <a:pt x="1068" y="312"/>
                  </a:lnTo>
                  <a:lnTo>
                    <a:pt x="1072" y="313"/>
                  </a:lnTo>
                  <a:lnTo>
                    <a:pt x="1075" y="314"/>
                  </a:lnTo>
                  <a:lnTo>
                    <a:pt x="1078" y="314"/>
                  </a:lnTo>
                  <a:lnTo>
                    <a:pt x="1084" y="315"/>
                  </a:lnTo>
                  <a:lnTo>
                    <a:pt x="1089" y="316"/>
                  </a:lnTo>
                  <a:lnTo>
                    <a:pt x="1095" y="317"/>
                  </a:lnTo>
                  <a:lnTo>
                    <a:pt x="1102" y="319"/>
                  </a:lnTo>
                  <a:lnTo>
                    <a:pt x="1108" y="320"/>
                  </a:lnTo>
                  <a:lnTo>
                    <a:pt x="1115" y="321"/>
                  </a:lnTo>
                  <a:lnTo>
                    <a:pt x="1122" y="322"/>
                  </a:lnTo>
                  <a:lnTo>
                    <a:pt x="1129" y="324"/>
                  </a:lnTo>
                  <a:lnTo>
                    <a:pt x="1136" y="324"/>
                  </a:lnTo>
                  <a:lnTo>
                    <a:pt x="1142" y="326"/>
                  </a:lnTo>
                  <a:lnTo>
                    <a:pt x="1149" y="326"/>
                  </a:lnTo>
                  <a:lnTo>
                    <a:pt x="1156" y="327"/>
                  </a:lnTo>
                  <a:lnTo>
                    <a:pt x="1162" y="327"/>
                  </a:lnTo>
                  <a:lnTo>
                    <a:pt x="1169" y="327"/>
                  </a:lnTo>
                  <a:lnTo>
                    <a:pt x="1175" y="327"/>
                  </a:lnTo>
                  <a:lnTo>
                    <a:pt x="1180" y="327"/>
                  </a:lnTo>
                  <a:lnTo>
                    <a:pt x="1189" y="324"/>
                  </a:lnTo>
                  <a:lnTo>
                    <a:pt x="1198" y="322"/>
                  </a:lnTo>
                  <a:lnTo>
                    <a:pt x="1208" y="319"/>
                  </a:lnTo>
                  <a:lnTo>
                    <a:pt x="1217" y="317"/>
                  </a:lnTo>
                  <a:lnTo>
                    <a:pt x="1227" y="314"/>
                  </a:lnTo>
                  <a:lnTo>
                    <a:pt x="1235" y="313"/>
                  </a:lnTo>
                  <a:lnTo>
                    <a:pt x="1245" y="313"/>
                  </a:lnTo>
                  <a:lnTo>
                    <a:pt x="1254" y="314"/>
                  </a:lnTo>
                  <a:lnTo>
                    <a:pt x="1270" y="322"/>
                  </a:lnTo>
                  <a:lnTo>
                    <a:pt x="1278" y="331"/>
                  </a:lnTo>
                  <a:lnTo>
                    <a:pt x="1280" y="343"/>
                  </a:lnTo>
                  <a:lnTo>
                    <a:pt x="1277" y="355"/>
                  </a:lnTo>
                  <a:lnTo>
                    <a:pt x="1274" y="367"/>
                  </a:lnTo>
                  <a:lnTo>
                    <a:pt x="1271" y="379"/>
                  </a:lnTo>
                  <a:lnTo>
                    <a:pt x="1270" y="390"/>
                  </a:lnTo>
                  <a:lnTo>
                    <a:pt x="1275" y="400"/>
                  </a:lnTo>
                  <a:lnTo>
                    <a:pt x="1281" y="405"/>
                  </a:lnTo>
                  <a:lnTo>
                    <a:pt x="1289" y="410"/>
                  </a:lnTo>
                  <a:lnTo>
                    <a:pt x="1298" y="414"/>
                  </a:lnTo>
                  <a:lnTo>
                    <a:pt x="1309" y="417"/>
                  </a:lnTo>
                  <a:lnTo>
                    <a:pt x="1320" y="421"/>
                  </a:lnTo>
                  <a:lnTo>
                    <a:pt x="1330" y="425"/>
                  </a:lnTo>
                  <a:lnTo>
                    <a:pt x="1339" y="428"/>
                  </a:lnTo>
                  <a:lnTo>
                    <a:pt x="1347" y="432"/>
                  </a:lnTo>
                  <a:lnTo>
                    <a:pt x="1347" y="437"/>
                  </a:lnTo>
                  <a:lnTo>
                    <a:pt x="1346" y="444"/>
                  </a:lnTo>
                  <a:lnTo>
                    <a:pt x="1344" y="450"/>
                  </a:lnTo>
                  <a:lnTo>
                    <a:pt x="1343" y="456"/>
                  </a:lnTo>
                  <a:lnTo>
                    <a:pt x="1340" y="458"/>
                  </a:lnTo>
                  <a:lnTo>
                    <a:pt x="1335" y="460"/>
                  </a:lnTo>
                  <a:lnTo>
                    <a:pt x="1330" y="463"/>
                  </a:lnTo>
                  <a:lnTo>
                    <a:pt x="1326" y="464"/>
                  </a:lnTo>
                  <a:lnTo>
                    <a:pt x="1321" y="467"/>
                  </a:lnTo>
                  <a:lnTo>
                    <a:pt x="1316" y="468"/>
                  </a:lnTo>
                  <a:lnTo>
                    <a:pt x="1311" y="470"/>
                  </a:lnTo>
                  <a:lnTo>
                    <a:pt x="1308" y="471"/>
                  </a:lnTo>
                  <a:lnTo>
                    <a:pt x="1297" y="473"/>
                  </a:lnTo>
                  <a:lnTo>
                    <a:pt x="1285" y="474"/>
                  </a:lnTo>
                  <a:lnTo>
                    <a:pt x="1274" y="474"/>
                  </a:lnTo>
                  <a:lnTo>
                    <a:pt x="1262" y="473"/>
                  </a:lnTo>
                  <a:lnTo>
                    <a:pt x="1250" y="472"/>
                  </a:lnTo>
                  <a:lnTo>
                    <a:pt x="1239" y="470"/>
                  </a:lnTo>
                  <a:lnTo>
                    <a:pt x="1228" y="469"/>
                  </a:lnTo>
                  <a:lnTo>
                    <a:pt x="1217" y="468"/>
                  </a:lnTo>
                  <a:lnTo>
                    <a:pt x="1206" y="468"/>
                  </a:lnTo>
                  <a:lnTo>
                    <a:pt x="1196" y="470"/>
                  </a:lnTo>
                  <a:lnTo>
                    <a:pt x="1187" y="473"/>
                  </a:lnTo>
                  <a:lnTo>
                    <a:pt x="1178" y="477"/>
                  </a:lnTo>
                  <a:lnTo>
                    <a:pt x="1169" y="485"/>
                  </a:lnTo>
                  <a:lnTo>
                    <a:pt x="1162" y="494"/>
                  </a:lnTo>
                  <a:lnTo>
                    <a:pt x="1156" y="506"/>
                  </a:lnTo>
                  <a:lnTo>
                    <a:pt x="1151" y="522"/>
                  </a:lnTo>
                  <a:lnTo>
                    <a:pt x="1151" y="530"/>
                  </a:lnTo>
                  <a:lnTo>
                    <a:pt x="1151" y="538"/>
                  </a:lnTo>
                  <a:lnTo>
                    <a:pt x="1153" y="545"/>
                  </a:lnTo>
                  <a:lnTo>
                    <a:pt x="1155" y="549"/>
                  </a:lnTo>
                  <a:lnTo>
                    <a:pt x="1160" y="554"/>
                  </a:lnTo>
                  <a:lnTo>
                    <a:pt x="1164" y="557"/>
                  </a:lnTo>
                  <a:lnTo>
                    <a:pt x="1170" y="560"/>
                  </a:lnTo>
                  <a:lnTo>
                    <a:pt x="1176" y="562"/>
                  </a:lnTo>
                  <a:lnTo>
                    <a:pt x="1184" y="563"/>
                  </a:lnTo>
                  <a:lnTo>
                    <a:pt x="1191" y="564"/>
                  </a:lnTo>
                  <a:lnTo>
                    <a:pt x="1198" y="564"/>
                  </a:lnTo>
                  <a:lnTo>
                    <a:pt x="1205" y="564"/>
                  </a:lnTo>
                  <a:lnTo>
                    <a:pt x="1212" y="563"/>
                  </a:lnTo>
                  <a:lnTo>
                    <a:pt x="1219" y="563"/>
                  </a:lnTo>
                  <a:lnTo>
                    <a:pt x="1226" y="562"/>
                  </a:lnTo>
                  <a:lnTo>
                    <a:pt x="1232" y="561"/>
                  </a:lnTo>
                  <a:lnTo>
                    <a:pt x="1235" y="571"/>
                  </a:lnTo>
                  <a:lnTo>
                    <a:pt x="1235" y="579"/>
                  </a:lnTo>
                  <a:lnTo>
                    <a:pt x="1235" y="586"/>
                  </a:lnTo>
                  <a:lnTo>
                    <a:pt x="1231" y="591"/>
                  </a:lnTo>
                  <a:lnTo>
                    <a:pt x="1227" y="596"/>
                  </a:lnTo>
                  <a:lnTo>
                    <a:pt x="1223" y="602"/>
                  </a:lnTo>
                  <a:lnTo>
                    <a:pt x="1221" y="609"/>
                  </a:lnTo>
                  <a:lnTo>
                    <a:pt x="1220" y="617"/>
                  </a:lnTo>
                  <a:lnTo>
                    <a:pt x="1223" y="621"/>
                  </a:lnTo>
                  <a:lnTo>
                    <a:pt x="1227" y="625"/>
                  </a:lnTo>
                  <a:lnTo>
                    <a:pt x="1232" y="629"/>
                  </a:lnTo>
                  <a:lnTo>
                    <a:pt x="1236" y="633"/>
                  </a:lnTo>
                  <a:lnTo>
                    <a:pt x="1241" y="636"/>
                  </a:lnTo>
                  <a:lnTo>
                    <a:pt x="1246" y="640"/>
                  </a:lnTo>
                  <a:lnTo>
                    <a:pt x="1251" y="642"/>
                  </a:lnTo>
                  <a:lnTo>
                    <a:pt x="1256" y="645"/>
                  </a:lnTo>
                  <a:lnTo>
                    <a:pt x="1256" y="660"/>
                  </a:lnTo>
                  <a:lnTo>
                    <a:pt x="1247" y="672"/>
                  </a:lnTo>
                  <a:lnTo>
                    <a:pt x="1241" y="682"/>
                  </a:lnTo>
                  <a:lnTo>
                    <a:pt x="1239" y="691"/>
                  </a:lnTo>
                  <a:lnTo>
                    <a:pt x="1240" y="699"/>
                  </a:lnTo>
                  <a:lnTo>
                    <a:pt x="1242" y="708"/>
                  </a:lnTo>
                  <a:lnTo>
                    <a:pt x="1246" y="717"/>
                  </a:lnTo>
                  <a:lnTo>
                    <a:pt x="1250" y="729"/>
                  </a:lnTo>
                  <a:lnTo>
                    <a:pt x="1254" y="743"/>
                  </a:lnTo>
                  <a:lnTo>
                    <a:pt x="1250" y="750"/>
                  </a:lnTo>
                  <a:lnTo>
                    <a:pt x="1243" y="756"/>
                  </a:lnTo>
                  <a:lnTo>
                    <a:pt x="1235" y="761"/>
                  </a:lnTo>
                  <a:lnTo>
                    <a:pt x="1228" y="763"/>
                  </a:lnTo>
                  <a:lnTo>
                    <a:pt x="1219" y="765"/>
                  </a:lnTo>
                  <a:lnTo>
                    <a:pt x="1209" y="765"/>
                  </a:lnTo>
                  <a:lnTo>
                    <a:pt x="1200" y="765"/>
                  </a:lnTo>
                  <a:lnTo>
                    <a:pt x="1189" y="765"/>
                  </a:lnTo>
                  <a:lnTo>
                    <a:pt x="1178" y="763"/>
                  </a:lnTo>
                  <a:lnTo>
                    <a:pt x="1168" y="761"/>
                  </a:lnTo>
                  <a:lnTo>
                    <a:pt x="1157" y="759"/>
                  </a:lnTo>
                  <a:lnTo>
                    <a:pt x="1147" y="756"/>
                  </a:lnTo>
                  <a:lnTo>
                    <a:pt x="1137" y="755"/>
                  </a:lnTo>
                  <a:lnTo>
                    <a:pt x="1128" y="753"/>
                  </a:lnTo>
                  <a:lnTo>
                    <a:pt x="1120" y="752"/>
                  </a:lnTo>
                  <a:lnTo>
                    <a:pt x="1112" y="752"/>
                  </a:lnTo>
                  <a:lnTo>
                    <a:pt x="1112" y="745"/>
                  </a:lnTo>
                  <a:lnTo>
                    <a:pt x="1113" y="737"/>
                  </a:lnTo>
                  <a:lnTo>
                    <a:pt x="1113" y="729"/>
                  </a:lnTo>
                  <a:lnTo>
                    <a:pt x="1114" y="722"/>
                  </a:lnTo>
                  <a:lnTo>
                    <a:pt x="1116" y="719"/>
                  </a:lnTo>
                  <a:lnTo>
                    <a:pt x="1118" y="717"/>
                  </a:lnTo>
                  <a:lnTo>
                    <a:pt x="1121" y="714"/>
                  </a:lnTo>
                  <a:lnTo>
                    <a:pt x="1124" y="712"/>
                  </a:lnTo>
                  <a:lnTo>
                    <a:pt x="1127" y="709"/>
                  </a:lnTo>
                  <a:lnTo>
                    <a:pt x="1129" y="705"/>
                  </a:lnTo>
                  <a:lnTo>
                    <a:pt x="1131" y="702"/>
                  </a:lnTo>
                  <a:lnTo>
                    <a:pt x="1131" y="698"/>
                  </a:lnTo>
                  <a:lnTo>
                    <a:pt x="1128" y="690"/>
                  </a:lnTo>
                  <a:lnTo>
                    <a:pt x="1125" y="685"/>
                  </a:lnTo>
                  <a:lnTo>
                    <a:pt x="1121" y="679"/>
                  </a:lnTo>
                  <a:lnTo>
                    <a:pt x="1115" y="673"/>
                  </a:lnTo>
                  <a:lnTo>
                    <a:pt x="1109" y="668"/>
                  </a:lnTo>
                  <a:lnTo>
                    <a:pt x="1102" y="663"/>
                  </a:lnTo>
                  <a:lnTo>
                    <a:pt x="1095" y="660"/>
                  </a:lnTo>
                  <a:lnTo>
                    <a:pt x="1088" y="656"/>
                  </a:lnTo>
                  <a:lnTo>
                    <a:pt x="1080" y="654"/>
                  </a:lnTo>
                  <a:lnTo>
                    <a:pt x="1071" y="652"/>
                  </a:lnTo>
                  <a:lnTo>
                    <a:pt x="1064" y="652"/>
                  </a:lnTo>
                  <a:lnTo>
                    <a:pt x="1056" y="651"/>
                  </a:lnTo>
                  <a:lnTo>
                    <a:pt x="1048" y="652"/>
                  </a:lnTo>
                  <a:lnTo>
                    <a:pt x="1041" y="652"/>
                  </a:lnTo>
                  <a:lnTo>
                    <a:pt x="1035" y="655"/>
                  </a:lnTo>
                  <a:lnTo>
                    <a:pt x="1029" y="658"/>
                  </a:lnTo>
                  <a:lnTo>
                    <a:pt x="1029" y="666"/>
                  </a:lnTo>
                  <a:lnTo>
                    <a:pt x="1029" y="675"/>
                  </a:lnTo>
                  <a:lnTo>
                    <a:pt x="1031" y="685"/>
                  </a:lnTo>
                  <a:lnTo>
                    <a:pt x="1033" y="695"/>
                  </a:lnTo>
                  <a:lnTo>
                    <a:pt x="1035" y="705"/>
                  </a:lnTo>
                  <a:lnTo>
                    <a:pt x="1039" y="713"/>
                  </a:lnTo>
                  <a:lnTo>
                    <a:pt x="1044" y="721"/>
                  </a:lnTo>
                  <a:lnTo>
                    <a:pt x="1050" y="728"/>
                  </a:lnTo>
                  <a:lnTo>
                    <a:pt x="1047" y="735"/>
                  </a:lnTo>
                  <a:lnTo>
                    <a:pt x="1044" y="740"/>
                  </a:lnTo>
                  <a:lnTo>
                    <a:pt x="1039" y="745"/>
                  </a:lnTo>
                  <a:lnTo>
                    <a:pt x="1033" y="749"/>
                  </a:lnTo>
                  <a:lnTo>
                    <a:pt x="1027" y="752"/>
                  </a:lnTo>
                  <a:lnTo>
                    <a:pt x="1021" y="757"/>
                  </a:lnTo>
                  <a:lnTo>
                    <a:pt x="1017" y="761"/>
                  </a:lnTo>
                  <a:lnTo>
                    <a:pt x="1013" y="766"/>
                  </a:lnTo>
                  <a:lnTo>
                    <a:pt x="1011" y="766"/>
                  </a:lnTo>
                  <a:lnTo>
                    <a:pt x="1010" y="766"/>
                  </a:lnTo>
                  <a:lnTo>
                    <a:pt x="1009" y="768"/>
                  </a:lnTo>
                  <a:lnTo>
                    <a:pt x="1007" y="768"/>
                  </a:lnTo>
                  <a:lnTo>
                    <a:pt x="1005" y="777"/>
                  </a:lnTo>
                  <a:lnTo>
                    <a:pt x="1002" y="791"/>
                  </a:lnTo>
                  <a:lnTo>
                    <a:pt x="998" y="804"/>
                  </a:lnTo>
                  <a:lnTo>
                    <a:pt x="992" y="812"/>
                  </a:lnTo>
                  <a:lnTo>
                    <a:pt x="985" y="818"/>
                  </a:lnTo>
                  <a:lnTo>
                    <a:pt x="976" y="822"/>
                  </a:lnTo>
                  <a:lnTo>
                    <a:pt x="965" y="825"/>
                  </a:lnTo>
                  <a:lnTo>
                    <a:pt x="953" y="828"/>
                  </a:lnTo>
                  <a:lnTo>
                    <a:pt x="941" y="831"/>
                  </a:lnTo>
                  <a:lnTo>
                    <a:pt x="929" y="834"/>
                  </a:lnTo>
                  <a:lnTo>
                    <a:pt x="919" y="837"/>
                  </a:lnTo>
                  <a:lnTo>
                    <a:pt x="910" y="840"/>
                  </a:lnTo>
                  <a:lnTo>
                    <a:pt x="899" y="844"/>
                  </a:lnTo>
                  <a:lnTo>
                    <a:pt x="889" y="848"/>
                  </a:lnTo>
                  <a:lnTo>
                    <a:pt x="881" y="851"/>
                  </a:lnTo>
                  <a:lnTo>
                    <a:pt x="872" y="853"/>
                  </a:lnTo>
                  <a:lnTo>
                    <a:pt x="864" y="854"/>
                  </a:lnTo>
                  <a:lnTo>
                    <a:pt x="855" y="853"/>
                  </a:lnTo>
                  <a:lnTo>
                    <a:pt x="845" y="850"/>
                  </a:lnTo>
                  <a:lnTo>
                    <a:pt x="833" y="846"/>
                  </a:lnTo>
                  <a:lnTo>
                    <a:pt x="834" y="828"/>
                  </a:lnTo>
                  <a:lnTo>
                    <a:pt x="840" y="815"/>
                  </a:lnTo>
                  <a:lnTo>
                    <a:pt x="851" y="807"/>
                  </a:lnTo>
                  <a:lnTo>
                    <a:pt x="864" y="800"/>
                  </a:lnTo>
                  <a:lnTo>
                    <a:pt x="877" y="794"/>
                  </a:lnTo>
                  <a:lnTo>
                    <a:pt x="888" y="786"/>
                  </a:lnTo>
                  <a:lnTo>
                    <a:pt x="896" y="776"/>
                  </a:lnTo>
                  <a:lnTo>
                    <a:pt x="900" y="759"/>
                  </a:lnTo>
                  <a:lnTo>
                    <a:pt x="893" y="757"/>
                  </a:lnTo>
                  <a:lnTo>
                    <a:pt x="886" y="755"/>
                  </a:lnTo>
                  <a:lnTo>
                    <a:pt x="879" y="752"/>
                  </a:lnTo>
                  <a:lnTo>
                    <a:pt x="872" y="750"/>
                  </a:lnTo>
                  <a:lnTo>
                    <a:pt x="865" y="748"/>
                  </a:lnTo>
                  <a:lnTo>
                    <a:pt x="858" y="746"/>
                  </a:lnTo>
                  <a:lnTo>
                    <a:pt x="851" y="745"/>
                  </a:lnTo>
                  <a:lnTo>
                    <a:pt x="844" y="745"/>
                  </a:lnTo>
                  <a:lnTo>
                    <a:pt x="841" y="742"/>
                  </a:lnTo>
                  <a:lnTo>
                    <a:pt x="839" y="739"/>
                  </a:lnTo>
                  <a:lnTo>
                    <a:pt x="835" y="736"/>
                  </a:lnTo>
                  <a:lnTo>
                    <a:pt x="833" y="732"/>
                  </a:lnTo>
                  <a:lnTo>
                    <a:pt x="834" y="728"/>
                  </a:lnTo>
                  <a:lnTo>
                    <a:pt x="835" y="722"/>
                  </a:lnTo>
                  <a:lnTo>
                    <a:pt x="838" y="718"/>
                  </a:lnTo>
                  <a:lnTo>
                    <a:pt x="839" y="714"/>
                  </a:lnTo>
                  <a:lnTo>
                    <a:pt x="852" y="710"/>
                  </a:lnTo>
                  <a:lnTo>
                    <a:pt x="866" y="707"/>
                  </a:lnTo>
                  <a:lnTo>
                    <a:pt x="879" y="705"/>
                  </a:lnTo>
                  <a:lnTo>
                    <a:pt x="891" y="701"/>
                  </a:lnTo>
                  <a:lnTo>
                    <a:pt x="902" y="695"/>
                  </a:lnTo>
                  <a:lnTo>
                    <a:pt x="911" y="687"/>
                  </a:lnTo>
                  <a:lnTo>
                    <a:pt x="916" y="675"/>
                  </a:lnTo>
                  <a:lnTo>
                    <a:pt x="918" y="658"/>
                  </a:lnTo>
                  <a:lnTo>
                    <a:pt x="912" y="652"/>
                  </a:lnTo>
                  <a:lnTo>
                    <a:pt x="905" y="647"/>
                  </a:lnTo>
                  <a:lnTo>
                    <a:pt x="898" y="642"/>
                  </a:lnTo>
                  <a:lnTo>
                    <a:pt x="891" y="640"/>
                  </a:lnTo>
                  <a:lnTo>
                    <a:pt x="884" y="635"/>
                  </a:lnTo>
                  <a:lnTo>
                    <a:pt x="877" y="631"/>
                  </a:lnTo>
                  <a:lnTo>
                    <a:pt x="870" y="626"/>
                  </a:lnTo>
                  <a:lnTo>
                    <a:pt x="864" y="622"/>
                  </a:lnTo>
                  <a:lnTo>
                    <a:pt x="865" y="617"/>
                  </a:lnTo>
                  <a:lnTo>
                    <a:pt x="866" y="612"/>
                  </a:lnTo>
                  <a:lnTo>
                    <a:pt x="868" y="606"/>
                  </a:lnTo>
                  <a:lnTo>
                    <a:pt x="868" y="603"/>
                  </a:lnTo>
                  <a:lnTo>
                    <a:pt x="879" y="599"/>
                  </a:lnTo>
                  <a:lnTo>
                    <a:pt x="890" y="593"/>
                  </a:lnTo>
                  <a:lnTo>
                    <a:pt x="901" y="587"/>
                  </a:lnTo>
                  <a:lnTo>
                    <a:pt x="911" y="580"/>
                  </a:lnTo>
                  <a:lnTo>
                    <a:pt x="918" y="570"/>
                  </a:lnTo>
                  <a:lnTo>
                    <a:pt x="922" y="560"/>
                  </a:lnTo>
                  <a:lnTo>
                    <a:pt x="922" y="548"/>
                  </a:lnTo>
                  <a:lnTo>
                    <a:pt x="918" y="534"/>
                  </a:lnTo>
                  <a:lnTo>
                    <a:pt x="914" y="529"/>
                  </a:lnTo>
                  <a:lnTo>
                    <a:pt x="907" y="526"/>
                  </a:lnTo>
                  <a:lnTo>
                    <a:pt x="898" y="525"/>
                  </a:lnTo>
                  <a:lnTo>
                    <a:pt x="889" y="525"/>
                  </a:lnTo>
                  <a:lnTo>
                    <a:pt x="879" y="527"/>
                  </a:lnTo>
                  <a:lnTo>
                    <a:pt x="870" y="529"/>
                  </a:lnTo>
                  <a:lnTo>
                    <a:pt x="862" y="531"/>
                  </a:lnTo>
                  <a:lnTo>
                    <a:pt x="856" y="532"/>
                  </a:lnTo>
                  <a:lnTo>
                    <a:pt x="845" y="535"/>
                  </a:lnTo>
                  <a:lnTo>
                    <a:pt x="835" y="539"/>
                  </a:lnTo>
                  <a:lnTo>
                    <a:pt x="825" y="543"/>
                  </a:lnTo>
                  <a:lnTo>
                    <a:pt x="815" y="549"/>
                  </a:lnTo>
                  <a:lnTo>
                    <a:pt x="805" y="555"/>
                  </a:lnTo>
                  <a:lnTo>
                    <a:pt x="795" y="561"/>
                  </a:lnTo>
                  <a:lnTo>
                    <a:pt x="786" y="566"/>
                  </a:lnTo>
                  <a:lnTo>
                    <a:pt x="777" y="573"/>
                  </a:lnTo>
                  <a:lnTo>
                    <a:pt x="767" y="580"/>
                  </a:lnTo>
                  <a:lnTo>
                    <a:pt x="758" y="585"/>
                  </a:lnTo>
                  <a:lnTo>
                    <a:pt x="748" y="590"/>
                  </a:lnTo>
                  <a:lnTo>
                    <a:pt x="738" y="595"/>
                  </a:lnTo>
                  <a:lnTo>
                    <a:pt x="728" y="600"/>
                  </a:lnTo>
                  <a:lnTo>
                    <a:pt x="717" y="602"/>
                  </a:lnTo>
                  <a:lnTo>
                    <a:pt x="706" y="604"/>
                  </a:lnTo>
                  <a:lnTo>
                    <a:pt x="695" y="605"/>
                  </a:lnTo>
                  <a:lnTo>
                    <a:pt x="693" y="597"/>
                  </a:lnTo>
                  <a:lnTo>
                    <a:pt x="691" y="589"/>
                  </a:lnTo>
                  <a:lnTo>
                    <a:pt x="689" y="580"/>
                  </a:lnTo>
                  <a:lnTo>
                    <a:pt x="689" y="572"/>
                  </a:lnTo>
                  <a:lnTo>
                    <a:pt x="677" y="577"/>
                  </a:lnTo>
                  <a:lnTo>
                    <a:pt x="665" y="583"/>
                  </a:lnTo>
                  <a:lnTo>
                    <a:pt x="653" y="591"/>
                  </a:lnTo>
                  <a:lnTo>
                    <a:pt x="641" y="599"/>
                  </a:lnTo>
                  <a:lnTo>
                    <a:pt x="629" y="606"/>
                  </a:lnTo>
                  <a:lnTo>
                    <a:pt x="617" y="615"/>
                  </a:lnTo>
                  <a:lnTo>
                    <a:pt x="604" y="622"/>
                  </a:lnTo>
                  <a:lnTo>
                    <a:pt x="592" y="629"/>
                  </a:lnTo>
                  <a:lnTo>
                    <a:pt x="580" y="635"/>
                  </a:lnTo>
                  <a:lnTo>
                    <a:pt x="568" y="639"/>
                  </a:lnTo>
                  <a:lnTo>
                    <a:pt x="556" y="641"/>
                  </a:lnTo>
                  <a:lnTo>
                    <a:pt x="543" y="641"/>
                  </a:lnTo>
                  <a:lnTo>
                    <a:pt x="530" y="639"/>
                  </a:lnTo>
                  <a:lnTo>
                    <a:pt x="518" y="633"/>
                  </a:lnTo>
                  <a:lnTo>
                    <a:pt x="504" y="625"/>
                  </a:lnTo>
                  <a:lnTo>
                    <a:pt x="491" y="613"/>
                  </a:lnTo>
                  <a:lnTo>
                    <a:pt x="487" y="606"/>
                  </a:lnTo>
                  <a:lnTo>
                    <a:pt x="491" y="599"/>
                  </a:lnTo>
                  <a:lnTo>
                    <a:pt x="498" y="593"/>
                  </a:lnTo>
                  <a:lnTo>
                    <a:pt x="509" y="588"/>
                  </a:lnTo>
                  <a:lnTo>
                    <a:pt x="522" y="584"/>
                  </a:lnTo>
                  <a:lnTo>
                    <a:pt x="533" y="581"/>
                  </a:lnTo>
                  <a:lnTo>
                    <a:pt x="543" y="579"/>
                  </a:lnTo>
                  <a:lnTo>
                    <a:pt x="547" y="578"/>
                  </a:lnTo>
                  <a:lnTo>
                    <a:pt x="550" y="573"/>
                  </a:lnTo>
                  <a:lnTo>
                    <a:pt x="553" y="568"/>
                  </a:lnTo>
                  <a:lnTo>
                    <a:pt x="556" y="563"/>
                  </a:lnTo>
                  <a:lnTo>
                    <a:pt x="559" y="558"/>
                  </a:lnTo>
                  <a:lnTo>
                    <a:pt x="562" y="553"/>
                  </a:lnTo>
                  <a:lnTo>
                    <a:pt x="565" y="547"/>
                  </a:lnTo>
                  <a:lnTo>
                    <a:pt x="567" y="542"/>
                  </a:lnTo>
                  <a:lnTo>
                    <a:pt x="569" y="536"/>
                  </a:lnTo>
                  <a:lnTo>
                    <a:pt x="573" y="536"/>
                  </a:lnTo>
                  <a:lnTo>
                    <a:pt x="577" y="537"/>
                  </a:lnTo>
                  <a:lnTo>
                    <a:pt x="580" y="538"/>
                  </a:lnTo>
                  <a:lnTo>
                    <a:pt x="585" y="539"/>
                  </a:lnTo>
                  <a:lnTo>
                    <a:pt x="589" y="540"/>
                  </a:lnTo>
                  <a:lnTo>
                    <a:pt x="592" y="541"/>
                  </a:lnTo>
                  <a:lnTo>
                    <a:pt x="596" y="542"/>
                  </a:lnTo>
                  <a:lnTo>
                    <a:pt x="600" y="542"/>
                  </a:lnTo>
                  <a:lnTo>
                    <a:pt x="600" y="555"/>
                  </a:lnTo>
                  <a:lnTo>
                    <a:pt x="605" y="555"/>
                  </a:lnTo>
                  <a:lnTo>
                    <a:pt x="609" y="556"/>
                  </a:lnTo>
                  <a:lnTo>
                    <a:pt x="613" y="555"/>
                  </a:lnTo>
                  <a:lnTo>
                    <a:pt x="617" y="555"/>
                  </a:lnTo>
                  <a:lnTo>
                    <a:pt x="620" y="554"/>
                  </a:lnTo>
                  <a:lnTo>
                    <a:pt x="624" y="553"/>
                  </a:lnTo>
                  <a:lnTo>
                    <a:pt x="628" y="551"/>
                  </a:lnTo>
                  <a:lnTo>
                    <a:pt x="633" y="549"/>
                  </a:lnTo>
                  <a:lnTo>
                    <a:pt x="638" y="526"/>
                  </a:lnTo>
                  <a:lnTo>
                    <a:pt x="642" y="499"/>
                  </a:lnTo>
                  <a:lnTo>
                    <a:pt x="643" y="472"/>
                  </a:lnTo>
                  <a:lnTo>
                    <a:pt x="644" y="448"/>
                  </a:lnTo>
                  <a:lnTo>
                    <a:pt x="638" y="444"/>
                  </a:lnTo>
                  <a:lnTo>
                    <a:pt x="631" y="441"/>
                  </a:lnTo>
                  <a:lnTo>
                    <a:pt x="625" y="439"/>
                  </a:lnTo>
                  <a:lnTo>
                    <a:pt x="619" y="437"/>
                  </a:lnTo>
                  <a:lnTo>
                    <a:pt x="613" y="437"/>
                  </a:lnTo>
                  <a:lnTo>
                    <a:pt x="608" y="437"/>
                  </a:lnTo>
                  <a:lnTo>
                    <a:pt x="602" y="438"/>
                  </a:lnTo>
                  <a:lnTo>
                    <a:pt x="596" y="440"/>
                  </a:lnTo>
                  <a:lnTo>
                    <a:pt x="591" y="442"/>
                  </a:lnTo>
                  <a:lnTo>
                    <a:pt x="585" y="444"/>
                  </a:lnTo>
                  <a:lnTo>
                    <a:pt x="579" y="447"/>
                  </a:lnTo>
                  <a:lnTo>
                    <a:pt x="575" y="450"/>
                  </a:lnTo>
                  <a:lnTo>
                    <a:pt x="569" y="453"/>
                  </a:lnTo>
                  <a:lnTo>
                    <a:pt x="564" y="455"/>
                  </a:lnTo>
                  <a:lnTo>
                    <a:pt x="560" y="458"/>
                  </a:lnTo>
                  <a:lnTo>
                    <a:pt x="556" y="461"/>
                  </a:lnTo>
                  <a:lnTo>
                    <a:pt x="554" y="455"/>
                  </a:lnTo>
                  <a:lnTo>
                    <a:pt x="554" y="450"/>
                  </a:lnTo>
                  <a:lnTo>
                    <a:pt x="556" y="444"/>
                  </a:lnTo>
                  <a:lnTo>
                    <a:pt x="558" y="439"/>
                  </a:lnTo>
                  <a:lnTo>
                    <a:pt x="561" y="433"/>
                  </a:lnTo>
                  <a:lnTo>
                    <a:pt x="563" y="427"/>
                  </a:lnTo>
                  <a:lnTo>
                    <a:pt x="568" y="421"/>
                  </a:lnTo>
                  <a:lnTo>
                    <a:pt x="571" y="415"/>
                  </a:lnTo>
                  <a:lnTo>
                    <a:pt x="575" y="415"/>
                  </a:lnTo>
                  <a:lnTo>
                    <a:pt x="579" y="415"/>
                  </a:lnTo>
                  <a:lnTo>
                    <a:pt x="582" y="415"/>
                  </a:lnTo>
                  <a:lnTo>
                    <a:pt x="587" y="416"/>
                  </a:lnTo>
                  <a:lnTo>
                    <a:pt x="591" y="417"/>
                  </a:lnTo>
                  <a:lnTo>
                    <a:pt x="595" y="417"/>
                  </a:lnTo>
                  <a:lnTo>
                    <a:pt x="598" y="419"/>
                  </a:lnTo>
                  <a:lnTo>
                    <a:pt x="602" y="419"/>
                  </a:lnTo>
                  <a:lnTo>
                    <a:pt x="606" y="411"/>
                  </a:lnTo>
                  <a:lnTo>
                    <a:pt x="608" y="403"/>
                  </a:lnTo>
                  <a:lnTo>
                    <a:pt x="608" y="396"/>
                  </a:lnTo>
                  <a:lnTo>
                    <a:pt x="606" y="390"/>
                  </a:lnTo>
                  <a:lnTo>
                    <a:pt x="602" y="385"/>
                  </a:lnTo>
                  <a:lnTo>
                    <a:pt x="598" y="380"/>
                  </a:lnTo>
                  <a:lnTo>
                    <a:pt x="592" y="376"/>
                  </a:lnTo>
                  <a:lnTo>
                    <a:pt x="586" y="371"/>
                  </a:lnTo>
                  <a:lnTo>
                    <a:pt x="578" y="367"/>
                  </a:lnTo>
                  <a:lnTo>
                    <a:pt x="571" y="364"/>
                  </a:lnTo>
                  <a:lnTo>
                    <a:pt x="564" y="361"/>
                  </a:lnTo>
                  <a:lnTo>
                    <a:pt x="557" y="358"/>
                  </a:lnTo>
                  <a:lnTo>
                    <a:pt x="550" y="356"/>
                  </a:lnTo>
                  <a:lnTo>
                    <a:pt x="543" y="354"/>
                  </a:lnTo>
                  <a:lnTo>
                    <a:pt x="538" y="351"/>
                  </a:lnTo>
                  <a:lnTo>
                    <a:pt x="533" y="350"/>
                  </a:lnTo>
                  <a:lnTo>
                    <a:pt x="533" y="344"/>
                  </a:lnTo>
                  <a:lnTo>
                    <a:pt x="534" y="340"/>
                  </a:lnTo>
                  <a:lnTo>
                    <a:pt x="534" y="335"/>
                  </a:lnTo>
                  <a:lnTo>
                    <a:pt x="535" y="331"/>
                  </a:lnTo>
                  <a:lnTo>
                    <a:pt x="539" y="328"/>
                  </a:lnTo>
                  <a:lnTo>
                    <a:pt x="543" y="325"/>
                  </a:lnTo>
                  <a:lnTo>
                    <a:pt x="547" y="322"/>
                  </a:lnTo>
                  <a:lnTo>
                    <a:pt x="551" y="319"/>
                  </a:lnTo>
                  <a:lnTo>
                    <a:pt x="555" y="316"/>
                  </a:lnTo>
                  <a:lnTo>
                    <a:pt x="559" y="312"/>
                  </a:lnTo>
                  <a:lnTo>
                    <a:pt x="562" y="309"/>
                  </a:lnTo>
                  <a:lnTo>
                    <a:pt x="565" y="306"/>
                  </a:lnTo>
                  <a:lnTo>
                    <a:pt x="565" y="291"/>
                  </a:lnTo>
                  <a:lnTo>
                    <a:pt x="562" y="278"/>
                  </a:lnTo>
                  <a:lnTo>
                    <a:pt x="559" y="266"/>
                  </a:lnTo>
                  <a:lnTo>
                    <a:pt x="552" y="257"/>
                  </a:lnTo>
                  <a:lnTo>
                    <a:pt x="543" y="250"/>
                  </a:lnTo>
                  <a:lnTo>
                    <a:pt x="534" y="245"/>
                  </a:lnTo>
                  <a:lnTo>
                    <a:pt x="523" y="241"/>
                  </a:lnTo>
                  <a:lnTo>
                    <a:pt x="511" y="240"/>
                  </a:lnTo>
                  <a:lnTo>
                    <a:pt x="499" y="240"/>
                  </a:lnTo>
                  <a:lnTo>
                    <a:pt x="486" y="241"/>
                  </a:lnTo>
                  <a:lnTo>
                    <a:pt x="474" y="245"/>
                  </a:lnTo>
                  <a:lnTo>
                    <a:pt x="462" y="250"/>
                  </a:lnTo>
                  <a:lnTo>
                    <a:pt x="451" y="256"/>
                  </a:lnTo>
                  <a:lnTo>
                    <a:pt x="441" y="264"/>
                  </a:lnTo>
                  <a:lnTo>
                    <a:pt x="432" y="273"/>
                  </a:lnTo>
                  <a:lnTo>
                    <a:pt x="425" y="283"/>
                  </a:lnTo>
                  <a:lnTo>
                    <a:pt x="427" y="295"/>
                  </a:lnTo>
                  <a:lnTo>
                    <a:pt x="432" y="308"/>
                  </a:lnTo>
                  <a:lnTo>
                    <a:pt x="437" y="320"/>
                  </a:lnTo>
                  <a:lnTo>
                    <a:pt x="439" y="331"/>
                  </a:lnTo>
                  <a:lnTo>
                    <a:pt x="438" y="331"/>
                  </a:lnTo>
                  <a:lnTo>
                    <a:pt x="436" y="334"/>
                  </a:lnTo>
                  <a:lnTo>
                    <a:pt x="433" y="336"/>
                  </a:lnTo>
                  <a:lnTo>
                    <a:pt x="431" y="337"/>
                  </a:lnTo>
                  <a:lnTo>
                    <a:pt x="427" y="331"/>
                  </a:lnTo>
                  <a:lnTo>
                    <a:pt x="424" y="321"/>
                  </a:lnTo>
                  <a:lnTo>
                    <a:pt x="419" y="308"/>
                  </a:lnTo>
                  <a:lnTo>
                    <a:pt x="414" y="294"/>
                  </a:lnTo>
                  <a:lnTo>
                    <a:pt x="409" y="281"/>
                  </a:lnTo>
                  <a:lnTo>
                    <a:pt x="403" y="270"/>
                  </a:lnTo>
                  <a:lnTo>
                    <a:pt x="397" y="262"/>
                  </a:lnTo>
                  <a:lnTo>
                    <a:pt x="392" y="258"/>
                  </a:lnTo>
                  <a:lnTo>
                    <a:pt x="382" y="257"/>
                  </a:lnTo>
                  <a:lnTo>
                    <a:pt x="373" y="257"/>
                  </a:lnTo>
                  <a:lnTo>
                    <a:pt x="364" y="259"/>
                  </a:lnTo>
                  <a:lnTo>
                    <a:pt x="356" y="262"/>
                  </a:lnTo>
                  <a:lnTo>
                    <a:pt x="348" y="266"/>
                  </a:lnTo>
                  <a:lnTo>
                    <a:pt x="341" y="271"/>
                  </a:lnTo>
                  <a:lnTo>
                    <a:pt x="335" y="277"/>
                  </a:lnTo>
                  <a:lnTo>
                    <a:pt x="329" y="283"/>
                  </a:lnTo>
                  <a:lnTo>
                    <a:pt x="329" y="294"/>
                  </a:lnTo>
                  <a:lnTo>
                    <a:pt x="329" y="304"/>
                  </a:lnTo>
                  <a:lnTo>
                    <a:pt x="330" y="315"/>
                  </a:lnTo>
                  <a:lnTo>
                    <a:pt x="334" y="324"/>
                  </a:lnTo>
                  <a:lnTo>
                    <a:pt x="333" y="328"/>
                  </a:lnTo>
                  <a:lnTo>
                    <a:pt x="332" y="331"/>
                  </a:lnTo>
                  <a:lnTo>
                    <a:pt x="331" y="335"/>
                  </a:lnTo>
                  <a:lnTo>
                    <a:pt x="331" y="339"/>
                  </a:lnTo>
                  <a:lnTo>
                    <a:pt x="323" y="343"/>
                  </a:lnTo>
                  <a:lnTo>
                    <a:pt x="315" y="346"/>
                  </a:lnTo>
                  <a:lnTo>
                    <a:pt x="307" y="349"/>
                  </a:lnTo>
                  <a:lnTo>
                    <a:pt x="298" y="351"/>
                  </a:lnTo>
                  <a:lnTo>
                    <a:pt x="289" y="354"/>
                  </a:lnTo>
                  <a:lnTo>
                    <a:pt x="282" y="356"/>
                  </a:lnTo>
                  <a:lnTo>
                    <a:pt x="276" y="361"/>
                  </a:lnTo>
                  <a:lnTo>
                    <a:pt x="271" y="367"/>
                  </a:lnTo>
                  <a:lnTo>
                    <a:pt x="271" y="369"/>
                  </a:lnTo>
                  <a:lnTo>
                    <a:pt x="272" y="371"/>
                  </a:lnTo>
                  <a:lnTo>
                    <a:pt x="273" y="373"/>
                  </a:lnTo>
                  <a:lnTo>
                    <a:pt x="274" y="376"/>
                  </a:lnTo>
                  <a:lnTo>
                    <a:pt x="268" y="385"/>
                  </a:lnTo>
                  <a:lnTo>
                    <a:pt x="263" y="396"/>
                  </a:lnTo>
                  <a:lnTo>
                    <a:pt x="260" y="410"/>
                  </a:lnTo>
                  <a:lnTo>
                    <a:pt x="257" y="425"/>
                  </a:lnTo>
                  <a:lnTo>
                    <a:pt x="253" y="439"/>
                  </a:lnTo>
                  <a:lnTo>
                    <a:pt x="248" y="452"/>
                  </a:lnTo>
                  <a:lnTo>
                    <a:pt x="241" y="463"/>
                  </a:lnTo>
                  <a:lnTo>
                    <a:pt x="231" y="471"/>
                  </a:lnTo>
                  <a:lnTo>
                    <a:pt x="223" y="475"/>
                  </a:lnTo>
                  <a:lnTo>
                    <a:pt x="215" y="477"/>
                  </a:lnTo>
                  <a:lnTo>
                    <a:pt x="207" y="479"/>
                  </a:lnTo>
                  <a:lnTo>
                    <a:pt x="198" y="480"/>
                  </a:lnTo>
                  <a:lnTo>
                    <a:pt x="190" y="480"/>
                  </a:lnTo>
                  <a:lnTo>
                    <a:pt x="181" y="480"/>
                  </a:lnTo>
                  <a:lnTo>
                    <a:pt x="173" y="479"/>
                  </a:lnTo>
                  <a:lnTo>
                    <a:pt x="164" y="477"/>
                  </a:lnTo>
                  <a:lnTo>
                    <a:pt x="156" y="476"/>
                  </a:lnTo>
                  <a:lnTo>
                    <a:pt x="147" y="474"/>
                  </a:lnTo>
                  <a:lnTo>
                    <a:pt x="139" y="472"/>
                  </a:lnTo>
                  <a:lnTo>
                    <a:pt x="131" y="470"/>
                  </a:lnTo>
                  <a:lnTo>
                    <a:pt x="122" y="469"/>
                  </a:lnTo>
                  <a:lnTo>
                    <a:pt x="114" y="468"/>
                  </a:lnTo>
                  <a:lnTo>
                    <a:pt x="108" y="467"/>
                  </a:lnTo>
                  <a:lnTo>
                    <a:pt x="100" y="467"/>
                  </a:lnTo>
                  <a:lnTo>
                    <a:pt x="99" y="455"/>
                  </a:lnTo>
                  <a:lnTo>
                    <a:pt x="97" y="446"/>
                  </a:lnTo>
                  <a:lnTo>
                    <a:pt x="95" y="440"/>
                  </a:lnTo>
                  <a:lnTo>
                    <a:pt x="92" y="435"/>
                  </a:lnTo>
                  <a:lnTo>
                    <a:pt x="88" y="430"/>
                  </a:lnTo>
                  <a:lnTo>
                    <a:pt x="82" y="426"/>
                  </a:lnTo>
                  <a:lnTo>
                    <a:pt x="76" y="419"/>
                  </a:lnTo>
                  <a:lnTo>
                    <a:pt x="69" y="410"/>
                  </a:lnTo>
                  <a:lnTo>
                    <a:pt x="70" y="406"/>
                  </a:lnTo>
                  <a:lnTo>
                    <a:pt x="71" y="400"/>
                  </a:lnTo>
                  <a:lnTo>
                    <a:pt x="74" y="393"/>
                  </a:lnTo>
                  <a:lnTo>
                    <a:pt x="76" y="386"/>
                  </a:lnTo>
                  <a:lnTo>
                    <a:pt x="79" y="379"/>
                  </a:lnTo>
                  <a:lnTo>
                    <a:pt x="82" y="373"/>
                  </a:lnTo>
                  <a:lnTo>
                    <a:pt x="85" y="368"/>
                  </a:lnTo>
                  <a:lnTo>
                    <a:pt x="87" y="365"/>
                  </a:lnTo>
                  <a:lnTo>
                    <a:pt x="93" y="359"/>
                  </a:lnTo>
                  <a:lnTo>
                    <a:pt x="101" y="355"/>
                  </a:lnTo>
                  <a:lnTo>
                    <a:pt x="109" y="351"/>
                  </a:lnTo>
                  <a:lnTo>
                    <a:pt x="117" y="346"/>
                  </a:lnTo>
                  <a:lnTo>
                    <a:pt x="128" y="342"/>
                  </a:lnTo>
                  <a:lnTo>
                    <a:pt x="138" y="339"/>
                  </a:lnTo>
                  <a:lnTo>
                    <a:pt x="149" y="335"/>
                  </a:lnTo>
                  <a:lnTo>
                    <a:pt x="159" y="331"/>
                  </a:lnTo>
                  <a:lnTo>
                    <a:pt x="169" y="327"/>
                  </a:lnTo>
                  <a:lnTo>
                    <a:pt x="180" y="324"/>
                  </a:lnTo>
                  <a:lnTo>
                    <a:pt x="189" y="319"/>
                  </a:lnTo>
                  <a:lnTo>
                    <a:pt x="197" y="313"/>
                  </a:lnTo>
                  <a:lnTo>
                    <a:pt x="204" y="307"/>
                  </a:lnTo>
                  <a:lnTo>
                    <a:pt x="210" y="300"/>
                  </a:lnTo>
                  <a:lnTo>
                    <a:pt x="214" y="292"/>
                  </a:lnTo>
                  <a:lnTo>
                    <a:pt x="217" y="283"/>
                  </a:lnTo>
                  <a:lnTo>
                    <a:pt x="209" y="279"/>
                  </a:lnTo>
                  <a:lnTo>
                    <a:pt x="200" y="274"/>
                  </a:lnTo>
                  <a:lnTo>
                    <a:pt x="189" y="270"/>
                  </a:lnTo>
                  <a:lnTo>
                    <a:pt x="177" y="265"/>
                  </a:lnTo>
                  <a:lnTo>
                    <a:pt x="165" y="261"/>
                  </a:lnTo>
                  <a:lnTo>
                    <a:pt x="153" y="259"/>
                  </a:lnTo>
                  <a:lnTo>
                    <a:pt x="143" y="258"/>
                  </a:lnTo>
                  <a:lnTo>
                    <a:pt x="133" y="258"/>
                  </a:lnTo>
                  <a:lnTo>
                    <a:pt x="129" y="259"/>
                  </a:lnTo>
                  <a:lnTo>
                    <a:pt x="125" y="259"/>
                  </a:lnTo>
                  <a:lnTo>
                    <a:pt x="122" y="258"/>
                  </a:lnTo>
                  <a:lnTo>
                    <a:pt x="119" y="257"/>
                  </a:lnTo>
                  <a:lnTo>
                    <a:pt x="116" y="256"/>
                  </a:lnTo>
                  <a:lnTo>
                    <a:pt x="113" y="255"/>
                  </a:lnTo>
                  <a:lnTo>
                    <a:pt x="111" y="253"/>
                  </a:lnTo>
                  <a:lnTo>
                    <a:pt x="106" y="252"/>
                  </a:lnTo>
                  <a:lnTo>
                    <a:pt x="100" y="250"/>
                  </a:lnTo>
                  <a:lnTo>
                    <a:pt x="92" y="250"/>
                  </a:lnTo>
                  <a:lnTo>
                    <a:pt x="85" y="250"/>
                  </a:lnTo>
                  <a:lnTo>
                    <a:pt x="79" y="251"/>
                  </a:lnTo>
                  <a:lnTo>
                    <a:pt x="72" y="253"/>
                  </a:lnTo>
                  <a:lnTo>
                    <a:pt x="65" y="255"/>
                  </a:lnTo>
                  <a:lnTo>
                    <a:pt x="58" y="258"/>
                  </a:lnTo>
                  <a:lnTo>
                    <a:pt x="51" y="261"/>
                  </a:lnTo>
                  <a:lnTo>
                    <a:pt x="44" y="265"/>
                  </a:lnTo>
                  <a:lnTo>
                    <a:pt x="38" y="268"/>
                  </a:lnTo>
                  <a:lnTo>
                    <a:pt x="31" y="272"/>
                  </a:lnTo>
                  <a:lnTo>
                    <a:pt x="25" y="274"/>
                  </a:lnTo>
                  <a:lnTo>
                    <a:pt x="18" y="277"/>
                  </a:lnTo>
                  <a:lnTo>
                    <a:pt x="12" y="279"/>
                  </a:lnTo>
                  <a:lnTo>
                    <a:pt x="6" y="280"/>
                  </a:lnTo>
                  <a:lnTo>
                    <a:pt x="0" y="281"/>
                  </a:lnTo>
                  <a:lnTo>
                    <a:pt x="0" y="264"/>
                  </a:lnTo>
                  <a:lnTo>
                    <a:pt x="7" y="259"/>
                  </a:lnTo>
                  <a:lnTo>
                    <a:pt x="13" y="256"/>
                  </a:lnTo>
                  <a:lnTo>
                    <a:pt x="19" y="254"/>
                  </a:lnTo>
                  <a:lnTo>
                    <a:pt x="25" y="252"/>
                  </a:lnTo>
                  <a:lnTo>
                    <a:pt x="31" y="250"/>
                  </a:lnTo>
                  <a:lnTo>
                    <a:pt x="36" y="247"/>
                  </a:lnTo>
                  <a:lnTo>
                    <a:pt x="41" y="244"/>
                  </a:lnTo>
                  <a:lnTo>
                    <a:pt x="45" y="239"/>
                  </a:lnTo>
                </a:path>
              </a:pathLst>
            </a:custGeom>
            <a:solidFill>
              <a:srgbClr val="80FF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1245" y="1643"/>
              <a:ext cx="397" cy="169"/>
            </a:xfrm>
            <a:custGeom>
              <a:avLst/>
              <a:gdLst/>
              <a:ahLst/>
              <a:cxnLst>
                <a:cxn ang="0">
                  <a:pos x="53" y="50"/>
                </a:cxn>
                <a:cxn ang="0">
                  <a:pos x="64" y="42"/>
                </a:cxn>
                <a:cxn ang="0">
                  <a:pos x="74" y="34"/>
                </a:cxn>
                <a:cxn ang="0">
                  <a:pos x="84" y="31"/>
                </a:cxn>
                <a:cxn ang="0">
                  <a:pos x="93" y="26"/>
                </a:cxn>
                <a:cxn ang="0">
                  <a:pos x="104" y="18"/>
                </a:cxn>
                <a:cxn ang="0">
                  <a:pos x="127" y="5"/>
                </a:cxn>
                <a:cxn ang="0">
                  <a:pos x="152" y="0"/>
                </a:cxn>
                <a:cxn ang="0">
                  <a:pos x="165" y="3"/>
                </a:cxn>
                <a:cxn ang="0">
                  <a:pos x="172" y="7"/>
                </a:cxn>
                <a:cxn ang="0">
                  <a:pos x="179" y="11"/>
                </a:cxn>
                <a:cxn ang="0">
                  <a:pos x="195" y="14"/>
                </a:cxn>
                <a:cxn ang="0">
                  <a:pos x="211" y="15"/>
                </a:cxn>
                <a:cxn ang="0">
                  <a:pos x="229" y="17"/>
                </a:cxn>
                <a:cxn ang="0">
                  <a:pos x="253" y="12"/>
                </a:cxn>
                <a:cxn ang="0">
                  <a:pos x="280" y="4"/>
                </a:cxn>
                <a:cxn ang="0">
                  <a:pos x="292" y="12"/>
                </a:cxn>
                <a:cxn ang="0">
                  <a:pos x="292" y="20"/>
                </a:cxn>
                <a:cxn ang="0">
                  <a:pos x="301" y="24"/>
                </a:cxn>
                <a:cxn ang="0">
                  <a:pos x="318" y="24"/>
                </a:cxn>
                <a:cxn ang="0">
                  <a:pos x="336" y="23"/>
                </a:cxn>
                <a:cxn ang="0">
                  <a:pos x="354" y="22"/>
                </a:cxn>
                <a:cxn ang="0">
                  <a:pos x="370" y="23"/>
                </a:cxn>
                <a:cxn ang="0">
                  <a:pos x="385" y="28"/>
                </a:cxn>
                <a:cxn ang="0">
                  <a:pos x="394" y="35"/>
                </a:cxn>
                <a:cxn ang="0">
                  <a:pos x="394" y="42"/>
                </a:cxn>
                <a:cxn ang="0">
                  <a:pos x="389" y="56"/>
                </a:cxn>
                <a:cxn ang="0">
                  <a:pos x="373" y="70"/>
                </a:cxn>
                <a:cxn ang="0">
                  <a:pos x="354" y="84"/>
                </a:cxn>
                <a:cxn ang="0">
                  <a:pos x="340" y="94"/>
                </a:cxn>
                <a:cxn ang="0">
                  <a:pos x="332" y="98"/>
                </a:cxn>
                <a:cxn ang="0">
                  <a:pos x="327" y="90"/>
                </a:cxn>
                <a:cxn ang="0">
                  <a:pos x="324" y="86"/>
                </a:cxn>
                <a:cxn ang="0">
                  <a:pos x="301" y="75"/>
                </a:cxn>
                <a:cxn ang="0">
                  <a:pos x="271" y="65"/>
                </a:cxn>
                <a:cxn ang="0">
                  <a:pos x="244" y="69"/>
                </a:cxn>
                <a:cxn ang="0">
                  <a:pos x="230" y="91"/>
                </a:cxn>
                <a:cxn ang="0">
                  <a:pos x="226" y="97"/>
                </a:cxn>
                <a:cxn ang="0">
                  <a:pos x="219" y="100"/>
                </a:cxn>
                <a:cxn ang="0">
                  <a:pos x="209" y="113"/>
                </a:cxn>
                <a:cxn ang="0">
                  <a:pos x="161" y="148"/>
                </a:cxn>
                <a:cxn ang="0">
                  <a:pos x="152" y="155"/>
                </a:cxn>
                <a:cxn ang="0">
                  <a:pos x="142" y="160"/>
                </a:cxn>
                <a:cxn ang="0">
                  <a:pos x="128" y="166"/>
                </a:cxn>
                <a:cxn ang="0">
                  <a:pos x="115" y="168"/>
                </a:cxn>
                <a:cxn ang="0">
                  <a:pos x="110" y="142"/>
                </a:cxn>
                <a:cxn ang="0">
                  <a:pos x="104" y="131"/>
                </a:cxn>
                <a:cxn ang="0">
                  <a:pos x="98" y="128"/>
                </a:cxn>
                <a:cxn ang="0">
                  <a:pos x="85" y="131"/>
                </a:cxn>
                <a:cxn ang="0">
                  <a:pos x="73" y="134"/>
                </a:cxn>
                <a:cxn ang="0">
                  <a:pos x="52" y="140"/>
                </a:cxn>
                <a:cxn ang="0">
                  <a:pos x="25" y="150"/>
                </a:cxn>
                <a:cxn ang="0">
                  <a:pos x="0" y="148"/>
                </a:cxn>
                <a:cxn ang="0">
                  <a:pos x="9" y="134"/>
                </a:cxn>
                <a:cxn ang="0">
                  <a:pos x="26" y="127"/>
                </a:cxn>
                <a:cxn ang="0">
                  <a:pos x="41" y="121"/>
                </a:cxn>
                <a:cxn ang="0">
                  <a:pos x="69" y="107"/>
                </a:cxn>
                <a:cxn ang="0">
                  <a:pos x="96" y="82"/>
                </a:cxn>
                <a:cxn ang="0">
                  <a:pos x="99" y="62"/>
                </a:cxn>
                <a:cxn ang="0">
                  <a:pos x="81" y="67"/>
                </a:cxn>
                <a:cxn ang="0">
                  <a:pos x="60" y="73"/>
                </a:cxn>
                <a:cxn ang="0">
                  <a:pos x="48" y="66"/>
                </a:cxn>
              </a:cxnLst>
              <a:rect l="0" t="0" r="r" b="b"/>
              <a:pathLst>
                <a:path w="397" h="169">
                  <a:moveTo>
                    <a:pt x="46" y="56"/>
                  </a:moveTo>
                  <a:lnTo>
                    <a:pt x="50" y="53"/>
                  </a:lnTo>
                  <a:lnTo>
                    <a:pt x="53" y="50"/>
                  </a:lnTo>
                  <a:lnTo>
                    <a:pt x="56" y="47"/>
                  </a:lnTo>
                  <a:lnTo>
                    <a:pt x="60" y="43"/>
                  </a:lnTo>
                  <a:lnTo>
                    <a:pt x="64" y="42"/>
                  </a:lnTo>
                  <a:lnTo>
                    <a:pt x="67" y="39"/>
                  </a:lnTo>
                  <a:lnTo>
                    <a:pt x="71" y="36"/>
                  </a:lnTo>
                  <a:lnTo>
                    <a:pt x="74" y="34"/>
                  </a:lnTo>
                  <a:lnTo>
                    <a:pt x="77" y="33"/>
                  </a:lnTo>
                  <a:lnTo>
                    <a:pt x="81" y="32"/>
                  </a:lnTo>
                  <a:lnTo>
                    <a:pt x="84" y="31"/>
                  </a:lnTo>
                  <a:lnTo>
                    <a:pt x="87" y="29"/>
                  </a:lnTo>
                  <a:lnTo>
                    <a:pt x="91" y="28"/>
                  </a:lnTo>
                  <a:lnTo>
                    <a:pt x="93" y="26"/>
                  </a:lnTo>
                  <a:lnTo>
                    <a:pt x="97" y="25"/>
                  </a:lnTo>
                  <a:lnTo>
                    <a:pt x="99" y="23"/>
                  </a:lnTo>
                  <a:lnTo>
                    <a:pt x="104" y="18"/>
                  </a:lnTo>
                  <a:lnTo>
                    <a:pt x="111" y="14"/>
                  </a:lnTo>
                  <a:lnTo>
                    <a:pt x="119" y="10"/>
                  </a:lnTo>
                  <a:lnTo>
                    <a:pt x="127" y="5"/>
                  </a:lnTo>
                  <a:lnTo>
                    <a:pt x="135" y="3"/>
                  </a:lnTo>
                  <a:lnTo>
                    <a:pt x="143" y="1"/>
                  </a:lnTo>
                  <a:lnTo>
                    <a:pt x="152" y="0"/>
                  </a:lnTo>
                  <a:lnTo>
                    <a:pt x="161" y="2"/>
                  </a:lnTo>
                  <a:lnTo>
                    <a:pt x="164" y="2"/>
                  </a:lnTo>
                  <a:lnTo>
                    <a:pt x="165" y="3"/>
                  </a:lnTo>
                  <a:lnTo>
                    <a:pt x="167" y="4"/>
                  </a:lnTo>
                  <a:lnTo>
                    <a:pt x="169" y="6"/>
                  </a:lnTo>
                  <a:lnTo>
                    <a:pt x="172" y="7"/>
                  </a:lnTo>
                  <a:lnTo>
                    <a:pt x="175" y="9"/>
                  </a:lnTo>
                  <a:lnTo>
                    <a:pt x="177" y="10"/>
                  </a:lnTo>
                  <a:lnTo>
                    <a:pt x="179" y="11"/>
                  </a:lnTo>
                  <a:lnTo>
                    <a:pt x="185" y="13"/>
                  </a:lnTo>
                  <a:lnTo>
                    <a:pt x="189" y="14"/>
                  </a:lnTo>
                  <a:lnTo>
                    <a:pt x="195" y="14"/>
                  </a:lnTo>
                  <a:lnTo>
                    <a:pt x="200" y="15"/>
                  </a:lnTo>
                  <a:lnTo>
                    <a:pt x="206" y="15"/>
                  </a:lnTo>
                  <a:lnTo>
                    <a:pt x="211" y="15"/>
                  </a:lnTo>
                  <a:lnTo>
                    <a:pt x="216" y="16"/>
                  </a:lnTo>
                  <a:lnTo>
                    <a:pt x="222" y="17"/>
                  </a:lnTo>
                  <a:lnTo>
                    <a:pt x="229" y="17"/>
                  </a:lnTo>
                  <a:lnTo>
                    <a:pt x="236" y="16"/>
                  </a:lnTo>
                  <a:lnTo>
                    <a:pt x="245" y="14"/>
                  </a:lnTo>
                  <a:lnTo>
                    <a:pt x="253" y="12"/>
                  </a:lnTo>
                  <a:lnTo>
                    <a:pt x="262" y="9"/>
                  </a:lnTo>
                  <a:lnTo>
                    <a:pt x="271" y="6"/>
                  </a:lnTo>
                  <a:lnTo>
                    <a:pt x="280" y="4"/>
                  </a:lnTo>
                  <a:lnTo>
                    <a:pt x="288" y="3"/>
                  </a:lnTo>
                  <a:lnTo>
                    <a:pt x="292" y="7"/>
                  </a:lnTo>
                  <a:lnTo>
                    <a:pt x="292" y="12"/>
                  </a:lnTo>
                  <a:lnTo>
                    <a:pt x="289" y="14"/>
                  </a:lnTo>
                  <a:lnTo>
                    <a:pt x="289" y="19"/>
                  </a:lnTo>
                  <a:lnTo>
                    <a:pt x="292" y="20"/>
                  </a:lnTo>
                  <a:lnTo>
                    <a:pt x="295" y="22"/>
                  </a:lnTo>
                  <a:lnTo>
                    <a:pt x="297" y="23"/>
                  </a:lnTo>
                  <a:lnTo>
                    <a:pt x="301" y="24"/>
                  </a:lnTo>
                  <a:lnTo>
                    <a:pt x="307" y="24"/>
                  </a:lnTo>
                  <a:lnTo>
                    <a:pt x="312" y="24"/>
                  </a:lnTo>
                  <a:lnTo>
                    <a:pt x="318" y="24"/>
                  </a:lnTo>
                  <a:lnTo>
                    <a:pt x="324" y="24"/>
                  </a:lnTo>
                  <a:lnTo>
                    <a:pt x="330" y="23"/>
                  </a:lnTo>
                  <a:lnTo>
                    <a:pt x="336" y="23"/>
                  </a:lnTo>
                  <a:lnTo>
                    <a:pt x="341" y="23"/>
                  </a:lnTo>
                  <a:lnTo>
                    <a:pt x="347" y="22"/>
                  </a:lnTo>
                  <a:lnTo>
                    <a:pt x="354" y="22"/>
                  </a:lnTo>
                  <a:lnTo>
                    <a:pt x="359" y="22"/>
                  </a:lnTo>
                  <a:lnTo>
                    <a:pt x="364" y="23"/>
                  </a:lnTo>
                  <a:lnTo>
                    <a:pt x="370" y="23"/>
                  </a:lnTo>
                  <a:lnTo>
                    <a:pt x="375" y="24"/>
                  </a:lnTo>
                  <a:lnTo>
                    <a:pt x="380" y="26"/>
                  </a:lnTo>
                  <a:lnTo>
                    <a:pt x="385" y="28"/>
                  </a:lnTo>
                  <a:lnTo>
                    <a:pt x="390" y="30"/>
                  </a:lnTo>
                  <a:lnTo>
                    <a:pt x="393" y="32"/>
                  </a:lnTo>
                  <a:lnTo>
                    <a:pt x="394" y="35"/>
                  </a:lnTo>
                  <a:lnTo>
                    <a:pt x="395" y="37"/>
                  </a:lnTo>
                  <a:lnTo>
                    <a:pt x="396" y="39"/>
                  </a:lnTo>
                  <a:lnTo>
                    <a:pt x="394" y="42"/>
                  </a:lnTo>
                  <a:lnTo>
                    <a:pt x="393" y="48"/>
                  </a:lnTo>
                  <a:lnTo>
                    <a:pt x="391" y="52"/>
                  </a:lnTo>
                  <a:lnTo>
                    <a:pt x="389" y="56"/>
                  </a:lnTo>
                  <a:lnTo>
                    <a:pt x="384" y="61"/>
                  </a:lnTo>
                  <a:lnTo>
                    <a:pt x="379" y="65"/>
                  </a:lnTo>
                  <a:lnTo>
                    <a:pt x="373" y="70"/>
                  </a:lnTo>
                  <a:lnTo>
                    <a:pt x="366" y="74"/>
                  </a:lnTo>
                  <a:lnTo>
                    <a:pt x="360" y="78"/>
                  </a:lnTo>
                  <a:lnTo>
                    <a:pt x="354" y="84"/>
                  </a:lnTo>
                  <a:lnTo>
                    <a:pt x="348" y="88"/>
                  </a:lnTo>
                  <a:lnTo>
                    <a:pt x="343" y="94"/>
                  </a:lnTo>
                  <a:lnTo>
                    <a:pt x="340" y="94"/>
                  </a:lnTo>
                  <a:lnTo>
                    <a:pt x="337" y="95"/>
                  </a:lnTo>
                  <a:lnTo>
                    <a:pt x="334" y="97"/>
                  </a:lnTo>
                  <a:lnTo>
                    <a:pt x="332" y="98"/>
                  </a:lnTo>
                  <a:lnTo>
                    <a:pt x="331" y="96"/>
                  </a:lnTo>
                  <a:lnTo>
                    <a:pt x="329" y="93"/>
                  </a:lnTo>
                  <a:lnTo>
                    <a:pt x="327" y="90"/>
                  </a:lnTo>
                  <a:lnTo>
                    <a:pt x="327" y="88"/>
                  </a:lnTo>
                  <a:lnTo>
                    <a:pt x="325" y="87"/>
                  </a:lnTo>
                  <a:lnTo>
                    <a:pt x="324" y="86"/>
                  </a:lnTo>
                  <a:lnTo>
                    <a:pt x="323" y="85"/>
                  </a:lnTo>
                  <a:lnTo>
                    <a:pt x="321" y="84"/>
                  </a:lnTo>
                  <a:lnTo>
                    <a:pt x="301" y="75"/>
                  </a:lnTo>
                  <a:lnTo>
                    <a:pt x="292" y="70"/>
                  </a:lnTo>
                  <a:lnTo>
                    <a:pt x="281" y="67"/>
                  </a:lnTo>
                  <a:lnTo>
                    <a:pt x="271" y="65"/>
                  </a:lnTo>
                  <a:lnTo>
                    <a:pt x="261" y="63"/>
                  </a:lnTo>
                  <a:lnTo>
                    <a:pt x="252" y="65"/>
                  </a:lnTo>
                  <a:lnTo>
                    <a:pt x="244" y="69"/>
                  </a:lnTo>
                  <a:lnTo>
                    <a:pt x="237" y="76"/>
                  </a:lnTo>
                  <a:lnTo>
                    <a:pt x="231" y="87"/>
                  </a:lnTo>
                  <a:lnTo>
                    <a:pt x="230" y="91"/>
                  </a:lnTo>
                  <a:lnTo>
                    <a:pt x="229" y="94"/>
                  </a:lnTo>
                  <a:lnTo>
                    <a:pt x="227" y="96"/>
                  </a:lnTo>
                  <a:lnTo>
                    <a:pt x="226" y="97"/>
                  </a:lnTo>
                  <a:lnTo>
                    <a:pt x="224" y="98"/>
                  </a:lnTo>
                  <a:lnTo>
                    <a:pt x="222" y="99"/>
                  </a:lnTo>
                  <a:lnTo>
                    <a:pt x="219" y="100"/>
                  </a:lnTo>
                  <a:lnTo>
                    <a:pt x="215" y="102"/>
                  </a:lnTo>
                  <a:lnTo>
                    <a:pt x="211" y="106"/>
                  </a:lnTo>
                  <a:lnTo>
                    <a:pt x="209" y="113"/>
                  </a:lnTo>
                  <a:lnTo>
                    <a:pt x="209" y="120"/>
                  </a:lnTo>
                  <a:lnTo>
                    <a:pt x="209" y="126"/>
                  </a:lnTo>
                  <a:lnTo>
                    <a:pt x="161" y="148"/>
                  </a:lnTo>
                  <a:lnTo>
                    <a:pt x="159" y="150"/>
                  </a:lnTo>
                  <a:lnTo>
                    <a:pt x="156" y="154"/>
                  </a:lnTo>
                  <a:lnTo>
                    <a:pt x="152" y="155"/>
                  </a:lnTo>
                  <a:lnTo>
                    <a:pt x="150" y="157"/>
                  </a:lnTo>
                  <a:lnTo>
                    <a:pt x="146" y="158"/>
                  </a:lnTo>
                  <a:lnTo>
                    <a:pt x="142" y="160"/>
                  </a:lnTo>
                  <a:lnTo>
                    <a:pt x="137" y="162"/>
                  </a:lnTo>
                  <a:lnTo>
                    <a:pt x="133" y="164"/>
                  </a:lnTo>
                  <a:lnTo>
                    <a:pt x="128" y="166"/>
                  </a:lnTo>
                  <a:lnTo>
                    <a:pt x="123" y="167"/>
                  </a:lnTo>
                  <a:lnTo>
                    <a:pt x="119" y="168"/>
                  </a:lnTo>
                  <a:lnTo>
                    <a:pt x="115" y="168"/>
                  </a:lnTo>
                  <a:lnTo>
                    <a:pt x="110" y="160"/>
                  </a:lnTo>
                  <a:lnTo>
                    <a:pt x="110" y="152"/>
                  </a:lnTo>
                  <a:lnTo>
                    <a:pt x="110" y="142"/>
                  </a:lnTo>
                  <a:lnTo>
                    <a:pt x="108" y="134"/>
                  </a:lnTo>
                  <a:lnTo>
                    <a:pt x="106" y="133"/>
                  </a:lnTo>
                  <a:lnTo>
                    <a:pt x="104" y="131"/>
                  </a:lnTo>
                  <a:lnTo>
                    <a:pt x="103" y="129"/>
                  </a:lnTo>
                  <a:lnTo>
                    <a:pt x="101" y="128"/>
                  </a:lnTo>
                  <a:lnTo>
                    <a:pt x="98" y="128"/>
                  </a:lnTo>
                  <a:lnTo>
                    <a:pt x="94" y="129"/>
                  </a:lnTo>
                  <a:lnTo>
                    <a:pt x="90" y="130"/>
                  </a:lnTo>
                  <a:lnTo>
                    <a:pt x="85" y="131"/>
                  </a:lnTo>
                  <a:lnTo>
                    <a:pt x="81" y="132"/>
                  </a:lnTo>
                  <a:lnTo>
                    <a:pt x="77" y="134"/>
                  </a:lnTo>
                  <a:lnTo>
                    <a:pt x="73" y="134"/>
                  </a:lnTo>
                  <a:lnTo>
                    <a:pt x="69" y="135"/>
                  </a:lnTo>
                  <a:lnTo>
                    <a:pt x="61" y="136"/>
                  </a:lnTo>
                  <a:lnTo>
                    <a:pt x="52" y="140"/>
                  </a:lnTo>
                  <a:lnTo>
                    <a:pt x="43" y="143"/>
                  </a:lnTo>
                  <a:lnTo>
                    <a:pt x="34" y="147"/>
                  </a:lnTo>
                  <a:lnTo>
                    <a:pt x="25" y="150"/>
                  </a:lnTo>
                  <a:lnTo>
                    <a:pt x="16" y="152"/>
                  </a:lnTo>
                  <a:lnTo>
                    <a:pt x="8" y="151"/>
                  </a:lnTo>
                  <a:lnTo>
                    <a:pt x="0" y="148"/>
                  </a:lnTo>
                  <a:lnTo>
                    <a:pt x="0" y="141"/>
                  </a:lnTo>
                  <a:lnTo>
                    <a:pt x="5" y="138"/>
                  </a:lnTo>
                  <a:lnTo>
                    <a:pt x="9" y="134"/>
                  </a:lnTo>
                  <a:lnTo>
                    <a:pt x="15" y="132"/>
                  </a:lnTo>
                  <a:lnTo>
                    <a:pt x="20" y="129"/>
                  </a:lnTo>
                  <a:lnTo>
                    <a:pt x="26" y="127"/>
                  </a:lnTo>
                  <a:lnTo>
                    <a:pt x="31" y="126"/>
                  </a:lnTo>
                  <a:lnTo>
                    <a:pt x="35" y="123"/>
                  </a:lnTo>
                  <a:lnTo>
                    <a:pt x="41" y="121"/>
                  </a:lnTo>
                  <a:lnTo>
                    <a:pt x="48" y="118"/>
                  </a:lnTo>
                  <a:lnTo>
                    <a:pt x="58" y="113"/>
                  </a:lnTo>
                  <a:lnTo>
                    <a:pt x="69" y="107"/>
                  </a:lnTo>
                  <a:lnTo>
                    <a:pt x="79" y="99"/>
                  </a:lnTo>
                  <a:lnTo>
                    <a:pt x="89" y="91"/>
                  </a:lnTo>
                  <a:lnTo>
                    <a:pt x="96" y="82"/>
                  </a:lnTo>
                  <a:lnTo>
                    <a:pt x="99" y="73"/>
                  </a:lnTo>
                  <a:lnTo>
                    <a:pt x="100" y="65"/>
                  </a:lnTo>
                  <a:lnTo>
                    <a:pt x="99" y="62"/>
                  </a:lnTo>
                  <a:lnTo>
                    <a:pt x="94" y="62"/>
                  </a:lnTo>
                  <a:lnTo>
                    <a:pt x="88" y="64"/>
                  </a:lnTo>
                  <a:lnTo>
                    <a:pt x="81" y="67"/>
                  </a:lnTo>
                  <a:lnTo>
                    <a:pt x="73" y="70"/>
                  </a:lnTo>
                  <a:lnTo>
                    <a:pt x="66" y="71"/>
                  </a:lnTo>
                  <a:lnTo>
                    <a:pt x="60" y="73"/>
                  </a:lnTo>
                  <a:lnTo>
                    <a:pt x="55" y="73"/>
                  </a:lnTo>
                  <a:lnTo>
                    <a:pt x="51" y="70"/>
                  </a:lnTo>
                  <a:lnTo>
                    <a:pt x="48" y="66"/>
                  </a:lnTo>
                  <a:lnTo>
                    <a:pt x="46" y="61"/>
                  </a:lnTo>
                  <a:lnTo>
                    <a:pt x="46" y="56"/>
                  </a:lnTo>
                </a:path>
              </a:pathLst>
            </a:custGeom>
            <a:solidFill>
              <a:srgbClr val="80FF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2104" y="1698"/>
              <a:ext cx="48" cy="37"/>
            </a:xfrm>
            <a:custGeom>
              <a:avLst/>
              <a:gdLst/>
              <a:ahLst/>
              <a:cxnLst>
                <a:cxn ang="0">
                  <a:pos x="4" y="22"/>
                </a:cxn>
                <a:cxn ang="0">
                  <a:pos x="3" y="24"/>
                </a:cxn>
                <a:cxn ang="0">
                  <a:pos x="2" y="26"/>
                </a:cxn>
                <a:cxn ang="0">
                  <a:pos x="1" y="27"/>
                </a:cxn>
                <a:cxn ang="0">
                  <a:pos x="0" y="30"/>
                </a:cxn>
                <a:cxn ang="0">
                  <a:pos x="3" y="33"/>
                </a:cxn>
                <a:cxn ang="0">
                  <a:pos x="7" y="35"/>
                </a:cxn>
                <a:cxn ang="0">
                  <a:pos x="12" y="36"/>
                </a:cxn>
                <a:cxn ang="0">
                  <a:pos x="17" y="36"/>
                </a:cxn>
                <a:cxn ang="0">
                  <a:pos x="22" y="34"/>
                </a:cxn>
                <a:cxn ang="0">
                  <a:pos x="27" y="33"/>
                </a:cxn>
                <a:cxn ang="0">
                  <a:pos x="32" y="31"/>
                </a:cxn>
                <a:cxn ang="0">
                  <a:pos x="35" y="28"/>
                </a:cxn>
                <a:cxn ang="0">
                  <a:pos x="37" y="27"/>
                </a:cxn>
                <a:cxn ang="0">
                  <a:pos x="40" y="25"/>
                </a:cxn>
                <a:cxn ang="0">
                  <a:pos x="43" y="21"/>
                </a:cxn>
                <a:cxn ang="0">
                  <a:pos x="44" y="20"/>
                </a:cxn>
                <a:cxn ang="0">
                  <a:pos x="46" y="17"/>
                </a:cxn>
                <a:cxn ang="0">
                  <a:pos x="47" y="15"/>
                </a:cxn>
                <a:cxn ang="0">
                  <a:pos x="47" y="11"/>
                </a:cxn>
                <a:cxn ang="0">
                  <a:pos x="46" y="9"/>
                </a:cxn>
                <a:cxn ang="0">
                  <a:pos x="44" y="6"/>
                </a:cxn>
                <a:cxn ang="0">
                  <a:pos x="43" y="3"/>
                </a:cxn>
                <a:cxn ang="0">
                  <a:pos x="40" y="3"/>
                </a:cxn>
                <a:cxn ang="0">
                  <a:pos x="37" y="1"/>
                </a:cxn>
                <a:cxn ang="0">
                  <a:pos x="34" y="0"/>
                </a:cxn>
                <a:cxn ang="0">
                  <a:pos x="30" y="0"/>
                </a:cxn>
                <a:cxn ang="0">
                  <a:pos x="27" y="0"/>
                </a:cxn>
                <a:cxn ang="0">
                  <a:pos x="24" y="1"/>
                </a:cxn>
                <a:cxn ang="0">
                  <a:pos x="20" y="3"/>
                </a:cxn>
                <a:cxn ang="0">
                  <a:pos x="17" y="4"/>
                </a:cxn>
                <a:cxn ang="0">
                  <a:pos x="14" y="8"/>
                </a:cxn>
                <a:cxn ang="0">
                  <a:pos x="11" y="10"/>
                </a:cxn>
                <a:cxn ang="0">
                  <a:pos x="9" y="13"/>
                </a:cxn>
                <a:cxn ang="0">
                  <a:pos x="6" y="16"/>
                </a:cxn>
                <a:cxn ang="0">
                  <a:pos x="4" y="20"/>
                </a:cxn>
                <a:cxn ang="0">
                  <a:pos x="2" y="22"/>
                </a:cxn>
                <a:cxn ang="0">
                  <a:pos x="4" y="22"/>
                </a:cxn>
              </a:cxnLst>
              <a:rect l="0" t="0" r="r" b="b"/>
              <a:pathLst>
                <a:path w="48" h="37">
                  <a:moveTo>
                    <a:pt x="4" y="22"/>
                  </a:moveTo>
                  <a:lnTo>
                    <a:pt x="3" y="24"/>
                  </a:lnTo>
                  <a:lnTo>
                    <a:pt x="2" y="26"/>
                  </a:lnTo>
                  <a:lnTo>
                    <a:pt x="1" y="27"/>
                  </a:lnTo>
                  <a:lnTo>
                    <a:pt x="0" y="30"/>
                  </a:lnTo>
                  <a:lnTo>
                    <a:pt x="3" y="33"/>
                  </a:lnTo>
                  <a:lnTo>
                    <a:pt x="7" y="35"/>
                  </a:lnTo>
                  <a:lnTo>
                    <a:pt x="12" y="36"/>
                  </a:lnTo>
                  <a:lnTo>
                    <a:pt x="17" y="36"/>
                  </a:lnTo>
                  <a:lnTo>
                    <a:pt x="22" y="34"/>
                  </a:lnTo>
                  <a:lnTo>
                    <a:pt x="27" y="33"/>
                  </a:lnTo>
                  <a:lnTo>
                    <a:pt x="32" y="31"/>
                  </a:lnTo>
                  <a:lnTo>
                    <a:pt x="35" y="28"/>
                  </a:lnTo>
                  <a:lnTo>
                    <a:pt x="37" y="27"/>
                  </a:lnTo>
                  <a:lnTo>
                    <a:pt x="40" y="25"/>
                  </a:lnTo>
                  <a:lnTo>
                    <a:pt x="43" y="21"/>
                  </a:lnTo>
                  <a:lnTo>
                    <a:pt x="44" y="20"/>
                  </a:lnTo>
                  <a:lnTo>
                    <a:pt x="46" y="17"/>
                  </a:lnTo>
                  <a:lnTo>
                    <a:pt x="47" y="15"/>
                  </a:lnTo>
                  <a:lnTo>
                    <a:pt x="47" y="11"/>
                  </a:lnTo>
                  <a:lnTo>
                    <a:pt x="46" y="9"/>
                  </a:lnTo>
                  <a:lnTo>
                    <a:pt x="44" y="6"/>
                  </a:lnTo>
                  <a:lnTo>
                    <a:pt x="43" y="3"/>
                  </a:lnTo>
                  <a:lnTo>
                    <a:pt x="40" y="3"/>
                  </a:lnTo>
                  <a:lnTo>
                    <a:pt x="37" y="1"/>
                  </a:lnTo>
                  <a:lnTo>
                    <a:pt x="34" y="0"/>
                  </a:lnTo>
                  <a:lnTo>
                    <a:pt x="30" y="0"/>
                  </a:lnTo>
                  <a:lnTo>
                    <a:pt x="27" y="0"/>
                  </a:lnTo>
                  <a:lnTo>
                    <a:pt x="24" y="1"/>
                  </a:lnTo>
                  <a:lnTo>
                    <a:pt x="20" y="3"/>
                  </a:lnTo>
                  <a:lnTo>
                    <a:pt x="17" y="4"/>
                  </a:lnTo>
                  <a:lnTo>
                    <a:pt x="14" y="8"/>
                  </a:lnTo>
                  <a:lnTo>
                    <a:pt x="11" y="10"/>
                  </a:lnTo>
                  <a:lnTo>
                    <a:pt x="9" y="13"/>
                  </a:lnTo>
                  <a:lnTo>
                    <a:pt x="6" y="16"/>
                  </a:lnTo>
                  <a:lnTo>
                    <a:pt x="4" y="20"/>
                  </a:lnTo>
                  <a:lnTo>
                    <a:pt x="2" y="22"/>
                  </a:lnTo>
                  <a:lnTo>
                    <a:pt x="4" y="22"/>
                  </a:lnTo>
                </a:path>
              </a:pathLst>
            </a:custGeom>
            <a:solidFill>
              <a:srgbClr val="80FF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16" name="Oval 15"/>
            <p:cNvSpPr>
              <a:spLocks noChangeArrowheads="1"/>
            </p:cNvSpPr>
            <p:nvPr/>
          </p:nvSpPr>
          <p:spPr bwMode="auto">
            <a:xfrm>
              <a:off x="2204" y="1678"/>
              <a:ext cx="10" cy="15"/>
            </a:xfrm>
            <a:prstGeom prst="ellipse">
              <a:avLst/>
            </a:prstGeom>
            <a:solidFill>
              <a:srgbClr val="80FF00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2177" y="1681"/>
              <a:ext cx="37" cy="123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3" y="31"/>
                </a:cxn>
                <a:cxn ang="0">
                  <a:pos x="7" y="39"/>
                </a:cxn>
                <a:cxn ang="0">
                  <a:pos x="9" y="49"/>
                </a:cxn>
                <a:cxn ang="0">
                  <a:pos x="13" y="58"/>
                </a:cxn>
                <a:cxn ang="0">
                  <a:pos x="13" y="73"/>
                </a:cxn>
                <a:cxn ang="0">
                  <a:pos x="13" y="88"/>
                </a:cxn>
                <a:cxn ang="0">
                  <a:pos x="13" y="103"/>
                </a:cxn>
                <a:cxn ang="0">
                  <a:pos x="15" y="117"/>
                </a:cxn>
                <a:cxn ang="0">
                  <a:pos x="15" y="119"/>
                </a:cxn>
                <a:cxn ang="0">
                  <a:pos x="16" y="119"/>
                </a:cxn>
                <a:cxn ang="0">
                  <a:pos x="18" y="120"/>
                </a:cxn>
                <a:cxn ang="0">
                  <a:pos x="19" y="122"/>
                </a:cxn>
                <a:cxn ang="0">
                  <a:pos x="22" y="122"/>
                </a:cxn>
                <a:cxn ang="0">
                  <a:pos x="27" y="117"/>
                </a:cxn>
                <a:cxn ang="0">
                  <a:pos x="28" y="115"/>
                </a:cxn>
                <a:cxn ang="0">
                  <a:pos x="30" y="112"/>
                </a:cxn>
                <a:cxn ang="0">
                  <a:pos x="30" y="109"/>
                </a:cxn>
                <a:cxn ang="0">
                  <a:pos x="32" y="107"/>
                </a:cxn>
                <a:cxn ang="0">
                  <a:pos x="35" y="91"/>
                </a:cxn>
                <a:cxn ang="0">
                  <a:pos x="36" y="73"/>
                </a:cxn>
                <a:cxn ang="0">
                  <a:pos x="34" y="55"/>
                </a:cxn>
                <a:cxn ang="0">
                  <a:pos x="30" y="40"/>
                </a:cxn>
                <a:cxn ang="0">
                  <a:pos x="28" y="35"/>
                </a:cxn>
                <a:cxn ang="0">
                  <a:pos x="27" y="31"/>
                </a:cxn>
                <a:cxn ang="0">
                  <a:pos x="25" y="25"/>
                </a:cxn>
                <a:cxn ang="0">
                  <a:pos x="24" y="19"/>
                </a:cxn>
                <a:cxn ang="0">
                  <a:pos x="24" y="15"/>
                </a:cxn>
                <a:cxn ang="0">
                  <a:pos x="25" y="11"/>
                </a:cxn>
                <a:cxn ang="0">
                  <a:pos x="25" y="9"/>
                </a:cxn>
                <a:cxn ang="0">
                  <a:pos x="24" y="5"/>
                </a:cxn>
                <a:cxn ang="0">
                  <a:pos x="21" y="2"/>
                </a:cxn>
                <a:cxn ang="0">
                  <a:pos x="18" y="0"/>
                </a:cxn>
                <a:cxn ang="0">
                  <a:pos x="14" y="0"/>
                </a:cxn>
                <a:cxn ang="0">
                  <a:pos x="10" y="1"/>
                </a:cxn>
                <a:cxn ang="0">
                  <a:pos x="3" y="5"/>
                </a:cxn>
                <a:cxn ang="0">
                  <a:pos x="1" y="10"/>
                </a:cxn>
                <a:cxn ang="0">
                  <a:pos x="0" y="15"/>
                </a:cxn>
                <a:cxn ang="0">
                  <a:pos x="0" y="21"/>
                </a:cxn>
              </a:cxnLst>
              <a:rect l="0" t="0" r="r" b="b"/>
              <a:pathLst>
                <a:path w="37" h="123">
                  <a:moveTo>
                    <a:pt x="0" y="21"/>
                  </a:moveTo>
                  <a:lnTo>
                    <a:pt x="3" y="31"/>
                  </a:lnTo>
                  <a:lnTo>
                    <a:pt x="7" y="39"/>
                  </a:lnTo>
                  <a:lnTo>
                    <a:pt x="9" y="49"/>
                  </a:lnTo>
                  <a:lnTo>
                    <a:pt x="13" y="58"/>
                  </a:lnTo>
                  <a:lnTo>
                    <a:pt x="13" y="73"/>
                  </a:lnTo>
                  <a:lnTo>
                    <a:pt x="13" y="88"/>
                  </a:lnTo>
                  <a:lnTo>
                    <a:pt x="13" y="103"/>
                  </a:lnTo>
                  <a:lnTo>
                    <a:pt x="15" y="117"/>
                  </a:lnTo>
                  <a:lnTo>
                    <a:pt x="15" y="119"/>
                  </a:lnTo>
                  <a:lnTo>
                    <a:pt x="16" y="119"/>
                  </a:lnTo>
                  <a:lnTo>
                    <a:pt x="18" y="120"/>
                  </a:lnTo>
                  <a:lnTo>
                    <a:pt x="19" y="122"/>
                  </a:lnTo>
                  <a:lnTo>
                    <a:pt x="22" y="122"/>
                  </a:lnTo>
                  <a:lnTo>
                    <a:pt x="27" y="117"/>
                  </a:lnTo>
                  <a:lnTo>
                    <a:pt x="28" y="115"/>
                  </a:lnTo>
                  <a:lnTo>
                    <a:pt x="30" y="112"/>
                  </a:lnTo>
                  <a:lnTo>
                    <a:pt x="30" y="109"/>
                  </a:lnTo>
                  <a:lnTo>
                    <a:pt x="32" y="107"/>
                  </a:lnTo>
                  <a:lnTo>
                    <a:pt x="35" y="91"/>
                  </a:lnTo>
                  <a:lnTo>
                    <a:pt x="36" y="73"/>
                  </a:lnTo>
                  <a:lnTo>
                    <a:pt x="34" y="55"/>
                  </a:lnTo>
                  <a:lnTo>
                    <a:pt x="30" y="40"/>
                  </a:lnTo>
                  <a:lnTo>
                    <a:pt x="28" y="35"/>
                  </a:lnTo>
                  <a:lnTo>
                    <a:pt x="27" y="31"/>
                  </a:lnTo>
                  <a:lnTo>
                    <a:pt x="25" y="25"/>
                  </a:lnTo>
                  <a:lnTo>
                    <a:pt x="24" y="19"/>
                  </a:lnTo>
                  <a:lnTo>
                    <a:pt x="24" y="15"/>
                  </a:lnTo>
                  <a:lnTo>
                    <a:pt x="25" y="11"/>
                  </a:lnTo>
                  <a:lnTo>
                    <a:pt x="25" y="9"/>
                  </a:lnTo>
                  <a:lnTo>
                    <a:pt x="24" y="5"/>
                  </a:lnTo>
                  <a:lnTo>
                    <a:pt x="21" y="2"/>
                  </a:lnTo>
                  <a:lnTo>
                    <a:pt x="18" y="0"/>
                  </a:lnTo>
                  <a:lnTo>
                    <a:pt x="14" y="0"/>
                  </a:lnTo>
                  <a:lnTo>
                    <a:pt x="10" y="1"/>
                  </a:lnTo>
                  <a:lnTo>
                    <a:pt x="3" y="5"/>
                  </a:lnTo>
                  <a:lnTo>
                    <a:pt x="1" y="10"/>
                  </a:lnTo>
                  <a:lnTo>
                    <a:pt x="0" y="15"/>
                  </a:lnTo>
                  <a:lnTo>
                    <a:pt x="0" y="21"/>
                  </a:lnTo>
                </a:path>
              </a:pathLst>
            </a:custGeom>
            <a:solidFill>
              <a:srgbClr val="CC78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1444" y="1713"/>
              <a:ext cx="84" cy="236"/>
            </a:xfrm>
            <a:custGeom>
              <a:avLst/>
              <a:gdLst/>
              <a:ahLst/>
              <a:cxnLst>
                <a:cxn ang="0">
                  <a:pos x="23" y="30"/>
                </a:cxn>
                <a:cxn ang="0">
                  <a:pos x="0" y="123"/>
                </a:cxn>
                <a:cxn ang="0">
                  <a:pos x="9" y="218"/>
                </a:cxn>
                <a:cxn ang="0">
                  <a:pos x="26" y="235"/>
                </a:cxn>
                <a:cxn ang="0">
                  <a:pos x="83" y="219"/>
                </a:cxn>
                <a:cxn ang="0">
                  <a:pos x="81" y="199"/>
                </a:cxn>
                <a:cxn ang="0">
                  <a:pos x="49" y="110"/>
                </a:cxn>
                <a:cxn ang="0">
                  <a:pos x="44" y="78"/>
                </a:cxn>
                <a:cxn ang="0">
                  <a:pos x="55" y="0"/>
                </a:cxn>
                <a:cxn ang="0">
                  <a:pos x="21" y="4"/>
                </a:cxn>
                <a:cxn ang="0">
                  <a:pos x="23" y="30"/>
                </a:cxn>
              </a:cxnLst>
              <a:rect l="0" t="0" r="r" b="b"/>
              <a:pathLst>
                <a:path w="84" h="236">
                  <a:moveTo>
                    <a:pt x="23" y="30"/>
                  </a:moveTo>
                  <a:lnTo>
                    <a:pt x="0" y="123"/>
                  </a:lnTo>
                  <a:lnTo>
                    <a:pt x="9" y="218"/>
                  </a:lnTo>
                  <a:lnTo>
                    <a:pt x="26" y="235"/>
                  </a:lnTo>
                  <a:lnTo>
                    <a:pt x="83" y="219"/>
                  </a:lnTo>
                  <a:lnTo>
                    <a:pt x="81" y="199"/>
                  </a:lnTo>
                  <a:lnTo>
                    <a:pt x="49" y="110"/>
                  </a:lnTo>
                  <a:lnTo>
                    <a:pt x="44" y="78"/>
                  </a:lnTo>
                  <a:lnTo>
                    <a:pt x="55" y="0"/>
                  </a:lnTo>
                  <a:lnTo>
                    <a:pt x="21" y="4"/>
                  </a:lnTo>
                  <a:lnTo>
                    <a:pt x="23" y="30"/>
                  </a:lnTo>
                </a:path>
              </a:pathLst>
            </a:custGeom>
            <a:solidFill>
              <a:srgbClr val="CC78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1304" y="1912"/>
              <a:ext cx="539" cy="81"/>
            </a:xfrm>
            <a:custGeom>
              <a:avLst/>
              <a:gdLst/>
              <a:ahLst/>
              <a:cxnLst>
                <a:cxn ang="0">
                  <a:pos x="127" y="14"/>
                </a:cxn>
                <a:cxn ang="0">
                  <a:pos x="119" y="2"/>
                </a:cxn>
                <a:cxn ang="0">
                  <a:pos x="113" y="0"/>
                </a:cxn>
                <a:cxn ang="0">
                  <a:pos x="106" y="0"/>
                </a:cxn>
                <a:cxn ang="0">
                  <a:pos x="96" y="2"/>
                </a:cxn>
                <a:cxn ang="0">
                  <a:pos x="82" y="2"/>
                </a:cxn>
                <a:cxn ang="0">
                  <a:pos x="69" y="5"/>
                </a:cxn>
                <a:cxn ang="0">
                  <a:pos x="42" y="10"/>
                </a:cxn>
                <a:cxn ang="0">
                  <a:pos x="13" y="20"/>
                </a:cxn>
                <a:cxn ang="0">
                  <a:pos x="0" y="35"/>
                </a:cxn>
                <a:cxn ang="0">
                  <a:pos x="3" y="47"/>
                </a:cxn>
                <a:cxn ang="0">
                  <a:pos x="34" y="54"/>
                </a:cxn>
                <a:cxn ang="0">
                  <a:pos x="66" y="52"/>
                </a:cxn>
                <a:cxn ang="0">
                  <a:pos x="93" y="56"/>
                </a:cxn>
                <a:cxn ang="0">
                  <a:pos x="114" y="62"/>
                </a:cxn>
                <a:cxn ang="0">
                  <a:pos x="133" y="71"/>
                </a:cxn>
                <a:cxn ang="0">
                  <a:pos x="151" y="78"/>
                </a:cxn>
                <a:cxn ang="0">
                  <a:pos x="172" y="80"/>
                </a:cxn>
                <a:cxn ang="0">
                  <a:pos x="194" y="77"/>
                </a:cxn>
                <a:cxn ang="0">
                  <a:pos x="207" y="76"/>
                </a:cxn>
                <a:cxn ang="0">
                  <a:pos x="221" y="76"/>
                </a:cxn>
                <a:cxn ang="0">
                  <a:pos x="252" y="67"/>
                </a:cxn>
                <a:cxn ang="0">
                  <a:pos x="271" y="64"/>
                </a:cxn>
                <a:cxn ang="0">
                  <a:pos x="292" y="64"/>
                </a:cxn>
                <a:cxn ang="0">
                  <a:pos x="314" y="61"/>
                </a:cxn>
                <a:cxn ang="0">
                  <a:pos x="343" y="64"/>
                </a:cxn>
                <a:cxn ang="0">
                  <a:pos x="373" y="68"/>
                </a:cxn>
                <a:cxn ang="0">
                  <a:pos x="390" y="66"/>
                </a:cxn>
                <a:cxn ang="0">
                  <a:pos x="401" y="60"/>
                </a:cxn>
                <a:cxn ang="0">
                  <a:pos x="409" y="56"/>
                </a:cxn>
                <a:cxn ang="0">
                  <a:pos x="428" y="51"/>
                </a:cxn>
                <a:cxn ang="0">
                  <a:pos x="448" y="47"/>
                </a:cxn>
                <a:cxn ang="0">
                  <a:pos x="468" y="46"/>
                </a:cxn>
                <a:cxn ang="0">
                  <a:pos x="487" y="45"/>
                </a:cxn>
                <a:cxn ang="0">
                  <a:pos x="506" y="42"/>
                </a:cxn>
                <a:cxn ang="0">
                  <a:pos x="518" y="39"/>
                </a:cxn>
                <a:cxn ang="0">
                  <a:pos x="528" y="37"/>
                </a:cxn>
                <a:cxn ang="0">
                  <a:pos x="536" y="36"/>
                </a:cxn>
                <a:cxn ang="0">
                  <a:pos x="538" y="32"/>
                </a:cxn>
                <a:cxn ang="0">
                  <a:pos x="533" y="24"/>
                </a:cxn>
                <a:cxn ang="0">
                  <a:pos x="519" y="16"/>
                </a:cxn>
                <a:cxn ang="0">
                  <a:pos x="493" y="10"/>
                </a:cxn>
                <a:cxn ang="0">
                  <a:pos x="466" y="10"/>
                </a:cxn>
                <a:cxn ang="0">
                  <a:pos x="437" y="11"/>
                </a:cxn>
                <a:cxn ang="0">
                  <a:pos x="408" y="11"/>
                </a:cxn>
                <a:cxn ang="0">
                  <a:pos x="383" y="7"/>
                </a:cxn>
                <a:cxn ang="0">
                  <a:pos x="376" y="8"/>
                </a:cxn>
                <a:cxn ang="0">
                  <a:pos x="368" y="10"/>
                </a:cxn>
                <a:cxn ang="0">
                  <a:pos x="357" y="17"/>
                </a:cxn>
                <a:cxn ang="0">
                  <a:pos x="339" y="23"/>
                </a:cxn>
                <a:cxn ang="0">
                  <a:pos x="317" y="26"/>
                </a:cxn>
                <a:cxn ang="0">
                  <a:pos x="295" y="27"/>
                </a:cxn>
                <a:cxn ang="0">
                  <a:pos x="273" y="25"/>
                </a:cxn>
                <a:cxn ang="0">
                  <a:pos x="252" y="24"/>
                </a:cxn>
                <a:cxn ang="0">
                  <a:pos x="248" y="27"/>
                </a:cxn>
                <a:cxn ang="0">
                  <a:pos x="233" y="33"/>
                </a:cxn>
                <a:cxn ang="0">
                  <a:pos x="212" y="34"/>
                </a:cxn>
                <a:cxn ang="0">
                  <a:pos x="189" y="33"/>
                </a:cxn>
                <a:cxn ang="0">
                  <a:pos x="167" y="31"/>
                </a:cxn>
                <a:cxn ang="0">
                  <a:pos x="145" y="29"/>
                </a:cxn>
                <a:cxn ang="0">
                  <a:pos x="130" y="26"/>
                </a:cxn>
              </a:cxnLst>
              <a:rect l="0" t="0" r="r" b="b"/>
              <a:pathLst>
                <a:path w="539" h="81">
                  <a:moveTo>
                    <a:pt x="129" y="27"/>
                  </a:moveTo>
                  <a:lnTo>
                    <a:pt x="128" y="20"/>
                  </a:lnTo>
                  <a:lnTo>
                    <a:pt x="127" y="14"/>
                  </a:lnTo>
                  <a:lnTo>
                    <a:pt x="125" y="7"/>
                  </a:lnTo>
                  <a:lnTo>
                    <a:pt x="121" y="2"/>
                  </a:lnTo>
                  <a:lnTo>
                    <a:pt x="119" y="2"/>
                  </a:lnTo>
                  <a:lnTo>
                    <a:pt x="118" y="2"/>
                  </a:lnTo>
                  <a:lnTo>
                    <a:pt x="115" y="1"/>
                  </a:lnTo>
                  <a:lnTo>
                    <a:pt x="113" y="0"/>
                  </a:lnTo>
                  <a:lnTo>
                    <a:pt x="110" y="0"/>
                  </a:lnTo>
                  <a:lnTo>
                    <a:pt x="108" y="0"/>
                  </a:lnTo>
                  <a:lnTo>
                    <a:pt x="106" y="0"/>
                  </a:lnTo>
                  <a:lnTo>
                    <a:pt x="105" y="0"/>
                  </a:lnTo>
                  <a:lnTo>
                    <a:pt x="100" y="1"/>
                  </a:lnTo>
                  <a:lnTo>
                    <a:pt x="96" y="2"/>
                  </a:lnTo>
                  <a:lnTo>
                    <a:pt x="92" y="2"/>
                  </a:lnTo>
                  <a:lnTo>
                    <a:pt x="87" y="2"/>
                  </a:lnTo>
                  <a:lnTo>
                    <a:pt x="82" y="2"/>
                  </a:lnTo>
                  <a:lnTo>
                    <a:pt x="78" y="3"/>
                  </a:lnTo>
                  <a:lnTo>
                    <a:pt x="73" y="4"/>
                  </a:lnTo>
                  <a:lnTo>
                    <a:pt x="69" y="5"/>
                  </a:lnTo>
                  <a:lnTo>
                    <a:pt x="61" y="6"/>
                  </a:lnTo>
                  <a:lnTo>
                    <a:pt x="52" y="7"/>
                  </a:lnTo>
                  <a:lnTo>
                    <a:pt x="42" y="10"/>
                  </a:lnTo>
                  <a:lnTo>
                    <a:pt x="32" y="12"/>
                  </a:lnTo>
                  <a:lnTo>
                    <a:pt x="21" y="16"/>
                  </a:lnTo>
                  <a:lnTo>
                    <a:pt x="13" y="20"/>
                  </a:lnTo>
                  <a:lnTo>
                    <a:pt x="5" y="26"/>
                  </a:lnTo>
                  <a:lnTo>
                    <a:pt x="0" y="33"/>
                  </a:lnTo>
                  <a:lnTo>
                    <a:pt x="0" y="35"/>
                  </a:lnTo>
                  <a:lnTo>
                    <a:pt x="0" y="40"/>
                  </a:lnTo>
                  <a:lnTo>
                    <a:pt x="1" y="45"/>
                  </a:lnTo>
                  <a:lnTo>
                    <a:pt x="3" y="47"/>
                  </a:lnTo>
                  <a:lnTo>
                    <a:pt x="13" y="51"/>
                  </a:lnTo>
                  <a:lnTo>
                    <a:pt x="23" y="52"/>
                  </a:lnTo>
                  <a:lnTo>
                    <a:pt x="34" y="54"/>
                  </a:lnTo>
                  <a:lnTo>
                    <a:pt x="45" y="53"/>
                  </a:lnTo>
                  <a:lnTo>
                    <a:pt x="55" y="52"/>
                  </a:lnTo>
                  <a:lnTo>
                    <a:pt x="66" y="52"/>
                  </a:lnTo>
                  <a:lnTo>
                    <a:pt x="76" y="52"/>
                  </a:lnTo>
                  <a:lnTo>
                    <a:pt x="86" y="54"/>
                  </a:lnTo>
                  <a:lnTo>
                    <a:pt x="93" y="56"/>
                  </a:lnTo>
                  <a:lnTo>
                    <a:pt x="100" y="58"/>
                  </a:lnTo>
                  <a:lnTo>
                    <a:pt x="107" y="60"/>
                  </a:lnTo>
                  <a:lnTo>
                    <a:pt x="114" y="62"/>
                  </a:lnTo>
                  <a:lnTo>
                    <a:pt x="120" y="66"/>
                  </a:lnTo>
                  <a:lnTo>
                    <a:pt x="127" y="68"/>
                  </a:lnTo>
                  <a:lnTo>
                    <a:pt x="133" y="71"/>
                  </a:lnTo>
                  <a:lnTo>
                    <a:pt x="138" y="73"/>
                  </a:lnTo>
                  <a:lnTo>
                    <a:pt x="145" y="76"/>
                  </a:lnTo>
                  <a:lnTo>
                    <a:pt x="151" y="78"/>
                  </a:lnTo>
                  <a:lnTo>
                    <a:pt x="158" y="79"/>
                  </a:lnTo>
                  <a:lnTo>
                    <a:pt x="165" y="80"/>
                  </a:lnTo>
                  <a:lnTo>
                    <a:pt x="172" y="80"/>
                  </a:lnTo>
                  <a:lnTo>
                    <a:pt x="179" y="80"/>
                  </a:lnTo>
                  <a:lnTo>
                    <a:pt x="187" y="79"/>
                  </a:lnTo>
                  <a:lnTo>
                    <a:pt x="194" y="77"/>
                  </a:lnTo>
                  <a:lnTo>
                    <a:pt x="198" y="76"/>
                  </a:lnTo>
                  <a:lnTo>
                    <a:pt x="202" y="76"/>
                  </a:lnTo>
                  <a:lnTo>
                    <a:pt x="207" y="76"/>
                  </a:lnTo>
                  <a:lnTo>
                    <a:pt x="211" y="76"/>
                  </a:lnTo>
                  <a:lnTo>
                    <a:pt x="216" y="76"/>
                  </a:lnTo>
                  <a:lnTo>
                    <a:pt x="221" y="76"/>
                  </a:lnTo>
                  <a:lnTo>
                    <a:pt x="224" y="75"/>
                  </a:lnTo>
                  <a:lnTo>
                    <a:pt x="228" y="74"/>
                  </a:lnTo>
                  <a:lnTo>
                    <a:pt x="252" y="67"/>
                  </a:lnTo>
                  <a:lnTo>
                    <a:pt x="259" y="66"/>
                  </a:lnTo>
                  <a:lnTo>
                    <a:pt x="265" y="65"/>
                  </a:lnTo>
                  <a:lnTo>
                    <a:pt x="271" y="64"/>
                  </a:lnTo>
                  <a:lnTo>
                    <a:pt x="279" y="64"/>
                  </a:lnTo>
                  <a:lnTo>
                    <a:pt x="285" y="64"/>
                  </a:lnTo>
                  <a:lnTo>
                    <a:pt x="292" y="64"/>
                  </a:lnTo>
                  <a:lnTo>
                    <a:pt x="298" y="64"/>
                  </a:lnTo>
                  <a:lnTo>
                    <a:pt x="304" y="62"/>
                  </a:lnTo>
                  <a:lnTo>
                    <a:pt x="314" y="61"/>
                  </a:lnTo>
                  <a:lnTo>
                    <a:pt x="323" y="62"/>
                  </a:lnTo>
                  <a:lnTo>
                    <a:pt x="333" y="63"/>
                  </a:lnTo>
                  <a:lnTo>
                    <a:pt x="343" y="64"/>
                  </a:lnTo>
                  <a:lnTo>
                    <a:pt x="353" y="66"/>
                  </a:lnTo>
                  <a:lnTo>
                    <a:pt x="363" y="68"/>
                  </a:lnTo>
                  <a:lnTo>
                    <a:pt x="373" y="68"/>
                  </a:lnTo>
                  <a:lnTo>
                    <a:pt x="383" y="68"/>
                  </a:lnTo>
                  <a:lnTo>
                    <a:pt x="386" y="67"/>
                  </a:lnTo>
                  <a:lnTo>
                    <a:pt x="390" y="66"/>
                  </a:lnTo>
                  <a:lnTo>
                    <a:pt x="393" y="64"/>
                  </a:lnTo>
                  <a:lnTo>
                    <a:pt x="397" y="62"/>
                  </a:lnTo>
                  <a:lnTo>
                    <a:pt x="401" y="60"/>
                  </a:lnTo>
                  <a:lnTo>
                    <a:pt x="404" y="58"/>
                  </a:lnTo>
                  <a:lnTo>
                    <a:pt x="406" y="57"/>
                  </a:lnTo>
                  <a:lnTo>
                    <a:pt x="409" y="56"/>
                  </a:lnTo>
                  <a:lnTo>
                    <a:pt x="415" y="54"/>
                  </a:lnTo>
                  <a:lnTo>
                    <a:pt x="422" y="52"/>
                  </a:lnTo>
                  <a:lnTo>
                    <a:pt x="428" y="51"/>
                  </a:lnTo>
                  <a:lnTo>
                    <a:pt x="435" y="49"/>
                  </a:lnTo>
                  <a:lnTo>
                    <a:pt x="441" y="48"/>
                  </a:lnTo>
                  <a:lnTo>
                    <a:pt x="448" y="47"/>
                  </a:lnTo>
                  <a:lnTo>
                    <a:pt x="454" y="47"/>
                  </a:lnTo>
                  <a:lnTo>
                    <a:pt x="461" y="47"/>
                  </a:lnTo>
                  <a:lnTo>
                    <a:pt x="468" y="46"/>
                  </a:lnTo>
                  <a:lnTo>
                    <a:pt x="474" y="46"/>
                  </a:lnTo>
                  <a:lnTo>
                    <a:pt x="481" y="46"/>
                  </a:lnTo>
                  <a:lnTo>
                    <a:pt x="487" y="45"/>
                  </a:lnTo>
                  <a:lnTo>
                    <a:pt x="493" y="44"/>
                  </a:lnTo>
                  <a:lnTo>
                    <a:pt x="499" y="43"/>
                  </a:lnTo>
                  <a:lnTo>
                    <a:pt x="506" y="42"/>
                  </a:lnTo>
                  <a:lnTo>
                    <a:pt x="511" y="41"/>
                  </a:lnTo>
                  <a:lnTo>
                    <a:pt x="514" y="40"/>
                  </a:lnTo>
                  <a:lnTo>
                    <a:pt x="518" y="39"/>
                  </a:lnTo>
                  <a:lnTo>
                    <a:pt x="521" y="39"/>
                  </a:lnTo>
                  <a:lnTo>
                    <a:pt x="524" y="38"/>
                  </a:lnTo>
                  <a:lnTo>
                    <a:pt x="528" y="37"/>
                  </a:lnTo>
                  <a:lnTo>
                    <a:pt x="531" y="37"/>
                  </a:lnTo>
                  <a:lnTo>
                    <a:pt x="534" y="36"/>
                  </a:lnTo>
                  <a:lnTo>
                    <a:pt x="536" y="36"/>
                  </a:lnTo>
                  <a:lnTo>
                    <a:pt x="537" y="35"/>
                  </a:lnTo>
                  <a:lnTo>
                    <a:pt x="538" y="33"/>
                  </a:lnTo>
                  <a:lnTo>
                    <a:pt x="538" y="32"/>
                  </a:lnTo>
                  <a:lnTo>
                    <a:pt x="538" y="30"/>
                  </a:lnTo>
                  <a:lnTo>
                    <a:pt x="536" y="27"/>
                  </a:lnTo>
                  <a:lnTo>
                    <a:pt x="533" y="24"/>
                  </a:lnTo>
                  <a:lnTo>
                    <a:pt x="530" y="21"/>
                  </a:lnTo>
                  <a:lnTo>
                    <a:pt x="527" y="20"/>
                  </a:lnTo>
                  <a:lnTo>
                    <a:pt x="519" y="16"/>
                  </a:lnTo>
                  <a:lnTo>
                    <a:pt x="511" y="14"/>
                  </a:lnTo>
                  <a:lnTo>
                    <a:pt x="502" y="11"/>
                  </a:lnTo>
                  <a:lnTo>
                    <a:pt x="493" y="10"/>
                  </a:lnTo>
                  <a:lnTo>
                    <a:pt x="485" y="10"/>
                  </a:lnTo>
                  <a:lnTo>
                    <a:pt x="476" y="9"/>
                  </a:lnTo>
                  <a:lnTo>
                    <a:pt x="466" y="10"/>
                  </a:lnTo>
                  <a:lnTo>
                    <a:pt x="456" y="10"/>
                  </a:lnTo>
                  <a:lnTo>
                    <a:pt x="447" y="10"/>
                  </a:lnTo>
                  <a:lnTo>
                    <a:pt x="437" y="11"/>
                  </a:lnTo>
                  <a:lnTo>
                    <a:pt x="427" y="11"/>
                  </a:lnTo>
                  <a:lnTo>
                    <a:pt x="418" y="11"/>
                  </a:lnTo>
                  <a:lnTo>
                    <a:pt x="408" y="11"/>
                  </a:lnTo>
                  <a:lnTo>
                    <a:pt x="401" y="10"/>
                  </a:lnTo>
                  <a:lnTo>
                    <a:pt x="392" y="9"/>
                  </a:lnTo>
                  <a:lnTo>
                    <a:pt x="383" y="7"/>
                  </a:lnTo>
                  <a:lnTo>
                    <a:pt x="381" y="7"/>
                  </a:lnTo>
                  <a:lnTo>
                    <a:pt x="379" y="7"/>
                  </a:lnTo>
                  <a:lnTo>
                    <a:pt x="376" y="8"/>
                  </a:lnTo>
                  <a:lnTo>
                    <a:pt x="373" y="8"/>
                  </a:lnTo>
                  <a:lnTo>
                    <a:pt x="370" y="9"/>
                  </a:lnTo>
                  <a:lnTo>
                    <a:pt x="368" y="10"/>
                  </a:lnTo>
                  <a:lnTo>
                    <a:pt x="365" y="12"/>
                  </a:lnTo>
                  <a:lnTo>
                    <a:pt x="363" y="13"/>
                  </a:lnTo>
                  <a:lnTo>
                    <a:pt x="357" y="17"/>
                  </a:lnTo>
                  <a:lnTo>
                    <a:pt x="352" y="20"/>
                  </a:lnTo>
                  <a:lnTo>
                    <a:pt x="345" y="21"/>
                  </a:lnTo>
                  <a:lnTo>
                    <a:pt x="339" y="23"/>
                  </a:lnTo>
                  <a:lnTo>
                    <a:pt x="332" y="25"/>
                  </a:lnTo>
                  <a:lnTo>
                    <a:pt x="325" y="26"/>
                  </a:lnTo>
                  <a:lnTo>
                    <a:pt x="317" y="26"/>
                  </a:lnTo>
                  <a:lnTo>
                    <a:pt x="310" y="27"/>
                  </a:lnTo>
                  <a:lnTo>
                    <a:pt x="303" y="27"/>
                  </a:lnTo>
                  <a:lnTo>
                    <a:pt x="295" y="27"/>
                  </a:lnTo>
                  <a:lnTo>
                    <a:pt x="288" y="26"/>
                  </a:lnTo>
                  <a:lnTo>
                    <a:pt x="280" y="26"/>
                  </a:lnTo>
                  <a:lnTo>
                    <a:pt x="273" y="25"/>
                  </a:lnTo>
                  <a:lnTo>
                    <a:pt x="266" y="25"/>
                  </a:lnTo>
                  <a:lnTo>
                    <a:pt x="259" y="24"/>
                  </a:lnTo>
                  <a:lnTo>
                    <a:pt x="252" y="24"/>
                  </a:lnTo>
                  <a:lnTo>
                    <a:pt x="251" y="26"/>
                  </a:lnTo>
                  <a:lnTo>
                    <a:pt x="250" y="27"/>
                  </a:lnTo>
                  <a:lnTo>
                    <a:pt x="248" y="27"/>
                  </a:lnTo>
                  <a:lnTo>
                    <a:pt x="246" y="28"/>
                  </a:lnTo>
                  <a:lnTo>
                    <a:pt x="240" y="31"/>
                  </a:lnTo>
                  <a:lnTo>
                    <a:pt x="233" y="33"/>
                  </a:lnTo>
                  <a:lnTo>
                    <a:pt x="226" y="33"/>
                  </a:lnTo>
                  <a:lnTo>
                    <a:pt x="220" y="34"/>
                  </a:lnTo>
                  <a:lnTo>
                    <a:pt x="212" y="34"/>
                  </a:lnTo>
                  <a:lnTo>
                    <a:pt x="205" y="34"/>
                  </a:lnTo>
                  <a:lnTo>
                    <a:pt x="197" y="34"/>
                  </a:lnTo>
                  <a:lnTo>
                    <a:pt x="189" y="33"/>
                  </a:lnTo>
                  <a:lnTo>
                    <a:pt x="182" y="33"/>
                  </a:lnTo>
                  <a:lnTo>
                    <a:pt x="174" y="33"/>
                  </a:lnTo>
                  <a:lnTo>
                    <a:pt x="167" y="31"/>
                  </a:lnTo>
                  <a:lnTo>
                    <a:pt x="159" y="30"/>
                  </a:lnTo>
                  <a:lnTo>
                    <a:pt x="151" y="30"/>
                  </a:lnTo>
                  <a:lnTo>
                    <a:pt x="145" y="29"/>
                  </a:lnTo>
                  <a:lnTo>
                    <a:pt x="138" y="28"/>
                  </a:lnTo>
                  <a:lnTo>
                    <a:pt x="132" y="28"/>
                  </a:lnTo>
                  <a:lnTo>
                    <a:pt x="130" y="26"/>
                  </a:lnTo>
                  <a:lnTo>
                    <a:pt x="129" y="26"/>
                  </a:lnTo>
                  <a:lnTo>
                    <a:pt x="129" y="27"/>
                  </a:lnTo>
                </a:path>
              </a:pathLst>
            </a:custGeom>
            <a:solidFill>
              <a:srgbClr val="FFE1A6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3616" y="2675"/>
              <a:ext cx="298" cy="704"/>
            </a:xfrm>
            <a:custGeom>
              <a:avLst/>
              <a:gdLst/>
              <a:ahLst/>
              <a:cxnLst>
                <a:cxn ang="0">
                  <a:pos x="244" y="0"/>
                </a:cxn>
                <a:cxn ang="0">
                  <a:pos x="150" y="249"/>
                </a:cxn>
                <a:cxn ang="0">
                  <a:pos x="0" y="693"/>
                </a:cxn>
                <a:cxn ang="0">
                  <a:pos x="80" y="703"/>
                </a:cxn>
                <a:cxn ang="0">
                  <a:pos x="197" y="266"/>
                </a:cxn>
                <a:cxn ang="0">
                  <a:pos x="297" y="6"/>
                </a:cxn>
                <a:cxn ang="0">
                  <a:pos x="244" y="0"/>
                </a:cxn>
              </a:cxnLst>
              <a:rect l="0" t="0" r="r" b="b"/>
              <a:pathLst>
                <a:path w="298" h="704">
                  <a:moveTo>
                    <a:pt x="244" y="0"/>
                  </a:moveTo>
                  <a:lnTo>
                    <a:pt x="150" y="249"/>
                  </a:lnTo>
                  <a:lnTo>
                    <a:pt x="0" y="693"/>
                  </a:lnTo>
                  <a:lnTo>
                    <a:pt x="80" y="703"/>
                  </a:lnTo>
                  <a:lnTo>
                    <a:pt x="197" y="266"/>
                  </a:lnTo>
                  <a:lnTo>
                    <a:pt x="297" y="6"/>
                  </a:lnTo>
                  <a:lnTo>
                    <a:pt x="244" y="0"/>
                  </a:lnTo>
                </a:path>
              </a:pathLst>
            </a:custGeom>
            <a:solidFill>
              <a:srgbClr val="CC78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3807" y="2740"/>
              <a:ext cx="521" cy="632"/>
            </a:xfrm>
            <a:custGeom>
              <a:avLst/>
              <a:gdLst/>
              <a:ahLst/>
              <a:cxnLst>
                <a:cxn ang="0">
                  <a:pos x="8" y="591"/>
                </a:cxn>
                <a:cxn ang="0">
                  <a:pos x="14" y="548"/>
                </a:cxn>
                <a:cxn ang="0">
                  <a:pos x="20" y="525"/>
                </a:cxn>
                <a:cxn ang="0">
                  <a:pos x="29" y="509"/>
                </a:cxn>
                <a:cxn ang="0">
                  <a:pos x="38" y="488"/>
                </a:cxn>
                <a:cxn ang="0">
                  <a:pos x="50" y="467"/>
                </a:cxn>
                <a:cxn ang="0">
                  <a:pos x="59" y="449"/>
                </a:cxn>
                <a:cxn ang="0">
                  <a:pos x="72" y="433"/>
                </a:cxn>
                <a:cxn ang="0">
                  <a:pos x="87" y="410"/>
                </a:cxn>
                <a:cxn ang="0">
                  <a:pos x="99" y="393"/>
                </a:cxn>
                <a:cxn ang="0">
                  <a:pos x="112" y="366"/>
                </a:cxn>
                <a:cxn ang="0">
                  <a:pos x="166" y="297"/>
                </a:cxn>
                <a:cxn ang="0">
                  <a:pos x="202" y="245"/>
                </a:cxn>
                <a:cxn ang="0">
                  <a:pos x="232" y="208"/>
                </a:cxn>
                <a:cxn ang="0">
                  <a:pos x="259" y="182"/>
                </a:cxn>
                <a:cxn ang="0">
                  <a:pos x="288" y="158"/>
                </a:cxn>
                <a:cxn ang="0">
                  <a:pos x="315" y="134"/>
                </a:cxn>
                <a:cxn ang="0">
                  <a:pos x="335" y="119"/>
                </a:cxn>
                <a:cxn ang="0">
                  <a:pos x="347" y="108"/>
                </a:cxn>
                <a:cxn ang="0">
                  <a:pos x="364" y="94"/>
                </a:cxn>
                <a:cxn ang="0">
                  <a:pos x="392" y="75"/>
                </a:cxn>
                <a:cxn ang="0">
                  <a:pos x="415" y="57"/>
                </a:cxn>
                <a:cxn ang="0">
                  <a:pos x="445" y="35"/>
                </a:cxn>
                <a:cxn ang="0">
                  <a:pos x="465" y="25"/>
                </a:cxn>
                <a:cxn ang="0">
                  <a:pos x="477" y="20"/>
                </a:cxn>
                <a:cxn ang="0">
                  <a:pos x="490" y="12"/>
                </a:cxn>
                <a:cxn ang="0">
                  <a:pos x="511" y="0"/>
                </a:cxn>
                <a:cxn ang="0">
                  <a:pos x="517" y="7"/>
                </a:cxn>
                <a:cxn ang="0">
                  <a:pos x="506" y="16"/>
                </a:cxn>
                <a:cxn ang="0">
                  <a:pos x="495" y="27"/>
                </a:cxn>
                <a:cxn ang="0">
                  <a:pos x="481" y="53"/>
                </a:cxn>
                <a:cxn ang="0">
                  <a:pos x="451" y="90"/>
                </a:cxn>
                <a:cxn ang="0">
                  <a:pos x="414" y="123"/>
                </a:cxn>
                <a:cxn ang="0">
                  <a:pos x="376" y="154"/>
                </a:cxn>
                <a:cxn ang="0">
                  <a:pos x="341" y="184"/>
                </a:cxn>
                <a:cxn ang="0">
                  <a:pos x="310" y="211"/>
                </a:cxn>
                <a:cxn ang="0">
                  <a:pos x="277" y="238"/>
                </a:cxn>
                <a:cxn ang="0">
                  <a:pos x="247" y="265"/>
                </a:cxn>
                <a:cxn ang="0">
                  <a:pos x="221" y="297"/>
                </a:cxn>
                <a:cxn ang="0">
                  <a:pos x="200" y="326"/>
                </a:cxn>
                <a:cxn ang="0">
                  <a:pos x="176" y="355"/>
                </a:cxn>
                <a:cxn ang="0">
                  <a:pos x="153" y="383"/>
                </a:cxn>
                <a:cxn ang="0">
                  <a:pos x="134" y="413"/>
                </a:cxn>
                <a:cxn ang="0">
                  <a:pos x="122" y="441"/>
                </a:cxn>
                <a:cxn ang="0">
                  <a:pos x="108" y="476"/>
                </a:cxn>
                <a:cxn ang="0">
                  <a:pos x="82" y="537"/>
                </a:cxn>
                <a:cxn ang="0">
                  <a:pos x="64" y="590"/>
                </a:cxn>
                <a:cxn ang="0">
                  <a:pos x="44" y="627"/>
                </a:cxn>
                <a:cxn ang="0">
                  <a:pos x="22" y="625"/>
                </a:cxn>
                <a:cxn ang="0">
                  <a:pos x="12" y="615"/>
                </a:cxn>
                <a:cxn ang="0">
                  <a:pos x="1" y="609"/>
                </a:cxn>
                <a:cxn ang="0">
                  <a:pos x="1" y="605"/>
                </a:cxn>
              </a:cxnLst>
              <a:rect l="0" t="0" r="r" b="b"/>
              <a:pathLst>
                <a:path w="521" h="632">
                  <a:moveTo>
                    <a:pt x="1" y="605"/>
                  </a:moveTo>
                  <a:lnTo>
                    <a:pt x="3" y="601"/>
                  </a:lnTo>
                  <a:lnTo>
                    <a:pt x="5" y="596"/>
                  </a:lnTo>
                  <a:lnTo>
                    <a:pt x="8" y="591"/>
                  </a:lnTo>
                  <a:lnTo>
                    <a:pt x="9" y="587"/>
                  </a:lnTo>
                  <a:lnTo>
                    <a:pt x="11" y="575"/>
                  </a:lnTo>
                  <a:lnTo>
                    <a:pt x="12" y="561"/>
                  </a:lnTo>
                  <a:lnTo>
                    <a:pt x="14" y="548"/>
                  </a:lnTo>
                  <a:lnTo>
                    <a:pt x="18" y="536"/>
                  </a:lnTo>
                  <a:lnTo>
                    <a:pt x="18" y="532"/>
                  </a:lnTo>
                  <a:lnTo>
                    <a:pt x="19" y="529"/>
                  </a:lnTo>
                  <a:lnTo>
                    <a:pt x="20" y="525"/>
                  </a:lnTo>
                  <a:lnTo>
                    <a:pt x="22" y="522"/>
                  </a:lnTo>
                  <a:lnTo>
                    <a:pt x="24" y="518"/>
                  </a:lnTo>
                  <a:lnTo>
                    <a:pt x="26" y="514"/>
                  </a:lnTo>
                  <a:lnTo>
                    <a:pt x="29" y="509"/>
                  </a:lnTo>
                  <a:lnTo>
                    <a:pt x="32" y="503"/>
                  </a:lnTo>
                  <a:lnTo>
                    <a:pt x="35" y="498"/>
                  </a:lnTo>
                  <a:lnTo>
                    <a:pt x="37" y="492"/>
                  </a:lnTo>
                  <a:lnTo>
                    <a:pt x="38" y="488"/>
                  </a:lnTo>
                  <a:lnTo>
                    <a:pt x="39" y="484"/>
                  </a:lnTo>
                  <a:lnTo>
                    <a:pt x="42" y="479"/>
                  </a:lnTo>
                  <a:lnTo>
                    <a:pt x="46" y="473"/>
                  </a:lnTo>
                  <a:lnTo>
                    <a:pt x="50" y="467"/>
                  </a:lnTo>
                  <a:lnTo>
                    <a:pt x="51" y="461"/>
                  </a:lnTo>
                  <a:lnTo>
                    <a:pt x="54" y="459"/>
                  </a:lnTo>
                  <a:lnTo>
                    <a:pt x="57" y="454"/>
                  </a:lnTo>
                  <a:lnTo>
                    <a:pt x="59" y="449"/>
                  </a:lnTo>
                  <a:lnTo>
                    <a:pt x="60" y="446"/>
                  </a:lnTo>
                  <a:lnTo>
                    <a:pt x="63" y="443"/>
                  </a:lnTo>
                  <a:lnTo>
                    <a:pt x="67" y="439"/>
                  </a:lnTo>
                  <a:lnTo>
                    <a:pt x="72" y="433"/>
                  </a:lnTo>
                  <a:lnTo>
                    <a:pt x="77" y="427"/>
                  </a:lnTo>
                  <a:lnTo>
                    <a:pt x="81" y="421"/>
                  </a:lnTo>
                  <a:lnTo>
                    <a:pt x="85" y="415"/>
                  </a:lnTo>
                  <a:lnTo>
                    <a:pt x="87" y="410"/>
                  </a:lnTo>
                  <a:lnTo>
                    <a:pt x="89" y="406"/>
                  </a:lnTo>
                  <a:lnTo>
                    <a:pt x="92" y="404"/>
                  </a:lnTo>
                  <a:lnTo>
                    <a:pt x="96" y="399"/>
                  </a:lnTo>
                  <a:lnTo>
                    <a:pt x="99" y="393"/>
                  </a:lnTo>
                  <a:lnTo>
                    <a:pt x="103" y="386"/>
                  </a:lnTo>
                  <a:lnTo>
                    <a:pt x="106" y="378"/>
                  </a:lnTo>
                  <a:lnTo>
                    <a:pt x="109" y="371"/>
                  </a:lnTo>
                  <a:lnTo>
                    <a:pt x="112" y="366"/>
                  </a:lnTo>
                  <a:lnTo>
                    <a:pt x="115" y="362"/>
                  </a:lnTo>
                  <a:lnTo>
                    <a:pt x="148" y="321"/>
                  </a:lnTo>
                  <a:lnTo>
                    <a:pt x="157" y="309"/>
                  </a:lnTo>
                  <a:lnTo>
                    <a:pt x="166" y="297"/>
                  </a:lnTo>
                  <a:lnTo>
                    <a:pt x="174" y="283"/>
                  </a:lnTo>
                  <a:lnTo>
                    <a:pt x="183" y="270"/>
                  </a:lnTo>
                  <a:lnTo>
                    <a:pt x="192" y="258"/>
                  </a:lnTo>
                  <a:lnTo>
                    <a:pt x="202" y="245"/>
                  </a:lnTo>
                  <a:lnTo>
                    <a:pt x="211" y="233"/>
                  </a:lnTo>
                  <a:lnTo>
                    <a:pt x="220" y="221"/>
                  </a:lnTo>
                  <a:lnTo>
                    <a:pt x="227" y="214"/>
                  </a:lnTo>
                  <a:lnTo>
                    <a:pt x="232" y="208"/>
                  </a:lnTo>
                  <a:lnTo>
                    <a:pt x="239" y="201"/>
                  </a:lnTo>
                  <a:lnTo>
                    <a:pt x="246" y="195"/>
                  </a:lnTo>
                  <a:lnTo>
                    <a:pt x="252" y="188"/>
                  </a:lnTo>
                  <a:lnTo>
                    <a:pt x="259" y="182"/>
                  </a:lnTo>
                  <a:lnTo>
                    <a:pt x="267" y="175"/>
                  </a:lnTo>
                  <a:lnTo>
                    <a:pt x="274" y="169"/>
                  </a:lnTo>
                  <a:lnTo>
                    <a:pt x="281" y="162"/>
                  </a:lnTo>
                  <a:lnTo>
                    <a:pt x="288" y="158"/>
                  </a:lnTo>
                  <a:lnTo>
                    <a:pt x="295" y="152"/>
                  </a:lnTo>
                  <a:lnTo>
                    <a:pt x="302" y="145"/>
                  </a:lnTo>
                  <a:lnTo>
                    <a:pt x="308" y="139"/>
                  </a:lnTo>
                  <a:lnTo>
                    <a:pt x="315" y="134"/>
                  </a:lnTo>
                  <a:lnTo>
                    <a:pt x="323" y="128"/>
                  </a:lnTo>
                  <a:lnTo>
                    <a:pt x="330" y="122"/>
                  </a:lnTo>
                  <a:lnTo>
                    <a:pt x="333" y="121"/>
                  </a:lnTo>
                  <a:lnTo>
                    <a:pt x="335" y="119"/>
                  </a:lnTo>
                  <a:lnTo>
                    <a:pt x="338" y="116"/>
                  </a:lnTo>
                  <a:lnTo>
                    <a:pt x="341" y="114"/>
                  </a:lnTo>
                  <a:lnTo>
                    <a:pt x="344" y="111"/>
                  </a:lnTo>
                  <a:lnTo>
                    <a:pt x="347" y="108"/>
                  </a:lnTo>
                  <a:lnTo>
                    <a:pt x="350" y="105"/>
                  </a:lnTo>
                  <a:lnTo>
                    <a:pt x="352" y="103"/>
                  </a:lnTo>
                  <a:lnTo>
                    <a:pt x="358" y="99"/>
                  </a:lnTo>
                  <a:lnTo>
                    <a:pt x="364" y="94"/>
                  </a:lnTo>
                  <a:lnTo>
                    <a:pt x="371" y="90"/>
                  </a:lnTo>
                  <a:lnTo>
                    <a:pt x="379" y="85"/>
                  </a:lnTo>
                  <a:lnTo>
                    <a:pt x="386" y="80"/>
                  </a:lnTo>
                  <a:lnTo>
                    <a:pt x="392" y="75"/>
                  </a:lnTo>
                  <a:lnTo>
                    <a:pt x="397" y="70"/>
                  </a:lnTo>
                  <a:lnTo>
                    <a:pt x="401" y="64"/>
                  </a:lnTo>
                  <a:lnTo>
                    <a:pt x="408" y="61"/>
                  </a:lnTo>
                  <a:lnTo>
                    <a:pt x="415" y="57"/>
                  </a:lnTo>
                  <a:lnTo>
                    <a:pt x="422" y="53"/>
                  </a:lnTo>
                  <a:lnTo>
                    <a:pt x="430" y="47"/>
                  </a:lnTo>
                  <a:lnTo>
                    <a:pt x="437" y="41"/>
                  </a:lnTo>
                  <a:lnTo>
                    <a:pt x="445" y="35"/>
                  </a:lnTo>
                  <a:lnTo>
                    <a:pt x="453" y="30"/>
                  </a:lnTo>
                  <a:lnTo>
                    <a:pt x="460" y="26"/>
                  </a:lnTo>
                  <a:lnTo>
                    <a:pt x="462" y="26"/>
                  </a:lnTo>
                  <a:lnTo>
                    <a:pt x="465" y="25"/>
                  </a:lnTo>
                  <a:lnTo>
                    <a:pt x="468" y="24"/>
                  </a:lnTo>
                  <a:lnTo>
                    <a:pt x="471" y="22"/>
                  </a:lnTo>
                  <a:lnTo>
                    <a:pt x="475" y="21"/>
                  </a:lnTo>
                  <a:lnTo>
                    <a:pt x="477" y="20"/>
                  </a:lnTo>
                  <a:lnTo>
                    <a:pt x="480" y="19"/>
                  </a:lnTo>
                  <a:lnTo>
                    <a:pt x="482" y="17"/>
                  </a:lnTo>
                  <a:lnTo>
                    <a:pt x="486" y="14"/>
                  </a:lnTo>
                  <a:lnTo>
                    <a:pt x="490" y="12"/>
                  </a:lnTo>
                  <a:lnTo>
                    <a:pt x="495" y="8"/>
                  </a:lnTo>
                  <a:lnTo>
                    <a:pt x="500" y="5"/>
                  </a:lnTo>
                  <a:lnTo>
                    <a:pt x="506" y="2"/>
                  </a:lnTo>
                  <a:lnTo>
                    <a:pt x="511" y="0"/>
                  </a:lnTo>
                  <a:lnTo>
                    <a:pt x="515" y="0"/>
                  </a:lnTo>
                  <a:lnTo>
                    <a:pt x="520" y="1"/>
                  </a:lnTo>
                  <a:lnTo>
                    <a:pt x="520" y="5"/>
                  </a:lnTo>
                  <a:lnTo>
                    <a:pt x="517" y="7"/>
                  </a:lnTo>
                  <a:lnTo>
                    <a:pt x="514" y="9"/>
                  </a:lnTo>
                  <a:lnTo>
                    <a:pt x="512" y="12"/>
                  </a:lnTo>
                  <a:lnTo>
                    <a:pt x="508" y="14"/>
                  </a:lnTo>
                  <a:lnTo>
                    <a:pt x="506" y="16"/>
                  </a:lnTo>
                  <a:lnTo>
                    <a:pt x="503" y="19"/>
                  </a:lnTo>
                  <a:lnTo>
                    <a:pt x="500" y="21"/>
                  </a:lnTo>
                  <a:lnTo>
                    <a:pt x="498" y="23"/>
                  </a:lnTo>
                  <a:lnTo>
                    <a:pt x="495" y="27"/>
                  </a:lnTo>
                  <a:lnTo>
                    <a:pt x="492" y="32"/>
                  </a:lnTo>
                  <a:lnTo>
                    <a:pt x="489" y="37"/>
                  </a:lnTo>
                  <a:lnTo>
                    <a:pt x="487" y="42"/>
                  </a:lnTo>
                  <a:lnTo>
                    <a:pt x="481" y="53"/>
                  </a:lnTo>
                  <a:lnTo>
                    <a:pt x="475" y="62"/>
                  </a:lnTo>
                  <a:lnTo>
                    <a:pt x="468" y="72"/>
                  </a:lnTo>
                  <a:lnTo>
                    <a:pt x="460" y="81"/>
                  </a:lnTo>
                  <a:lnTo>
                    <a:pt x="451" y="90"/>
                  </a:lnTo>
                  <a:lnTo>
                    <a:pt x="442" y="99"/>
                  </a:lnTo>
                  <a:lnTo>
                    <a:pt x="433" y="107"/>
                  </a:lnTo>
                  <a:lnTo>
                    <a:pt x="423" y="115"/>
                  </a:lnTo>
                  <a:lnTo>
                    <a:pt x="414" y="123"/>
                  </a:lnTo>
                  <a:lnTo>
                    <a:pt x="404" y="130"/>
                  </a:lnTo>
                  <a:lnTo>
                    <a:pt x="394" y="139"/>
                  </a:lnTo>
                  <a:lnTo>
                    <a:pt x="385" y="146"/>
                  </a:lnTo>
                  <a:lnTo>
                    <a:pt x="376" y="154"/>
                  </a:lnTo>
                  <a:lnTo>
                    <a:pt x="367" y="161"/>
                  </a:lnTo>
                  <a:lnTo>
                    <a:pt x="358" y="169"/>
                  </a:lnTo>
                  <a:lnTo>
                    <a:pt x="349" y="178"/>
                  </a:lnTo>
                  <a:lnTo>
                    <a:pt x="341" y="184"/>
                  </a:lnTo>
                  <a:lnTo>
                    <a:pt x="334" y="191"/>
                  </a:lnTo>
                  <a:lnTo>
                    <a:pt x="326" y="198"/>
                  </a:lnTo>
                  <a:lnTo>
                    <a:pt x="318" y="205"/>
                  </a:lnTo>
                  <a:lnTo>
                    <a:pt x="310" y="211"/>
                  </a:lnTo>
                  <a:lnTo>
                    <a:pt x="302" y="218"/>
                  </a:lnTo>
                  <a:lnTo>
                    <a:pt x="294" y="224"/>
                  </a:lnTo>
                  <a:lnTo>
                    <a:pt x="286" y="231"/>
                  </a:lnTo>
                  <a:lnTo>
                    <a:pt x="277" y="238"/>
                  </a:lnTo>
                  <a:lnTo>
                    <a:pt x="269" y="244"/>
                  </a:lnTo>
                  <a:lnTo>
                    <a:pt x="262" y="251"/>
                  </a:lnTo>
                  <a:lnTo>
                    <a:pt x="254" y="258"/>
                  </a:lnTo>
                  <a:lnTo>
                    <a:pt x="247" y="265"/>
                  </a:lnTo>
                  <a:lnTo>
                    <a:pt x="239" y="273"/>
                  </a:lnTo>
                  <a:lnTo>
                    <a:pt x="233" y="281"/>
                  </a:lnTo>
                  <a:lnTo>
                    <a:pt x="227" y="289"/>
                  </a:lnTo>
                  <a:lnTo>
                    <a:pt x="221" y="297"/>
                  </a:lnTo>
                  <a:lnTo>
                    <a:pt x="217" y="304"/>
                  </a:lnTo>
                  <a:lnTo>
                    <a:pt x="211" y="311"/>
                  </a:lnTo>
                  <a:lnTo>
                    <a:pt x="206" y="318"/>
                  </a:lnTo>
                  <a:lnTo>
                    <a:pt x="200" y="326"/>
                  </a:lnTo>
                  <a:lnTo>
                    <a:pt x="194" y="333"/>
                  </a:lnTo>
                  <a:lnTo>
                    <a:pt x="188" y="341"/>
                  </a:lnTo>
                  <a:lnTo>
                    <a:pt x="182" y="347"/>
                  </a:lnTo>
                  <a:lnTo>
                    <a:pt x="176" y="355"/>
                  </a:lnTo>
                  <a:lnTo>
                    <a:pt x="170" y="362"/>
                  </a:lnTo>
                  <a:lnTo>
                    <a:pt x="164" y="369"/>
                  </a:lnTo>
                  <a:lnTo>
                    <a:pt x="159" y="376"/>
                  </a:lnTo>
                  <a:lnTo>
                    <a:pt x="153" y="383"/>
                  </a:lnTo>
                  <a:lnTo>
                    <a:pt x="148" y="391"/>
                  </a:lnTo>
                  <a:lnTo>
                    <a:pt x="143" y="399"/>
                  </a:lnTo>
                  <a:lnTo>
                    <a:pt x="138" y="406"/>
                  </a:lnTo>
                  <a:lnTo>
                    <a:pt x="134" y="413"/>
                  </a:lnTo>
                  <a:lnTo>
                    <a:pt x="131" y="419"/>
                  </a:lnTo>
                  <a:lnTo>
                    <a:pt x="128" y="426"/>
                  </a:lnTo>
                  <a:lnTo>
                    <a:pt x="125" y="433"/>
                  </a:lnTo>
                  <a:lnTo>
                    <a:pt x="122" y="441"/>
                  </a:lnTo>
                  <a:lnTo>
                    <a:pt x="119" y="448"/>
                  </a:lnTo>
                  <a:lnTo>
                    <a:pt x="116" y="455"/>
                  </a:lnTo>
                  <a:lnTo>
                    <a:pt x="114" y="462"/>
                  </a:lnTo>
                  <a:lnTo>
                    <a:pt x="108" y="476"/>
                  </a:lnTo>
                  <a:lnTo>
                    <a:pt x="102" y="492"/>
                  </a:lnTo>
                  <a:lnTo>
                    <a:pt x="95" y="506"/>
                  </a:lnTo>
                  <a:lnTo>
                    <a:pt x="89" y="522"/>
                  </a:lnTo>
                  <a:lnTo>
                    <a:pt x="82" y="537"/>
                  </a:lnTo>
                  <a:lnTo>
                    <a:pt x="77" y="552"/>
                  </a:lnTo>
                  <a:lnTo>
                    <a:pt x="71" y="568"/>
                  </a:lnTo>
                  <a:lnTo>
                    <a:pt x="67" y="583"/>
                  </a:lnTo>
                  <a:lnTo>
                    <a:pt x="64" y="590"/>
                  </a:lnTo>
                  <a:lnTo>
                    <a:pt x="61" y="599"/>
                  </a:lnTo>
                  <a:lnTo>
                    <a:pt x="57" y="609"/>
                  </a:lnTo>
                  <a:lnTo>
                    <a:pt x="51" y="619"/>
                  </a:lnTo>
                  <a:lnTo>
                    <a:pt x="44" y="627"/>
                  </a:lnTo>
                  <a:lnTo>
                    <a:pt x="38" y="631"/>
                  </a:lnTo>
                  <a:lnTo>
                    <a:pt x="31" y="631"/>
                  </a:lnTo>
                  <a:lnTo>
                    <a:pt x="23" y="625"/>
                  </a:lnTo>
                  <a:lnTo>
                    <a:pt x="22" y="625"/>
                  </a:lnTo>
                  <a:lnTo>
                    <a:pt x="20" y="623"/>
                  </a:lnTo>
                  <a:lnTo>
                    <a:pt x="18" y="620"/>
                  </a:lnTo>
                  <a:lnTo>
                    <a:pt x="15" y="618"/>
                  </a:lnTo>
                  <a:lnTo>
                    <a:pt x="12" y="615"/>
                  </a:lnTo>
                  <a:lnTo>
                    <a:pt x="9" y="613"/>
                  </a:lnTo>
                  <a:lnTo>
                    <a:pt x="7" y="611"/>
                  </a:lnTo>
                  <a:lnTo>
                    <a:pt x="3" y="610"/>
                  </a:lnTo>
                  <a:lnTo>
                    <a:pt x="1" y="609"/>
                  </a:lnTo>
                  <a:lnTo>
                    <a:pt x="1" y="608"/>
                  </a:lnTo>
                  <a:lnTo>
                    <a:pt x="0" y="608"/>
                  </a:lnTo>
                  <a:lnTo>
                    <a:pt x="0" y="607"/>
                  </a:lnTo>
                  <a:lnTo>
                    <a:pt x="1" y="605"/>
                  </a:lnTo>
                </a:path>
              </a:pathLst>
            </a:custGeom>
            <a:solidFill>
              <a:srgbClr val="CC78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2930" y="3370"/>
              <a:ext cx="212" cy="240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0" y="169"/>
                </a:cxn>
                <a:cxn ang="0">
                  <a:pos x="186" y="239"/>
                </a:cxn>
                <a:cxn ang="0">
                  <a:pos x="211" y="48"/>
                </a:cxn>
                <a:cxn ang="0">
                  <a:pos x="31" y="0"/>
                </a:cxn>
              </a:cxnLst>
              <a:rect l="0" t="0" r="r" b="b"/>
              <a:pathLst>
                <a:path w="212" h="240">
                  <a:moveTo>
                    <a:pt x="31" y="0"/>
                  </a:moveTo>
                  <a:lnTo>
                    <a:pt x="0" y="169"/>
                  </a:lnTo>
                  <a:lnTo>
                    <a:pt x="186" y="239"/>
                  </a:lnTo>
                  <a:lnTo>
                    <a:pt x="211" y="48"/>
                  </a:lnTo>
                  <a:lnTo>
                    <a:pt x="31" y="0"/>
                  </a:lnTo>
                </a:path>
              </a:pathLst>
            </a:custGeom>
            <a:solidFill>
              <a:srgbClr val="D9D9D9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3107" y="3341"/>
              <a:ext cx="381" cy="285"/>
            </a:xfrm>
            <a:custGeom>
              <a:avLst/>
              <a:gdLst/>
              <a:ahLst/>
              <a:cxnLst>
                <a:cxn ang="0">
                  <a:pos x="380" y="0"/>
                </a:cxn>
                <a:cxn ang="0">
                  <a:pos x="36" y="80"/>
                </a:cxn>
                <a:cxn ang="0">
                  <a:pos x="0" y="284"/>
                </a:cxn>
                <a:cxn ang="0">
                  <a:pos x="359" y="189"/>
                </a:cxn>
                <a:cxn ang="0">
                  <a:pos x="380" y="0"/>
                </a:cxn>
              </a:cxnLst>
              <a:rect l="0" t="0" r="r" b="b"/>
              <a:pathLst>
                <a:path w="381" h="285">
                  <a:moveTo>
                    <a:pt x="380" y="0"/>
                  </a:moveTo>
                  <a:lnTo>
                    <a:pt x="36" y="80"/>
                  </a:lnTo>
                  <a:lnTo>
                    <a:pt x="0" y="284"/>
                  </a:lnTo>
                  <a:lnTo>
                    <a:pt x="359" y="189"/>
                  </a:lnTo>
                  <a:lnTo>
                    <a:pt x="380" y="0"/>
                  </a:lnTo>
                </a:path>
              </a:pathLst>
            </a:custGeom>
            <a:solidFill>
              <a:srgbClr val="A6A6A6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2956" y="3243"/>
              <a:ext cx="601" cy="162"/>
            </a:xfrm>
            <a:custGeom>
              <a:avLst/>
              <a:gdLst/>
              <a:ahLst/>
              <a:cxnLst>
                <a:cxn ang="0">
                  <a:pos x="0" y="71"/>
                </a:cxn>
                <a:cxn ang="0">
                  <a:pos x="379" y="0"/>
                </a:cxn>
                <a:cxn ang="0">
                  <a:pos x="600" y="68"/>
                </a:cxn>
                <a:cxn ang="0">
                  <a:pos x="143" y="161"/>
                </a:cxn>
                <a:cxn ang="0">
                  <a:pos x="0" y="71"/>
                </a:cxn>
              </a:cxnLst>
              <a:rect l="0" t="0" r="r" b="b"/>
              <a:pathLst>
                <a:path w="601" h="162">
                  <a:moveTo>
                    <a:pt x="0" y="71"/>
                  </a:moveTo>
                  <a:lnTo>
                    <a:pt x="379" y="0"/>
                  </a:lnTo>
                  <a:lnTo>
                    <a:pt x="600" y="68"/>
                  </a:lnTo>
                  <a:lnTo>
                    <a:pt x="143" y="161"/>
                  </a:lnTo>
                  <a:lnTo>
                    <a:pt x="0" y="71"/>
                  </a:lnTo>
                </a:path>
              </a:pathLst>
            </a:custGeom>
            <a:solidFill>
              <a:srgbClr val="D9D9D9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3082" y="3024"/>
              <a:ext cx="75" cy="79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0" y="71"/>
                </a:cxn>
                <a:cxn ang="0">
                  <a:pos x="34" y="78"/>
                </a:cxn>
                <a:cxn ang="0">
                  <a:pos x="58" y="53"/>
                </a:cxn>
                <a:cxn ang="0">
                  <a:pos x="74" y="4"/>
                </a:cxn>
                <a:cxn ang="0">
                  <a:pos x="17" y="0"/>
                </a:cxn>
              </a:cxnLst>
              <a:rect l="0" t="0" r="r" b="b"/>
              <a:pathLst>
                <a:path w="75" h="79">
                  <a:moveTo>
                    <a:pt x="17" y="0"/>
                  </a:moveTo>
                  <a:lnTo>
                    <a:pt x="0" y="71"/>
                  </a:lnTo>
                  <a:lnTo>
                    <a:pt x="34" y="78"/>
                  </a:lnTo>
                  <a:lnTo>
                    <a:pt x="58" y="53"/>
                  </a:lnTo>
                  <a:lnTo>
                    <a:pt x="74" y="4"/>
                  </a:lnTo>
                  <a:lnTo>
                    <a:pt x="17" y="0"/>
                  </a:lnTo>
                </a:path>
              </a:pathLst>
            </a:custGeom>
            <a:solidFill>
              <a:srgbClr val="FFE1A6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2978" y="3124"/>
              <a:ext cx="234" cy="174"/>
            </a:xfrm>
            <a:custGeom>
              <a:avLst/>
              <a:gdLst/>
              <a:ahLst/>
              <a:cxnLst>
                <a:cxn ang="0">
                  <a:pos x="45" y="169"/>
                </a:cxn>
                <a:cxn ang="0">
                  <a:pos x="36" y="161"/>
                </a:cxn>
                <a:cxn ang="0">
                  <a:pos x="27" y="154"/>
                </a:cxn>
                <a:cxn ang="0">
                  <a:pos x="18" y="146"/>
                </a:cxn>
                <a:cxn ang="0">
                  <a:pos x="12" y="135"/>
                </a:cxn>
                <a:cxn ang="0">
                  <a:pos x="5" y="114"/>
                </a:cxn>
                <a:cxn ang="0">
                  <a:pos x="0" y="90"/>
                </a:cxn>
                <a:cxn ang="0">
                  <a:pos x="3" y="71"/>
                </a:cxn>
                <a:cxn ang="0">
                  <a:pos x="11" y="61"/>
                </a:cxn>
                <a:cxn ang="0">
                  <a:pos x="14" y="54"/>
                </a:cxn>
                <a:cxn ang="0">
                  <a:pos x="17" y="49"/>
                </a:cxn>
                <a:cxn ang="0">
                  <a:pos x="18" y="45"/>
                </a:cxn>
                <a:cxn ang="0">
                  <a:pos x="20" y="43"/>
                </a:cxn>
                <a:cxn ang="0">
                  <a:pos x="26" y="39"/>
                </a:cxn>
                <a:cxn ang="0">
                  <a:pos x="32" y="33"/>
                </a:cxn>
                <a:cxn ang="0">
                  <a:pos x="38" y="28"/>
                </a:cxn>
                <a:cxn ang="0">
                  <a:pos x="41" y="23"/>
                </a:cxn>
                <a:cxn ang="0">
                  <a:pos x="49" y="16"/>
                </a:cxn>
                <a:cxn ang="0">
                  <a:pos x="59" y="14"/>
                </a:cxn>
                <a:cxn ang="0">
                  <a:pos x="77" y="14"/>
                </a:cxn>
                <a:cxn ang="0">
                  <a:pos x="94" y="13"/>
                </a:cxn>
                <a:cxn ang="0">
                  <a:pos x="109" y="6"/>
                </a:cxn>
                <a:cxn ang="0">
                  <a:pos x="122" y="0"/>
                </a:cxn>
                <a:cxn ang="0">
                  <a:pos x="135" y="0"/>
                </a:cxn>
                <a:cxn ang="0">
                  <a:pos x="147" y="0"/>
                </a:cxn>
                <a:cxn ang="0">
                  <a:pos x="162" y="0"/>
                </a:cxn>
                <a:cxn ang="0">
                  <a:pos x="175" y="0"/>
                </a:cxn>
                <a:cxn ang="0">
                  <a:pos x="190" y="1"/>
                </a:cxn>
                <a:cxn ang="0">
                  <a:pos x="203" y="3"/>
                </a:cxn>
                <a:cxn ang="0">
                  <a:pos x="214" y="6"/>
                </a:cxn>
                <a:cxn ang="0">
                  <a:pos x="220" y="13"/>
                </a:cxn>
                <a:cxn ang="0">
                  <a:pos x="226" y="25"/>
                </a:cxn>
                <a:cxn ang="0">
                  <a:pos x="230" y="31"/>
                </a:cxn>
                <a:cxn ang="0">
                  <a:pos x="232" y="37"/>
                </a:cxn>
                <a:cxn ang="0">
                  <a:pos x="233" y="72"/>
                </a:cxn>
                <a:cxn ang="0">
                  <a:pos x="226" y="89"/>
                </a:cxn>
                <a:cxn ang="0">
                  <a:pos x="223" y="111"/>
                </a:cxn>
                <a:cxn ang="0">
                  <a:pos x="218" y="112"/>
                </a:cxn>
                <a:cxn ang="0">
                  <a:pos x="212" y="116"/>
                </a:cxn>
                <a:cxn ang="0">
                  <a:pos x="206" y="119"/>
                </a:cxn>
                <a:cxn ang="0">
                  <a:pos x="199" y="121"/>
                </a:cxn>
                <a:cxn ang="0">
                  <a:pos x="199" y="138"/>
                </a:cxn>
                <a:cxn ang="0">
                  <a:pos x="195" y="155"/>
                </a:cxn>
                <a:cxn ang="0">
                  <a:pos x="175" y="156"/>
                </a:cxn>
                <a:cxn ang="0">
                  <a:pos x="156" y="158"/>
                </a:cxn>
                <a:cxn ang="0">
                  <a:pos x="136" y="161"/>
                </a:cxn>
                <a:cxn ang="0">
                  <a:pos x="117" y="165"/>
                </a:cxn>
                <a:cxn ang="0">
                  <a:pos x="99" y="168"/>
                </a:cxn>
                <a:cxn ang="0">
                  <a:pos x="82" y="171"/>
                </a:cxn>
                <a:cxn ang="0">
                  <a:pos x="65" y="173"/>
                </a:cxn>
                <a:cxn ang="0">
                  <a:pos x="50" y="172"/>
                </a:cxn>
              </a:cxnLst>
              <a:rect l="0" t="0" r="r" b="b"/>
              <a:pathLst>
                <a:path w="234" h="174">
                  <a:moveTo>
                    <a:pt x="50" y="172"/>
                  </a:moveTo>
                  <a:lnTo>
                    <a:pt x="45" y="169"/>
                  </a:lnTo>
                  <a:lnTo>
                    <a:pt x="41" y="165"/>
                  </a:lnTo>
                  <a:lnTo>
                    <a:pt x="36" y="161"/>
                  </a:lnTo>
                  <a:lnTo>
                    <a:pt x="31" y="158"/>
                  </a:lnTo>
                  <a:lnTo>
                    <a:pt x="27" y="154"/>
                  </a:lnTo>
                  <a:lnTo>
                    <a:pt x="22" y="150"/>
                  </a:lnTo>
                  <a:lnTo>
                    <a:pt x="18" y="146"/>
                  </a:lnTo>
                  <a:lnTo>
                    <a:pt x="12" y="142"/>
                  </a:lnTo>
                  <a:lnTo>
                    <a:pt x="12" y="135"/>
                  </a:lnTo>
                  <a:lnTo>
                    <a:pt x="9" y="126"/>
                  </a:lnTo>
                  <a:lnTo>
                    <a:pt x="5" y="114"/>
                  </a:lnTo>
                  <a:lnTo>
                    <a:pt x="2" y="102"/>
                  </a:lnTo>
                  <a:lnTo>
                    <a:pt x="0" y="90"/>
                  </a:lnTo>
                  <a:lnTo>
                    <a:pt x="1" y="79"/>
                  </a:lnTo>
                  <a:lnTo>
                    <a:pt x="3" y="71"/>
                  </a:lnTo>
                  <a:lnTo>
                    <a:pt x="10" y="64"/>
                  </a:lnTo>
                  <a:lnTo>
                    <a:pt x="11" y="61"/>
                  </a:lnTo>
                  <a:lnTo>
                    <a:pt x="12" y="57"/>
                  </a:lnTo>
                  <a:lnTo>
                    <a:pt x="14" y="54"/>
                  </a:lnTo>
                  <a:lnTo>
                    <a:pt x="17" y="51"/>
                  </a:lnTo>
                  <a:lnTo>
                    <a:pt x="17" y="49"/>
                  </a:lnTo>
                  <a:lnTo>
                    <a:pt x="18" y="47"/>
                  </a:lnTo>
                  <a:lnTo>
                    <a:pt x="18" y="45"/>
                  </a:lnTo>
                  <a:lnTo>
                    <a:pt x="19" y="44"/>
                  </a:lnTo>
                  <a:lnTo>
                    <a:pt x="20" y="43"/>
                  </a:lnTo>
                  <a:lnTo>
                    <a:pt x="23" y="41"/>
                  </a:lnTo>
                  <a:lnTo>
                    <a:pt x="26" y="39"/>
                  </a:lnTo>
                  <a:lnTo>
                    <a:pt x="29" y="36"/>
                  </a:lnTo>
                  <a:lnTo>
                    <a:pt x="32" y="33"/>
                  </a:lnTo>
                  <a:lnTo>
                    <a:pt x="35" y="31"/>
                  </a:lnTo>
                  <a:lnTo>
                    <a:pt x="38" y="28"/>
                  </a:lnTo>
                  <a:lnTo>
                    <a:pt x="40" y="26"/>
                  </a:lnTo>
                  <a:lnTo>
                    <a:pt x="41" y="23"/>
                  </a:lnTo>
                  <a:lnTo>
                    <a:pt x="45" y="19"/>
                  </a:lnTo>
                  <a:lnTo>
                    <a:pt x="49" y="16"/>
                  </a:lnTo>
                  <a:lnTo>
                    <a:pt x="50" y="14"/>
                  </a:lnTo>
                  <a:lnTo>
                    <a:pt x="59" y="14"/>
                  </a:lnTo>
                  <a:lnTo>
                    <a:pt x="68" y="14"/>
                  </a:lnTo>
                  <a:lnTo>
                    <a:pt x="77" y="14"/>
                  </a:lnTo>
                  <a:lnTo>
                    <a:pt x="86" y="14"/>
                  </a:lnTo>
                  <a:lnTo>
                    <a:pt x="94" y="13"/>
                  </a:lnTo>
                  <a:lnTo>
                    <a:pt x="101" y="10"/>
                  </a:lnTo>
                  <a:lnTo>
                    <a:pt x="109" y="6"/>
                  </a:lnTo>
                  <a:lnTo>
                    <a:pt x="116" y="0"/>
                  </a:lnTo>
                  <a:lnTo>
                    <a:pt x="122" y="0"/>
                  </a:lnTo>
                  <a:lnTo>
                    <a:pt x="128" y="0"/>
                  </a:lnTo>
                  <a:lnTo>
                    <a:pt x="135" y="0"/>
                  </a:lnTo>
                  <a:lnTo>
                    <a:pt x="140" y="0"/>
                  </a:lnTo>
                  <a:lnTo>
                    <a:pt x="147" y="0"/>
                  </a:lnTo>
                  <a:lnTo>
                    <a:pt x="155" y="0"/>
                  </a:lnTo>
                  <a:lnTo>
                    <a:pt x="162" y="0"/>
                  </a:lnTo>
                  <a:lnTo>
                    <a:pt x="169" y="0"/>
                  </a:lnTo>
                  <a:lnTo>
                    <a:pt x="175" y="0"/>
                  </a:lnTo>
                  <a:lnTo>
                    <a:pt x="182" y="1"/>
                  </a:lnTo>
                  <a:lnTo>
                    <a:pt x="190" y="1"/>
                  </a:lnTo>
                  <a:lnTo>
                    <a:pt x="197" y="2"/>
                  </a:lnTo>
                  <a:lnTo>
                    <a:pt x="203" y="3"/>
                  </a:lnTo>
                  <a:lnTo>
                    <a:pt x="209" y="5"/>
                  </a:lnTo>
                  <a:lnTo>
                    <a:pt x="214" y="6"/>
                  </a:lnTo>
                  <a:lnTo>
                    <a:pt x="219" y="9"/>
                  </a:lnTo>
                  <a:lnTo>
                    <a:pt x="220" y="13"/>
                  </a:lnTo>
                  <a:lnTo>
                    <a:pt x="223" y="19"/>
                  </a:lnTo>
                  <a:lnTo>
                    <a:pt x="226" y="25"/>
                  </a:lnTo>
                  <a:lnTo>
                    <a:pt x="229" y="28"/>
                  </a:lnTo>
                  <a:lnTo>
                    <a:pt x="230" y="31"/>
                  </a:lnTo>
                  <a:lnTo>
                    <a:pt x="230" y="34"/>
                  </a:lnTo>
                  <a:lnTo>
                    <a:pt x="232" y="37"/>
                  </a:lnTo>
                  <a:lnTo>
                    <a:pt x="233" y="38"/>
                  </a:lnTo>
                  <a:lnTo>
                    <a:pt x="233" y="72"/>
                  </a:lnTo>
                  <a:lnTo>
                    <a:pt x="229" y="77"/>
                  </a:lnTo>
                  <a:lnTo>
                    <a:pt x="226" y="89"/>
                  </a:lnTo>
                  <a:lnTo>
                    <a:pt x="223" y="102"/>
                  </a:lnTo>
                  <a:lnTo>
                    <a:pt x="223" y="111"/>
                  </a:lnTo>
                  <a:lnTo>
                    <a:pt x="220" y="111"/>
                  </a:lnTo>
                  <a:lnTo>
                    <a:pt x="218" y="112"/>
                  </a:lnTo>
                  <a:lnTo>
                    <a:pt x="214" y="114"/>
                  </a:lnTo>
                  <a:lnTo>
                    <a:pt x="212" y="116"/>
                  </a:lnTo>
                  <a:lnTo>
                    <a:pt x="209" y="118"/>
                  </a:lnTo>
                  <a:lnTo>
                    <a:pt x="206" y="119"/>
                  </a:lnTo>
                  <a:lnTo>
                    <a:pt x="202" y="120"/>
                  </a:lnTo>
                  <a:lnTo>
                    <a:pt x="199" y="121"/>
                  </a:lnTo>
                  <a:lnTo>
                    <a:pt x="199" y="130"/>
                  </a:lnTo>
                  <a:lnTo>
                    <a:pt x="199" y="138"/>
                  </a:lnTo>
                  <a:lnTo>
                    <a:pt x="197" y="147"/>
                  </a:lnTo>
                  <a:lnTo>
                    <a:pt x="195" y="155"/>
                  </a:lnTo>
                  <a:lnTo>
                    <a:pt x="186" y="155"/>
                  </a:lnTo>
                  <a:lnTo>
                    <a:pt x="175" y="156"/>
                  </a:lnTo>
                  <a:lnTo>
                    <a:pt x="166" y="157"/>
                  </a:lnTo>
                  <a:lnTo>
                    <a:pt x="156" y="158"/>
                  </a:lnTo>
                  <a:lnTo>
                    <a:pt x="146" y="159"/>
                  </a:lnTo>
                  <a:lnTo>
                    <a:pt x="136" y="161"/>
                  </a:lnTo>
                  <a:lnTo>
                    <a:pt x="127" y="163"/>
                  </a:lnTo>
                  <a:lnTo>
                    <a:pt x="117" y="165"/>
                  </a:lnTo>
                  <a:lnTo>
                    <a:pt x="108" y="167"/>
                  </a:lnTo>
                  <a:lnTo>
                    <a:pt x="99" y="168"/>
                  </a:lnTo>
                  <a:lnTo>
                    <a:pt x="90" y="170"/>
                  </a:lnTo>
                  <a:lnTo>
                    <a:pt x="82" y="171"/>
                  </a:lnTo>
                  <a:lnTo>
                    <a:pt x="73" y="172"/>
                  </a:lnTo>
                  <a:lnTo>
                    <a:pt x="65" y="173"/>
                  </a:lnTo>
                  <a:lnTo>
                    <a:pt x="58" y="173"/>
                  </a:lnTo>
                  <a:lnTo>
                    <a:pt x="50" y="172"/>
                  </a:lnTo>
                </a:path>
              </a:pathLst>
            </a:custGeom>
            <a:solidFill>
              <a:srgbClr val="D4A6FF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339" y="1826"/>
              <a:ext cx="930" cy="823"/>
            </a:xfrm>
            <a:custGeom>
              <a:avLst/>
              <a:gdLst/>
              <a:ahLst/>
              <a:cxnLst>
                <a:cxn ang="0">
                  <a:pos x="694" y="38"/>
                </a:cxn>
                <a:cxn ang="0">
                  <a:pos x="781" y="11"/>
                </a:cxn>
                <a:cxn ang="0">
                  <a:pos x="819" y="51"/>
                </a:cxn>
                <a:cxn ang="0">
                  <a:pos x="805" y="81"/>
                </a:cxn>
                <a:cxn ang="0">
                  <a:pos x="841" y="202"/>
                </a:cxn>
                <a:cxn ang="0">
                  <a:pos x="928" y="222"/>
                </a:cxn>
                <a:cxn ang="0">
                  <a:pos x="882" y="283"/>
                </a:cxn>
                <a:cxn ang="0">
                  <a:pos x="865" y="365"/>
                </a:cxn>
                <a:cxn ang="0">
                  <a:pos x="842" y="324"/>
                </a:cxn>
                <a:cxn ang="0">
                  <a:pos x="760" y="320"/>
                </a:cxn>
                <a:cxn ang="0">
                  <a:pos x="703" y="255"/>
                </a:cxn>
                <a:cxn ang="0">
                  <a:pos x="676" y="216"/>
                </a:cxn>
                <a:cxn ang="0">
                  <a:pos x="599" y="233"/>
                </a:cxn>
                <a:cxn ang="0">
                  <a:pos x="542" y="208"/>
                </a:cxn>
                <a:cxn ang="0">
                  <a:pos x="498" y="226"/>
                </a:cxn>
                <a:cxn ang="0">
                  <a:pos x="477" y="273"/>
                </a:cxn>
                <a:cxn ang="0">
                  <a:pos x="546" y="350"/>
                </a:cxn>
                <a:cxn ang="0">
                  <a:pos x="636" y="381"/>
                </a:cxn>
                <a:cxn ang="0">
                  <a:pos x="697" y="433"/>
                </a:cxn>
                <a:cxn ang="0">
                  <a:pos x="635" y="445"/>
                </a:cxn>
                <a:cxn ang="0">
                  <a:pos x="608" y="564"/>
                </a:cxn>
                <a:cxn ang="0">
                  <a:pos x="636" y="654"/>
                </a:cxn>
                <a:cxn ang="0">
                  <a:pos x="573" y="713"/>
                </a:cxn>
                <a:cxn ang="0">
                  <a:pos x="541" y="689"/>
                </a:cxn>
                <a:cxn ang="0">
                  <a:pos x="521" y="553"/>
                </a:cxn>
                <a:cxn ang="0">
                  <a:pos x="471" y="511"/>
                </a:cxn>
                <a:cxn ang="0">
                  <a:pos x="411" y="480"/>
                </a:cxn>
                <a:cxn ang="0">
                  <a:pos x="319" y="578"/>
                </a:cxn>
                <a:cxn ang="0">
                  <a:pos x="296" y="755"/>
                </a:cxn>
                <a:cxn ang="0">
                  <a:pos x="229" y="821"/>
                </a:cxn>
                <a:cxn ang="0">
                  <a:pos x="196" y="790"/>
                </a:cxn>
                <a:cxn ang="0">
                  <a:pos x="200" y="733"/>
                </a:cxn>
                <a:cxn ang="0">
                  <a:pos x="185" y="724"/>
                </a:cxn>
                <a:cxn ang="0">
                  <a:pos x="162" y="691"/>
                </a:cxn>
                <a:cxn ang="0">
                  <a:pos x="227" y="624"/>
                </a:cxn>
                <a:cxn ang="0">
                  <a:pos x="216" y="581"/>
                </a:cxn>
                <a:cxn ang="0">
                  <a:pos x="151" y="635"/>
                </a:cxn>
                <a:cxn ang="0">
                  <a:pos x="60" y="706"/>
                </a:cxn>
                <a:cxn ang="0">
                  <a:pos x="58" y="649"/>
                </a:cxn>
                <a:cxn ang="0">
                  <a:pos x="0" y="640"/>
                </a:cxn>
                <a:cxn ang="0">
                  <a:pos x="69" y="594"/>
                </a:cxn>
                <a:cxn ang="0">
                  <a:pos x="76" y="544"/>
                </a:cxn>
                <a:cxn ang="0">
                  <a:pos x="132" y="488"/>
                </a:cxn>
                <a:cxn ang="0">
                  <a:pos x="126" y="447"/>
                </a:cxn>
                <a:cxn ang="0">
                  <a:pos x="59" y="454"/>
                </a:cxn>
                <a:cxn ang="0">
                  <a:pos x="152" y="362"/>
                </a:cxn>
                <a:cxn ang="0">
                  <a:pos x="251" y="294"/>
                </a:cxn>
                <a:cxn ang="0">
                  <a:pos x="266" y="206"/>
                </a:cxn>
                <a:cxn ang="0">
                  <a:pos x="135" y="266"/>
                </a:cxn>
                <a:cxn ang="0">
                  <a:pos x="171" y="213"/>
                </a:cxn>
                <a:cxn ang="0">
                  <a:pos x="74" y="238"/>
                </a:cxn>
                <a:cxn ang="0">
                  <a:pos x="113" y="179"/>
                </a:cxn>
                <a:cxn ang="0">
                  <a:pos x="232" y="127"/>
                </a:cxn>
                <a:cxn ang="0">
                  <a:pos x="270" y="150"/>
                </a:cxn>
                <a:cxn ang="0">
                  <a:pos x="368" y="112"/>
                </a:cxn>
                <a:cxn ang="0">
                  <a:pos x="431" y="61"/>
                </a:cxn>
                <a:cxn ang="0">
                  <a:pos x="473" y="56"/>
                </a:cxn>
                <a:cxn ang="0">
                  <a:pos x="545" y="78"/>
                </a:cxn>
                <a:cxn ang="0">
                  <a:pos x="601" y="64"/>
                </a:cxn>
              </a:cxnLst>
              <a:rect l="0" t="0" r="r" b="b"/>
              <a:pathLst>
                <a:path w="930" h="823">
                  <a:moveTo>
                    <a:pt x="645" y="20"/>
                  </a:moveTo>
                  <a:lnTo>
                    <a:pt x="648" y="21"/>
                  </a:lnTo>
                  <a:lnTo>
                    <a:pt x="651" y="21"/>
                  </a:lnTo>
                  <a:lnTo>
                    <a:pt x="654" y="23"/>
                  </a:lnTo>
                  <a:lnTo>
                    <a:pt x="657" y="24"/>
                  </a:lnTo>
                  <a:lnTo>
                    <a:pt x="660" y="29"/>
                  </a:lnTo>
                  <a:lnTo>
                    <a:pt x="661" y="35"/>
                  </a:lnTo>
                  <a:lnTo>
                    <a:pt x="663" y="40"/>
                  </a:lnTo>
                  <a:lnTo>
                    <a:pt x="665" y="45"/>
                  </a:lnTo>
                  <a:lnTo>
                    <a:pt x="672" y="45"/>
                  </a:lnTo>
                  <a:lnTo>
                    <a:pt x="680" y="43"/>
                  </a:lnTo>
                  <a:lnTo>
                    <a:pt x="687" y="41"/>
                  </a:lnTo>
                  <a:lnTo>
                    <a:pt x="694" y="38"/>
                  </a:lnTo>
                  <a:lnTo>
                    <a:pt x="700" y="35"/>
                  </a:lnTo>
                  <a:lnTo>
                    <a:pt x="706" y="30"/>
                  </a:lnTo>
                  <a:lnTo>
                    <a:pt x="711" y="25"/>
                  </a:lnTo>
                  <a:lnTo>
                    <a:pt x="714" y="20"/>
                  </a:lnTo>
                  <a:lnTo>
                    <a:pt x="722" y="19"/>
                  </a:lnTo>
                  <a:lnTo>
                    <a:pt x="730" y="16"/>
                  </a:lnTo>
                  <a:lnTo>
                    <a:pt x="739" y="11"/>
                  </a:lnTo>
                  <a:lnTo>
                    <a:pt x="747" y="7"/>
                  </a:lnTo>
                  <a:lnTo>
                    <a:pt x="756" y="3"/>
                  </a:lnTo>
                  <a:lnTo>
                    <a:pt x="765" y="0"/>
                  </a:lnTo>
                  <a:lnTo>
                    <a:pt x="773" y="1"/>
                  </a:lnTo>
                  <a:lnTo>
                    <a:pt x="782" y="4"/>
                  </a:lnTo>
                  <a:lnTo>
                    <a:pt x="781" y="11"/>
                  </a:lnTo>
                  <a:lnTo>
                    <a:pt x="779" y="18"/>
                  </a:lnTo>
                  <a:lnTo>
                    <a:pt x="775" y="24"/>
                  </a:lnTo>
                  <a:lnTo>
                    <a:pt x="771" y="30"/>
                  </a:lnTo>
                  <a:lnTo>
                    <a:pt x="767" y="36"/>
                  </a:lnTo>
                  <a:lnTo>
                    <a:pt x="763" y="41"/>
                  </a:lnTo>
                  <a:lnTo>
                    <a:pt x="761" y="47"/>
                  </a:lnTo>
                  <a:lnTo>
                    <a:pt x="760" y="53"/>
                  </a:lnTo>
                  <a:lnTo>
                    <a:pt x="767" y="57"/>
                  </a:lnTo>
                  <a:lnTo>
                    <a:pt x="776" y="59"/>
                  </a:lnTo>
                  <a:lnTo>
                    <a:pt x="786" y="58"/>
                  </a:lnTo>
                  <a:lnTo>
                    <a:pt x="797" y="56"/>
                  </a:lnTo>
                  <a:lnTo>
                    <a:pt x="809" y="54"/>
                  </a:lnTo>
                  <a:lnTo>
                    <a:pt x="819" y="51"/>
                  </a:lnTo>
                  <a:lnTo>
                    <a:pt x="829" y="48"/>
                  </a:lnTo>
                  <a:lnTo>
                    <a:pt x="838" y="48"/>
                  </a:lnTo>
                  <a:lnTo>
                    <a:pt x="838" y="55"/>
                  </a:lnTo>
                  <a:lnTo>
                    <a:pt x="836" y="56"/>
                  </a:lnTo>
                  <a:lnTo>
                    <a:pt x="833" y="57"/>
                  </a:lnTo>
                  <a:lnTo>
                    <a:pt x="830" y="60"/>
                  </a:lnTo>
                  <a:lnTo>
                    <a:pt x="828" y="63"/>
                  </a:lnTo>
                  <a:lnTo>
                    <a:pt x="825" y="65"/>
                  </a:lnTo>
                  <a:lnTo>
                    <a:pt x="822" y="67"/>
                  </a:lnTo>
                  <a:lnTo>
                    <a:pt x="819" y="68"/>
                  </a:lnTo>
                  <a:lnTo>
                    <a:pt x="816" y="69"/>
                  </a:lnTo>
                  <a:lnTo>
                    <a:pt x="811" y="75"/>
                  </a:lnTo>
                  <a:lnTo>
                    <a:pt x="805" y="81"/>
                  </a:lnTo>
                  <a:lnTo>
                    <a:pt x="799" y="87"/>
                  </a:lnTo>
                  <a:lnTo>
                    <a:pt x="793" y="92"/>
                  </a:lnTo>
                  <a:lnTo>
                    <a:pt x="789" y="98"/>
                  </a:lnTo>
                  <a:lnTo>
                    <a:pt x="785" y="105"/>
                  </a:lnTo>
                  <a:lnTo>
                    <a:pt x="783" y="113"/>
                  </a:lnTo>
                  <a:lnTo>
                    <a:pt x="783" y="123"/>
                  </a:lnTo>
                  <a:lnTo>
                    <a:pt x="787" y="141"/>
                  </a:lnTo>
                  <a:lnTo>
                    <a:pt x="791" y="157"/>
                  </a:lnTo>
                  <a:lnTo>
                    <a:pt x="796" y="170"/>
                  </a:lnTo>
                  <a:lnTo>
                    <a:pt x="803" y="181"/>
                  </a:lnTo>
                  <a:lnTo>
                    <a:pt x="813" y="190"/>
                  </a:lnTo>
                  <a:lnTo>
                    <a:pt x="825" y="197"/>
                  </a:lnTo>
                  <a:lnTo>
                    <a:pt x="841" y="202"/>
                  </a:lnTo>
                  <a:lnTo>
                    <a:pt x="859" y="206"/>
                  </a:lnTo>
                  <a:lnTo>
                    <a:pt x="862" y="206"/>
                  </a:lnTo>
                  <a:lnTo>
                    <a:pt x="867" y="206"/>
                  </a:lnTo>
                  <a:lnTo>
                    <a:pt x="873" y="207"/>
                  </a:lnTo>
                  <a:lnTo>
                    <a:pt x="879" y="207"/>
                  </a:lnTo>
                  <a:lnTo>
                    <a:pt x="887" y="209"/>
                  </a:lnTo>
                  <a:lnTo>
                    <a:pt x="895" y="210"/>
                  </a:lnTo>
                  <a:lnTo>
                    <a:pt x="902" y="211"/>
                  </a:lnTo>
                  <a:lnTo>
                    <a:pt x="909" y="213"/>
                  </a:lnTo>
                  <a:lnTo>
                    <a:pt x="915" y="214"/>
                  </a:lnTo>
                  <a:lnTo>
                    <a:pt x="921" y="216"/>
                  </a:lnTo>
                  <a:lnTo>
                    <a:pt x="926" y="219"/>
                  </a:lnTo>
                  <a:lnTo>
                    <a:pt x="928" y="222"/>
                  </a:lnTo>
                  <a:lnTo>
                    <a:pt x="929" y="226"/>
                  </a:lnTo>
                  <a:lnTo>
                    <a:pt x="928" y="229"/>
                  </a:lnTo>
                  <a:lnTo>
                    <a:pt x="925" y="233"/>
                  </a:lnTo>
                  <a:lnTo>
                    <a:pt x="919" y="238"/>
                  </a:lnTo>
                  <a:lnTo>
                    <a:pt x="913" y="242"/>
                  </a:lnTo>
                  <a:lnTo>
                    <a:pt x="906" y="246"/>
                  </a:lnTo>
                  <a:lnTo>
                    <a:pt x="899" y="250"/>
                  </a:lnTo>
                  <a:lnTo>
                    <a:pt x="893" y="253"/>
                  </a:lnTo>
                  <a:lnTo>
                    <a:pt x="887" y="258"/>
                  </a:lnTo>
                  <a:lnTo>
                    <a:pt x="883" y="264"/>
                  </a:lnTo>
                  <a:lnTo>
                    <a:pt x="880" y="272"/>
                  </a:lnTo>
                  <a:lnTo>
                    <a:pt x="879" y="280"/>
                  </a:lnTo>
                  <a:lnTo>
                    <a:pt x="882" y="283"/>
                  </a:lnTo>
                  <a:lnTo>
                    <a:pt x="885" y="289"/>
                  </a:lnTo>
                  <a:lnTo>
                    <a:pt x="888" y="294"/>
                  </a:lnTo>
                  <a:lnTo>
                    <a:pt x="892" y="300"/>
                  </a:lnTo>
                  <a:lnTo>
                    <a:pt x="895" y="307"/>
                  </a:lnTo>
                  <a:lnTo>
                    <a:pt x="896" y="313"/>
                  </a:lnTo>
                  <a:lnTo>
                    <a:pt x="898" y="319"/>
                  </a:lnTo>
                  <a:lnTo>
                    <a:pt x="897" y="324"/>
                  </a:lnTo>
                  <a:lnTo>
                    <a:pt x="894" y="331"/>
                  </a:lnTo>
                  <a:lnTo>
                    <a:pt x="889" y="338"/>
                  </a:lnTo>
                  <a:lnTo>
                    <a:pt x="882" y="344"/>
                  </a:lnTo>
                  <a:lnTo>
                    <a:pt x="876" y="351"/>
                  </a:lnTo>
                  <a:lnTo>
                    <a:pt x="870" y="358"/>
                  </a:lnTo>
                  <a:lnTo>
                    <a:pt x="865" y="365"/>
                  </a:lnTo>
                  <a:lnTo>
                    <a:pt x="861" y="372"/>
                  </a:lnTo>
                  <a:lnTo>
                    <a:pt x="859" y="379"/>
                  </a:lnTo>
                  <a:lnTo>
                    <a:pt x="856" y="379"/>
                  </a:lnTo>
                  <a:lnTo>
                    <a:pt x="855" y="378"/>
                  </a:lnTo>
                  <a:lnTo>
                    <a:pt x="852" y="378"/>
                  </a:lnTo>
                  <a:lnTo>
                    <a:pt x="850" y="373"/>
                  </a:lnTo>
                  <a:lnTo>
                    <a:pt x="847" y="366"/>
                  </a:lnTo>
                  <a:lnTo>
                    <a:pt x="843" y="360"/>
                  </a:lnTo>
                  <a:lnTo>
                    <a:pt x="838" y="356"/>
                  </a:lnTo>
                  <a:lnTo>
                    <a:pt x="839" y="348"/>
                  </a:lnTo>
                  <a:lnTo>
                    <a:pt x="840" y="340"/>
                  </a:lnTo>
                  <a:lnTo>
                    <a:pt x="841" y="332"/>
                  </a:lnTo>
                  <a:lnTo>
                    <a:pt x="842" y="324"/>
                  </a:lnTo>
                  <a:lnTo>
                    <a:pt x="836" y="321"/>
                  </a:lnTo>
                  <a:lnTo>
                    <a:pt x="830" y="319"/>
                  </a:lnTo>
                  <a:lnTo>
                    <a:pt x="825" y="318"/>
                  </a:lnTo>
                  <a:lnTo>
                    <a:pt x="818" y="317"/>
                  </a:lnTo>
                  <a:lnTo>
                    <a:pt x="812" y="317"/>
                  </a:lnTo>
                  <a:lnTo>
                    <a:pt x="806" y="317"/>
                  </a:lnTo>
                  <a:lnTo>
                    <a:pt x="799" y="318"/>
                  </a:lnTo>
                  <a:lnTo>
                    <a:pt x="793" y="318"/>
                  </a:lnTo>
                  <a:lnTo>
                    <a:pt x="786" y="319"/>
                  </a:lnTo>
                  <a:lnTo>
                    <a:pt x="779" y="319"/>
                  </a:lnTo>
                  <a:lnTo>
                    <a:pt x="773" y="320"/>
                  </a:lnTo>
                  <a:lnTo>
                    <a:pt x="766" y="320"/>
                  </a:lnTo>
                  <a:lnTo>
                    <a:pt x="760" y="320"/>
                  </a:lnTo>
                  <a:lnTo>
                    <a:pt x="754" y="319"/>
                  </a:lnTo>
                  <a:lnTo>
                    <a:pt x="748" y="317"/>
                  </a:lnTo>
                  <a:lnTo>
                    <a:pt x="742" y="315"/>
                  </a:lnTo>
                  <a:lnTo>
                    <a:pt x="742" y="308"/>
                  </a:lnTo>
                  <a:lnTo>
                    <a:pt x="742" y="298"/>
                  </a:lnTo>
                  <a:lnTo>
                    <a:pt x="740" y="287"/>
                  </a:lnTo>
                  <a:lnTo>
                    <a:pt x="738" y="275"/>
                  </a:lnTo>
                  <a:lnTo>
                    <a:pt x="736" y="264"/>
                  </a:lnTo>
                  <a:lnTo>
                    <a:pt x="731" y="254"/>
                  </a:lnTo>
                  <a:lnTo>
                    <a:pt x="725" y="249"/>
                  </a:lnTo>
                  <a:lnTo>
                    <a:pt x="718" y="247"/>
                  </a:lnTo>
                  <a:lnTo>
                    <a:pt x="712" y="250"/>
                  </a:lnTo>
                  <a:lnTo>
                    <a:pt x="703" y="255"/>
                  </a:lnTo>
                  <a:lnTo>
                    <a:pt x="693" y="261"/>
                  </a:lnTo>
                  <a:lnTo>
                    <a:pt x="683" y="267"/>
                  </a:lnTo>
                  <a:lnTo>
                    <a:pt x="672" y="273"/>
                  </a:lnTo>
                  <a:lnTo>
                    <a:pt x="661" y="275"/>
                  </a:lnTo>
                  <a:lnTo>
                    <a:pt x="652" y="274"/>
                  </a:lnTo>
                  <a:lnTo>
                    <a:pt x="645" y="267"/>
                  </a:lnTo>
                  <a:lnTo>
                    <a:pt x="643" y="260"/>
                  </a:lnTo>
                  <a:lnTo>
                    <a:pt x="645" y="253"/>
                  </a:lnTo>
                  <a:lnTo>
                    <a:pt x="650" y="246"/>
                  </a:lnTo>
                  <a:lnTo>
                    <a:pt x="657" y="239"/>
                  </a:lnTo>
                  <a:lnTo>
                    <a:pt x="664" y="231"/>
                  </a:lnTo>
                  <a:lnTo>
                    <a:pt x="670" y="223"/>
                  </a:lnTo>
                  <a:lnTo>
                    <a:pt x="676" y="216"/>
                  </a:lnTo>
                  <a:lnTo>
                    <a:pt x="677" y="207"/>
                  </a:lnTo>
                  <a:lnTo>
                    <a:pt x="671" y="206"/>
                  </a:lnTo>
                  <a:lnTo>
                    <a:pt x="665" y="205"/>
                  </a:lnTo>
                  <a:lnTo>
                    <a:pt x="657" y="205"/>
                  </a:lnTo>
                  <a:lnTo>
                    <a:pt x="651" y="206"/>
                  </a:lnTo>
                  <a:lnTo>
                    <a:pt x="644" y="206"/>
                  </a:lnTo>
                  <a:lnTo>
                    <a:pt x="637" y="209"/>
                  </a:lnTo>
                  <a:lnTo>
                    <a:pt x="630" y="213"/>
                  </a:lnTo>
                  <a:lnTo>
                    <a:pt x="624" y="216"/>
                  </a:lnTo>
                  <a:lnTo>
                    <a:pt x="618" y="220"/>
                  </a:lnTo>
                  <a:lnTo>
                    <a:pt x="611" y="224"/>
                  </a:lnTo>
                  <a:lnTo>
                    <a:pt x="605" y="229"/>
                  </a:lnTo>
                  <a:lnTo>
                    <a:pt x="599" y="233"/>
                  </a:lnTo>
                  <a:lnTo>
                    <a:pt x="593" y="238"/>
                  </a:lnTo>
                  <a:lnTo>
                    <a:pt x="588" y="242"/>
                  </a:lnTo>
                  <a:lnTo>
                    <a:pt x="583" y="246"/>
                  </a:lnTo>
                  <a:lnTo>
                    <a:pt x="578" y="249"/>
                  </a:lnTo>
                  <a:lnTo>
                    <a:pt x="569" y="245"/>
                  </a:lnTo>
                  <a:lnTo>
                    <a:pt x="565" y="237"/>
                  </a:lnTo>
                  <a:lnTo>
                    <a:pt x="563" y="227"/>
                  </a:lnTo>
                  <a:lnTo>
                    <a:pt x="563" y="218"/>
                  </a:lnTo>
                  <a:lnTo>
                    <a:pt x="559" y="216"/>
                  </a:lnTo>
                  <a:lnTo>
                    <a:pt x="555" y="214"/>
                  </a:lnTo>
                  <a:lnTo>
                    <a:pt x="551" y="212"/>
                  </a:lnTo>
                  <a:lnTo>
                    <a:pt x="546" y="210"/>
                  </a:lnTo>
                  <a:lnTo>
                    <a:pt x="542" y="208"/>
                  </a:lnTo>
                  <a:lnTo>
                    <a:pt x="537" y="206"/>
                  </a:lnTo>
                  <a:lnTo>
                    <a:pt x="532" y="206"/>
                  </a:lnTo>
                  <a:lnTo>
                    <a:pt x="526" y="206"/>
                  </a:lnTo>
                  <a:lnTo>
                    <a:pt x="523" y="208"/>
                  </a:lnTo>
                  <a:lnTo>
                    <a:pt x="518" y="211"/>
                  </a:lnTo>
                  <a:lnTo>
                    <a:pt x="515" y="215"/>
                  </a:lnTo>
                  <a:lnTo>
                    <a:pt x="515" y="218"/>
                  </a:lnTo>
                  <a:lnTo>
                    <a:pt x="512" y="219"/>
                  </a:lnTo>
                  <a:lnTo>
                    <a:pt x="508" y="221"/>
                  </a:lnTo>
                  <a:lnTo>
                    <a:pt x="504" y="223"/>
                  </a:lnTo>
                  <a:lnTo>
                    <a:pt x="501" y="224"/>
                  </a:lnTo>
                  <a:lnTo>
                    <a:pt x="499" y="225"/>
                  </a:lnTo>
                  <a:lnTo>
                    <a:pt x="498" y="226"/>
                  </a:lnTo>
                  <a:lnTo>
                    <a:pt x="496" y="228"/>
                  </a:lnTo>
                  <a:lnTo>
                    <a:pt x="495" y="229"/>
                  </a:lnTo>
                  <a:lnTo>
                    <a:pt x="493" y="230"/>
                  </a:lnTo>
                  <a:lnTo>
                    <a:pt x="490" y="231"/>
                  </a:lnTo>
                  <a:lnTo>
                    <a:pt x="487" y="234"/>
                  </a:lnTo>
                  <a:lnTo>
                    <a:pt x="484" y="237"/>
                  </a:lnTo>
                  <a:lnTo>
                    <a:pt x="481" y="240"/>
                  </a:lnTo>
                  <a:lnTo>
                    <a:pt x="479" y="243"/>
                  </a:lnTo>
                  <a:lnTo>
                    <a:pt x="477" y="246"/>
                  </a:lnTo>
                  <a:lnTo>
                    <a:pt x="475" y="247"/>
                  </a:lnTo>
                  <a:lnTo>
                    <a:pt x="475" y="256"/>
                  </a:lnTo>
                  <a:lnTo>
                    <a:pt x="475" y="265"/>
                  </a:lnTo>
                  <a:lnTo>
                    <a:pt x="477" y="273"/>
                  </a:lnTo>
                  <a:lnTo>
                    <a:pt x="481" y="280"/>
                  </a:lnTo>
                  <a:lnTo>
                    <a:pt x="484" y="286"/>
                  </a:lnTo>
                  <a:lnTo>
                    <a:pt x="488" y="292"/>
                  </a:lnTo>
                  <a:lnTo>
                    <a:pt x="491" y="299"/>
                  </a:lnTo>
                  <a:lnTo>
                    <a:pt x="493" y="306"/>
                  </a:lnTo>
                  <a:lnTo>
                    <a:pt x="497" y="319"/>
                  </a:lnTo>
                  <a:lnTo>
                    <a:pt x="499" y="330"/>
                  </a:lnTo>
                  <a:lnTo>
                    <a:pt x="502" y="338"/>
                  </a:lnTo>
                  <a:lnTo>
                    <a:pt x="506" y="344"/>
                  </a:lnTo>
                  <a:lnTo>
                    <a:pt x="512" y="349"/>
                  </a:lnTo>
                  <a:lnTo>
                    <a:pt x="520" y="351"/>
                  </a:lnTo>
                  <a:lnTo>
                    <a:pt x="532" y="351"/>
                  </a:lnTo>
                  <a:lnTo>
                    <a:pt x="546" y="350"/>
                  </a:lnTo>
                  <a:lnTo>
                    <a:pt x="556" y="348"/>
                  </a:lnTo>
                  <a:lnTo>
                    <a:pt x="567" y="345"/>
                  </a:lnTo>
                  <a:lnTo>
                    <a:pt x="580" y="341"/>
                  </a:lnTo>
                  <a:lnTo>
                    <a:pt x="592" y="337"/>
                  </a:lnTo>
                  <a:lnTo>
                    <a:pt x="604" y="334"/>
                  </a:lnTo>
                  <a:lnTo>
                    <a:pt x="614" y="335"/>
                  </a:lnTo>
                  <a:lnTo>
                    <a:pt x="623" y="339"/>
                  </a:lnTo>
                  <a:lnTo>
                    <a:pt x="628" y="346"/>
                  </a:lnTo>
                  <a:lnTo>
                    <a:pt x="629" y="353"/>
                  </a:lnTo>
                  <a:lnTo>
                    <a:pt x="629" y="361"/>
                  </a:lnTo>
                  <a:lnTo>
                    <a:pt x="628" y="369"/>
                  </a:lnTo>
                  <a:lnTo>
                    <a:pt x="628" y="376"/>
                  </a:lnTo>
                  <a:lnTo>
                    <a:pt x="636" y="381"/>
                  </a:lnTo>
                  <a:lnTo>
                    <a:pt x="645" y="383"/>
                  </a:lnTo>
                  <a:lnTo>
                    <a:pt x="656" y="383"/>
                  </a:lnTo>
                  <a:lnTo>
                    <a:pt x="666" y="382"/>
                  </a:lnTo>
                  <a:lnTo>
                    <a:pt x="677" y="379"/>
                  </a:lnTo>
                  <a:lnTo>
                    <a:pt x="688" y="377"/>
                  </a:lnTo>
                  <a:lnTo>
                    <a:pt x="697" y="375"/>
                  </a:lnTo>
                  <a:lnTo>
                    <a:pt x="706" y="374"/>
                  </a:lnTo>
                  <a:lnTo>
                    <a:pt x="705" y="381"/>
                  </a:lnTo>
                  <a:lnTo>
                    <a:pt x="704" y="387"/>
                  </a:lnTo>
                  <a:lnTo>
                    <a:pt x="702" y="394"/>
                  </a:lnTo>
                  <a:lnTo>
                    <a:pt x="700" y="399"/>
                  </a:lnTo>
                  <a:lnTo>
                    <a:pt x="697" y="417"/>
                  </a:lnTo>
                  <a:lnTo>
                    <a:pt x="697" y="433"/>
                  </a:lnTo>
                  <a:lnTo>
                    <a:pt x="699" y="449"/>
                  </a:lnTo>
                  <a:lnTo>
                    <a:pt x="700" y="467"/>
                  </a:lnTo>
                  <a:lnTo>
                    <a:pt x="694" y="466"/>
                  </a:lnTo>
                  <a:lnTo>
                    <a:pt x="688" y="465"/>
                  </a:lnTo>
                  <a:lnTo>
                    <a:pt x="684" y="463"/>
                  </a:lnTo>
                  <a:lnTo>
                    <a:pt x="679" y="462"/>
                  </a:lnTo>
                  <a:lnTo>
                    <a:pt x="676" y="459"/>
                  </a:lnTo>
                  <a:lnTo>
                    <a:pt x="671" y="456"/>
                  </a:lnTo>
                  <a:lnTo>
                    <a:pt x="667" y="453"/>
                  </a:lnTo>
                  <a:lnTo>
                    <a:pt x="663" y="451"/>
                  </a:lnTo>
                  <a:lnTo>
                    <a:pt x="654" y="447"/>
                  </a:lnTo>
                  <a:lnTo>
                    <a:pt x="645" y="445"/>
                  </a:lnTo>
                  <a:lnTo>
                    <a:pt x="635" y="445"/>
                  </a:lnTo>
                  <a:lnTo>
                    <a:pt x="626" y="446"/>
                  </a:lnTo>
                  <a:lnTo>
                    <a:pt x="618" y="449"/>
                  </a:lnTo>
                  <a:lnTo>
                    <a:pt x="612" y="455"/>
                  </a:lnTo>
                  <a:lnTo>
                    <a:pt x="609" y="463"/>
                  </a:lnTo>
                  <a:lnTo>
                    <a:pt x="610" y="474"/>
                  </a:lnTo>
                  <a:lnTo>
                    <a:pt x="610" y="476"/>
                  </a:lnTo>
                  <a:lnTo>
                    <a:pt x="612" y="478"/>
                  </a:lnTo>
                  <a:lnTo>
                    <a:pt x="614" y="479"/>
                  </a:lnTo>
                  <a:lnTo>
                    <a:pt x="616" y="480"/>
                  </a:lnTo>
                  <a:lnTo>
                    <a:pt x="614" y="500"/>
                  </a:lnTo>
                  <a:lnTo>
                    <a:pt x="612" y="521"/>
                  </a:lnTo>
                  <a:lnTo>
                    <a:pt x="610" y="543"/>
                  </a:lnTo>
                  <a:lnTo>
                    <a:pt x="608" y="564"/>
                  </a:lnTo>
                  <a:lnTo>
                    <a:pt x="614" y="570"/>
                  </a:lnTo>
                  <a:lnTo>
                    <a:pt x="623" y="578"/>
                  </a:lnTo>
                  <a:lnTo>
                    <a:pt x="632" y="587"/>
                  </a:lnTo>
                  <a:lnTo>
                    <a:pt x="641" y="597"/>
                  </a:lnTo>
                  <a:lnTo>
                    <a:pt x="650" y="608"/>
                  </a:lnTo>
                  <a:lnTo>
                    <a:pt x="656" y="617"/>
                  </a:lnTo>
                  <a:lnTo>
                    <a:pt x="659" y="627"/>
                  </a:lnTo>
                  <a:lnTo>
                    <a:pt x="657" y="636"/>
                  </a:lnTo>
                  <a:lnTo>
                    <a:pt x="655" y="641"/>
                  </a:lnTo>
                  <a:lnTo>
                    <a:pt x="651" y="645"/>
                  </a:lnTo>
                  <a:lnTo>
                    <a:pt x="646" y="648"/>
                  </a:lnTo>
                  <a:lnTo>
                    <a:pt x="641" y="651"/>
                  </a:lnTo>
                  <a:lnTo>
                    <a:pt x="636" y="654"/>
                  </a:lnTo>
                  <a:lnTo>
                    <a:pt x="631" y="657"/>
                  </a:lnTo>
                  <a:lnTo>
                    <a:pt x="627" y="661"/>
                  </a:lnTo>
                  <a:lnTo>
                    <a:pt x="625" y="667"/>
                  </a:lnTo>
                  <a:lnTo>
                    <a:pt x="622" y="681"/>
                  </a:lnTo>
                  <a:lnTo>
                    <a:pt x="620" y="693"/>
                  </a:lnTo>
                  <a:lnTo>
                    <a:pt x="619" y="704"/>
                  </a:lnTo>
                  <a:lnTo>
                    <a:pt x="617" y="714"/>
                  </a:lnTo>
                  <a:lnTo>
                    <a:pt x="613" y="722"/>
                  </a:lnTo>
                  <a:lnTo>
                    <a:pt x="606" y="728"/>
                  </a:lnTo>
                  <a:lnTo>
                    <a:pt x="593" y="731"/>
                  </a:lnTo>
                  <a:lnTo>
                    <a:pt x="576" y="733"/>
                  </a:lnTo>
                  <a:lnTo>
                    <a:pt x="574" y="722"/>
                  </a:lnTo>
                  <a:lnTo>
                    <a:pt x="573" y="713"/>
                  </a:lnTo>
                  <a:lnTo>
                    <a:pt x="574" y="704"/>
                  </a:lnTo>
                  <a:lnTo>
                    <a:pt x="574" y="693"/>
                  </a:lnTo>
                  <a:lnTo>
                    <a:pt x="570" y="691"/>
                  </a:lnTo>
                  <a:lnTo>
                    <a:pt x="568" y="689"/>
                  </a:lnTo>
                  <a:lnTo>
                    <a:pt x="565" y="688"/>
                  </a:lnTo>
                  <a:lnTo>
                    <a:pt x="563" y="687"/>
                  </a:lnTo>
                  <a:lnTo>
                    <a:pt x="560" y="687"/>
                  </a:lnTo>
                  <a:lnTo>
                    <a:pt x="557" y="687"/>
                  </a:lnTo>
                  <a:lnTo>
                    <a:pt x="554" y="687"/>
                  </a:lnTo>
                  <a:lnTo>
                    <a:pt x="550" y="687"/>
                  </a:lnTo>
                  <a:lnTo>
                    <a:pt x="549" y="691"/>
                  </a:lnTo>
                  <a:lnTo>
                    <a:pt x="542" y="691"/>
                  </a:lnTo>
                  <a:lnTo>
                    <a:pt x="541" y="689"/>
                  </a:lnTo>
                  <a:lnTo>
                    <a:pt x="541" y="687"/>
                  </a:lnTo>
                  <a:lnTo>
                    <a:pt x="538" y="686"/>
                  </a:lnTo>
                  <a:lnTo>
                    <a:pt x="537" y="685"/>
                  </a:lnTo>
                  <a:lnTo>
                    <a:pt x="537" y="664"/>
                  </a:lnTo>
                  <a:lnTo>
                    <a:pt x="535" y="644"/>
                  </a:lnTo>
                  <a:lnTo>
                    <a:pt x="532" y="625"/>
                  </a:lnTo>
                  <a:lnTo>
                    <a:pt x="526" y="608"/>
                  </a:lnTo>
                  <a:lnTo>
                    <a:pt x="517" y="608"/>
                  </a:lnTo>
                  <a:lnTo>
                    <a:pt x="514" y="596"/>
                  </a:lnTo>
                  <a:lnTo>
                    <a:pt x="514" y="584"/>
                  </a:lnTo>
                  <a:lnTo>
                    <a:pt x="517" y="572"/>
                  </a:lnTo>
                  <a:lnTo>
                    <a:pt x="521" y="560"/>
                  </a:lnTo>
                  <a:lnTo>
                    <a:pt x="521" y="553"/>
                  </a:lnTo>
                  <a:lnTo>
                    <a:pt x="518" y="548"/>
                  </a:lnTo>
                  <a:lnTo>
                    <a:pt x="513" y="544"/>
                  </a:lnTo>
                  <a:lnTo>
                    <a:pt x="505" y="542"/>
                  </a:lnTo>
                  <a:lnTo>
                    <a:pt x="498" y="541"/>
                  </a:lnTo>
                  <a:lnTo>
                    <a:pt x="490" y="541"/>
                  </a:lnTo>
                  <a:lnTo>
                    <a:pt x="483" y="541"/>
                  </a:lnTo>
                  <a:lnTo>
                    <a:pt x="479" y="540"/>
                  </a:lnTo>
                  <a:lnTo>
                    <a:pt x="477" y="539"/>
                  </a:lnTo>
                  <a:lnTo>
                    <a:pt x="476" y="537"/>
                  </a:lnTo>
                  <a:lnTo>
                    <a:pt x="474" y="535"/>
                  </a:lnTo>
                  <a:lnTo>
                    <a:pt x="473" y="533"/>
                  </a:lnTo>
                  <a:lnTo>
                    <a:pt x="472" y="522"/>
                  </a:lnTo>
                  <a:lnTo>
                    <a:pt x="471" y="511"/>
                  </a:lnTo>
                  <a:lnTo>
                    <a:pt x="468" y="500"/>
                  </a:lnTo>
                  <a:lnTo>
                    <a:pt x="464" y="490"/>
                  </a:lnTo>
                  <a:lnTo>
                    <a:pt x="458" y="480"/>
                  </a:lnTo>
                  <a:lnTo>
                    <a:pt x="451" y="474"/>
                  </a:lnTo>
                  <a:lnTo>
                    <a:pt x="441" y="470"/>
                  </a:lnTo>
                  <a:lnTo>
                    <a:pt x="430" y="469"/>
                  </a:lnTo>
                  <a:lnTo>
                    <a:pt x="427" y="471"/>
                  </a:lnTo>
                  <a:lnTo>
                    <a:pt x="424" y="473"/>
                  </a:lnTo>
                  <a:lnTo>
                    <a:pt x="421" y="476"/>
                  </a:lnTo>
                  <a:lnTo>
                    <a:pt x="419" y="478"/>
                  </a:lnTo>
                  <a:lnTo>
                    <a:pt x="416" y="478"/>
                  </a:lnTo>
                  <a:lnTo>
                    <a:pt x="414" y="479"/>
                  </a:lnTo>
                  <a:lnTo>
                    <a:pt x="411" y="480"/>
                  </a:lnTo>
                  <a:lnTo>
                    <a:pt x="410" y="480"/>
                  </a:lnTo>
                  <a:lnTo>
                    <a:pt x="407" y="483"/>
                  </a:lnTo>
                  <a:lnTo>
                    <a:pt x="403" y="486"/>
                  </a:lnTo>
                  <a:lnTo>
                    <a:pt x="398" y="488"/>
                  </a:lnTo>
                  <a:lnTo>
                    <a:pt x="392" y="490"/>
                  </a:lnTo>
                  <a:lnTo>
                    <a:pt x="387" y="492"/>
                  </a:lnTo>
                  <a:lnTo>
                    <a:pt x="382" y="494"/>
                  </a:lnTo>
                  <a:lnTo>
                    <a:pt x="377" y="495"/>
                  </a:lnTo>
                  <a:lnTo>
                    <a:pt x="372" y="495"/>
                  </a:lnTo>
                  <a:lnTo>
                    <a:pt x="331" y="542"/>
                  </a:lnTo>
                  <a:lnTo>
                    <a:pt x="326" y="552"/>
                  </a:lnTo>
                  <a:lnTo>
                    <a:pt x="322" y="565"/>
                  </a:lnTo>
                  <a:lnTo>
                    <a:pt x="319" y="578"/>
                  </a:lnTo>
                  <a:lnTo>
                    <a:pt x="319" y="589"/>
                  </a:lnTo>
                  <a:lnTo>
                    <a:pt x="322" y="604"/>
                  </a:lnTo>
                  <a:lnTo>
                    <a:pt x="321" y="617"/>
                  </a:lnTo>
                  <a:lnTo>
                    <a:pt x="317" y="630"/>
                  </a:lnTo>
                  <a:lnTo>
                    <a:pt x="311" y="642"/>
                  </a:lnTo>
                  <a:lnTo>
                    <a:pt x="306" y="655"/>
                  </a:lnTo>
                  <a:lnTo>
                    <a:pt x="301" y="669"/>
                  </a:lnTo>
                  <a:lnTo>
                    <a:pt x="300" y="683"/>
                  </a:lnTo>
                  <a:lnTo>
                    <a:pt x="301" y="698"/>
                  </a:lnTo>
                  <a:lnTo>
                    <a:pt x="303" y="711"/>
                  </a:lnTo>
                  <a:lnTo>
                    <a:pt x="304" y="730"/>
                  </a:lnTo>
                  <a:lnTo>
                    <a:pt x="303" y="748"/>
                  </a:lnTo>
                  <a:lnTo>
                    <a:pt x="296" y="755"/>
                  </a:lnTo>
                  <a:lnTo>
                    <a:pt x="282" y="760"/>
                  </a:lnTo>
                  <a:lnTo>
                    <a:pt x="273" y="766"/>
                  </a:lnTo>
                  <a:lnTo>
                    <a:pt x="268" y="773"/>
                  </a:lnTo>
                  <a:lnTo>
                    <a:pt x="265" y="782"/>
                  </a:lnTo>
                  <a:lnTo>
                    <a:pt x="263" y="792"/>
                  </a:lnTo>
                  <a:lnTo>
                    <a:pt x="260" y="802"/>
                  </a:lnTo>
                  <a:lnTo>
                    <a:pt x="255" y="812"/>
                  </a:lnTo>
                  <a:lnTo>
                    <a:pt x="247" y="822"/>
                  </a:lnTo>
                  <a:lnTo>
                    <a:pt x="243" y="822"/>
                  </a:lnTo>
                  <a:lnTo>
                    <a:pt x="239" y="822"/>
                  </a:lnTo>
                  <a:lnTo>
                    <a:pt x="235" y="822"/>
                  </a:lnTo>
                  <a:lnTo>
                    <a:pt x="232" y="821"/>
                  </a:lnTo>
                  <a:lnTo>
                    <a:pt x="229" y="821"/>
                  </a:lnTo>
                  <a:lnTo>
                    <a:pt x="225" y="820"/>
                  </a:lnTo>
                  <a:lnTo>
                    <a:pt x="222" y="817"/>
                  </a:lnTo>
                  <a:lnTo>
                    <a:pt x="219" y="815"/>
                  </a:lnTo>
                  <a:lnTo>
                    <a:pt x="219" y="786"/>
                  </a:lnTo>
                  <a:lnTo>
                    <a:pt x="217" y="785"/>
                  </a:lnTo>
                  <a:lnTo>
                    <a:pt x="213" y="783"/>
                  </a:lnTo>
                  <a:lnTo>
                    <a:pt x="210" y="782"/>
                  </a:lnTo>
                  <a:lnTo>
                    <a:pt x="208" y="781"/>
                  </a:lnTo>
                  <a:lnTo>
                    <a:pt x="206" y="781"/>
                  </a:lnTo>
                  <a:lnTo>
                    <a:pt x="204" y="783"/>
                  </a:lnTo>
                  <a:lnTo>
                    <a:pt x="201" y="785"/>
                  </a:lnTo>
                  <a:lnTo>
                    <a:pt x="198" y="787"/>
                  </a:lnTo>
                  <a:lnTo>
                    <a:pt x="196" y="790"/>
                  </a:lnTo>
                  <a:lnTo>
                    <a:pt x="195" y="793"/>
                  </a:lnTo>
                  <a:lnTo>
                    <a:pt x="193" y="795"/>
                  </a:lnTo>
                  <a:lnTo>
                    <a:pt x="192" y="797"/>
                  </a:lnTo>
                  <a:lnTo>
                    <a:pt x="184" y="797"/>
                  </a:lnTo>
                  <a:lnTo>
                    <a:pt x="180" y="786"/>
                  </a:lnTo>
                  <a:lnTo>
                    <a:pt x="178" y="776"/>
                  </a:lnTo>
                  <a:lnTo>
                    <a:pt x="177" y="765"/>
                  </a:lnTo>
                  <a:lnTo>
                    <a:pt x="177" y="754"/>
                  </a:lnTo>
                  <a:lnTo>
                    <a:pt x="182" y="753"/>
                  </a:lnTo>
                  <a:lnTo>
                    <a:pt x="187" y="750"/>
                  </a:lnTo>
                  <a:lnTo>
                    <a:pt x="192" y="745"/>
                  </a:lnTo>
                  <a:lnTo>
                    <a:pt x="196" y="739"/>
                  </a:lnTo>
                  <a:lnTo>
                    <a:pt x="200" y="733"/>
                  </a:lnTo>
                  <a:lnTo>
                    <a:pt x="203" y="727"/>
                  </a:lnTo>
                  <a:lnTo>
                    <a:pt x="205" y="721"/>
                  </a:lnTo>
                  <a:lnTo>
                    <a:pt x="206" y="716"/>
                  </a:lnTo>
                  <a:lnTo>
                    <a:pt x="204" y="716"/>
                  </a:lnTo>
                  <a:lnTo>
                    <a:pt x="202" y="715"/>
                  </a:lnTo>
                  <a:lnTo>
                    <a:pt x="200" y="714"/>
                  </a:lnTo>
                  <a:lnTo>
                    <a:pt x="197" y="714"/>
                  </a:lnTo>
                  <a:lnTo>
                    <a:pt x="197" y="717"/>
                  </a:lnTo>
                  <a:lnTo>
                    <a:pt x="196" y="718"/>
                  </a:lnTo>
                  <a:lnTo>
                    <a:pt x="194" y="719"/>
                  </a:lnTo>
                  <a:lnTo>
                    <a:pt x="192" y="720"/>
                  </a:lnTo>
                  <a:lnTo>
                    <a:pt x="189" y="722"/>
                  </a:lnTo>
                  <a:lnTo>
                    <a:pt x="185" y="724"/>
                  </a:lnTo>
                  <a:lnTo>
                    <a:pt x="180" y="727"/>
                  </a:lnTo>
                  <a:lnTo>
                    <a:pt x="175" y="729"/>
                  </a:lnTo>
                  <a:lnTo>
                    <a:pt x="169" y="731"/>
                  </a:lnTo>
                  <a:lnTo>
                    <a:pt x="164" y="733"/>
                  </a:lnTo>
                  <a:lnTo>
                    <a:pt x="159" y="733"/>
                  </a:lnTo>
                  <a:lnTo>
                    <a:pt x="155" y="733"/>
                  </a:lnTo>
                  <a:lnTo>
                    <a:pt x="149" y="727"/>
                  </a:lnTo>
                  <a:lnTo>
                    <a:pt x="147" y="721"/>
                  </a:lnTo>
                  <a:lnTo>
                    <a:pt x="148" y="715"/>
                  </a:lnTo>
                  <a:lnTo>
                    <a:pt x="151" y="709"/>
                  </a:lnTo>
                  <a:lnTo>
                    <a:pt x="155" y="702"/>
                  </a:lnTo>
                  <a:lnTo>
                    <a:pt x="158" y="696"/>
                  </a:lnTo>
                  <a:lnTo>
                    <a:pt x="162" y="691"/>
                  </a:lnTo>
                  <a:lnTo>
                    <a:pt x="163" y="685"/>
                  </a:lnTo>
                  <a:lnTo>
                    <a:pt x="166" y="682"/>
                  </a:lnTo>
                  <a:lnTo>
                    <a:pt x="169" y="678"/>
                  </a:lnTo>
                  <a:lnTo>
                    <a:pt x="172" y="674"/>
                  </a:lnTo>
                  <a:lnTo>
                    <a:pt x="175" y="669"/>
                  </a:lnTo>
                  <a:lnTo>
                    <a:pt x="178" y="664"/>
                  </a:lnTo>
                  <a:lnTo>
                    <a:pt x="180" y="660"/>
                  </a:lnTo>
                  <a:lnTo>
                    <a:pt x="183" y="656"/>
                  </a:lnTo>
                  <a:lnTo>
                    <a:pt x="186" y="652"/>
                  </a:lnTo>
                  <a:lnTo>
                    <a:pt x="193" y="646"/>
                  </a:lnTo>
                  <a:lnTo>
                    <a:pt x="203" y="639"/>
                  </a:lnTo>
                  <a:lnTo>
                    <a:pt x="215" y="631"/>
                  </a:lnTo>
                  <a:lnTo>
                    <a:pt x="227" y="624"/>
                  </a:lnTo>
                  <a:lnTo>
                    <a:pt x="237" y="616"/>
                  </a:lnTo>
                  <a:lnTo>
                    <a:pt x="247" y="607"/>
                  </a:lnTo>
                  <a:lnTo>
                    <a:pt x="254" y="598"/>
                  </a:lnTo>
                  <a:lnTo>
                    <a:pt x="256" y="588"/>
                  </a:lnTo>
                  <a:lnTo>
                    <a:pt x="251" y="587"/>
                  </a:lnTo>
                  <a:lnTo>
                    <a:pt x="246" y="587"/>
                  </a:lnTo>
                  <a:lnTo>
                    <a:pt x="241" y="587"/>
                  </a:lnTo>
                  <a:lnTo>
                    <a:pt x="236" y="587"/>
                  </a:lnTo>
                  <a:lnTo>
                    <a:pt x="232" y="587"/>
                  </a:lnTo>
                  <a:lnTo>
                    <a:pt x="227" y="588"/>
                  </a:lnTo>
                  <a:lnTo>
                    <a:pt x="222" y="588"/>
                  </a:lnTo>
                  <a:lnTo>
                    <a:pt x="217" y="588"/>
                  </a:lnTo>
                  <a:lnTo>
                    <a:pt x="216" y="581"/>
                  </a:lnTo>
                  <a:lnTo>
                    <a:pt x="215" y="573"/>
                  </a:lnTo>
                  <a:lnTo>
                    <a:pt x="212" y="566"/>
                  </a:lnTo>
                  <a:lnTo>
                    <a:pt x="209" y="560"/>
                  </a:lnTo>
                  <a:lnTo>
                    <a:pt x="204" y="562"/>
                  </a:lnTo>
                  <a:lnTo>
                    <a:pt x="196" y="568"/>
                  </a:lnTo>
                  <a:lnTo>
                    <a:pt x="187" y="575"/>
                  </a:lnTo>
                  <a:lnTo>
                    <a:pt x="177" y="585"/>
                  </a:lnTo>
                  <a:lnTo>
                    <a:pt x="168" y="595"/>
                  </a:lnTo>
                  <a:lnTo>
                    <a:pt x="160" y="605"/>
                  </a:lnTo>
                  <a:lnTo>
                    <a:pt x="155" y="614"/>
                  </a:lnTo>
                  <a:lnTo>
                    <a:pt x="152" y="620"/>
                  </a:lnTo>
                  <a:lnTo>
                    <a:pt x="151" y="627"/>
                  </a:lnTo>
                  <a:lnTo>
                    <a:pt x="151" y="635"/>
                  </a:lnTo>
                  <a:lnTo>
                    <a:pt x="151" y="643"/>
                  </a:lnTo>
                  <a:lnTo>
                    <a:pt x="150" y="651"/>
                  </a:lnTo>
                  <a:lnTo>
                    <a:pt x="144" y="660"/>
                  </a:lnTo>
                  <a:lnTo>
                    <a:pt x="136" y="667"/>
                  </a:lnTo>
                  <a:lnTo>
                    <a:pt x="126" y="672"/>
                  </a:lnTo>
                  <a:lnTo>
                    <a:pt x="115" y="675"/>
                  </a:lnTo>
                  <a:lnTo>
                    <a:pt x="104" y="678"/>
                  </a:lnTo>
                  <a:lnTo>
                    <a:pt x="93" y="680"/>
                  </a:lnTo>
                  <a:lnTo>
                    <a:pt x="84" y="683"/>
                  </a:lnTo>
                  <a:lnTo>
                    <a:pt x="76" y="687"/>
                  </a:lnTo>
                  <a:lnTo>
                    <a:pt x="74" y="693"/>
                  </a:lnTo>
                  <a:lnTo>
                    <a:pt x="69" y="700"/>
                  </a:lnTo>
                  <a:lnTo>
                    <a:pt x="60" y="706"/>
                  </a:lnTo>
                  <a:lnTo>
                    <a:pt x="51" y="711"/>
                  </a:lnTo>
                  <a:lnTo>
                    <a:pt x="40" y="717"/>
                  </a:lnTo>
                  <a:lnTo>
                    <a:pt x="30" y="720"/>
                  </a:lnTo>
                  <a:lnTo>
                    <a:pt x="22" y="722"/>
                  </a:lnTo>
                  <a:lnTo>
                    <a:pt x="15" y="724"/>
                  </a:lnTo>
                  <a:lnTo>
                    <a:pt x="13" y="713"/>
                  </a:lnTo>
                  <a:lnTo>
                    <a:pt x="15" y="704"/>
                  </a:lnTo>
                  <a:lnTo>
                    <a:pt x="22" y="695"/>
                  </a:lnTo>
                  <a:lnTo>
                    <a:pt x="31" y="687"/>
                  </a:lnTo>
                  <a:lnTo>
                    <a:pt x="40" y="679"/>
                  </a:lnTo>
                  <a:lnTo>
                    <a:pt x="50" y="670"/>
                  </a:lnTo>
                  <a:lnTo>
                    <a:pt x="56" y="660"/>
                  </a:lnTo>
                  <a:lnTo>
                    <a:pt x="58" y="649"/>
                  </a:lnTo>
                  <a:lnTo>
                    <a:pt x="49" y="649"/>
                  </a:lnTo>
                  <a:lnTo>
                    <a:pt x="47" y="652"/>
                  </a:lnTo>
                  <a:lnTo>
                    <a:pt x="43" y="655"/>
                  </a:lnTo>
                  <a:lnTo>
                    <a:pt x="38" y="659"/>
                  </a:lnTo>
                  <a:lnTo>
                    <a:pt x="33" y="663"/>
                  </a:lnTo>
                  <a:lnTo>
                    <a:pt x="27" y="667"/>
                  </a:lnTo>
                  <a:lnTo>
                    <a:pt x="22" y="669"/>
                  </a:lnTo>
                  <a:lnTo>
                    <a:pt x="17" y="671"/>
                  </a:lnTo>
                  <a:lnTo>
                    <a:pt x="13" y="672"/>
                  </a:lnTo>
                  <a:lnTo>
                    <a:pt x="7" y="665"/>
                  </a:lnTo>
                  <a:lnTo>
                    <a:pt x="3" y="658"/>
                  </a:lnTo>
                  <a:lnTo>
                    <a:pt x="0" y="649"/>
                  </a:lnTo>
                  <a:lnTo>
                    <a:pt x="0" y="640"/>
                  </a:lnTo>
                  <a:lnTo>
                    <a:pt x="4" y="636"/>
                  </a:lnTo>
                  <a:lnTo>
                    <a:pt x="8" y="633"/>
                  </a:lnTo>
                  <a:lnTo>
                    <a:pt x="13" y="629"/>
                  </a:lnTo>
                  <a:lnTo>
                    <a:pt x="17" y="625"/>
                  </a:lnTo>
                  <a:lnTo>
                    <a:pt x="22" y="621"/>
                  </a:lnTo>
                  <a:lnTo>
                    <a:pt x="26" y="618"/>
                  </a:lnTo>
                  <a:lnTo>
                    <a:pt x="29" y="615"/>
                  </a:lnTo>
                  <a:lnTo>
                    <a:pt x="33" y="612"/>
                  </a:lnTo>
                  <a:lnTo>
                    <a:pt x="38" y="611"/>
                  </a:lnTo>
                  <a:lnTo>
                    <a:pt x="44" y="608"/>
                  </a:lnTo>
                  <a:lnTo>
                    <a:pt x="53" y="604"/>
                  </a:lnTo>
                  <a:lnTo>
                    <a:pt x="60" y="599"/>
                  </a:lnTo>
                  <a:lnTo>
                    <a:pt x="69" y="594"/>
                  </a:lnTo>
                  <a:lnTo>
                    <a:pt x="76" y="588"/>
                  </a:lnTo>
                  <a:lnTo>
                    <a:pt x="82" y="584"/>
                  </a:lnTo>
                  <a:lnTo>
                    <a:pt x="86" y="580"/>
                  </a:lnTo>
                  <a:lnTo>
                    <a:pt x="88" y="578"/>
                  </a:lnTo>
                  <a:lnTo>
                    <a:pt x="89" y="574"/>
                  </a:lnTo>
                  <a:lnTo>
                    <a:pt x="88" y="569"/>
                  </a:lnTo>
                  <a:lnTo>
                    <a:pt x="87" y="565"/>
                  </a:lnTo>
                  <a:lnTo>
                    <a:pt x="84" y="560"/>
                  </a:lnTo>
                  <a:lnTo>
                    <a:pt x="82" y="556"/>
                  </a:lnTo>
                  <a:lnTo>
                    <a:pt x="78" y="555"/>
                  </a:lnTo>
                  <a:lnTo>
                    <a:pt x="76" y="553"/>
                  </a:lnTo>
                  <a:lnTo>
                    <a:pt x="76" y="549"/>
                  </a:lnTo>
                  <a:lnTo>
                    <a:pt x="76" y="544"/>
                  </a:lnTo>
                  <a:lnTo>
                    <a:pt x="74" y="539"/>
                  </a:lnTo>
                  <a:lnTo>
                    <a:pt x="74" y="535"/>
                  </a:lnTo>
                  <a:lnTo>
                    <a:pt x="77" y="532"/>
                  </a:lnTo>
                  <a:lnTo>
                    <a:pt x="81" y="528"/>
                  </a:lnTo>
                  <a:lnTo>
                    <a:pt x="84" y="523"/>
                  </a:lnTo>
                  <a:lnTo>
                    <a:pt x="88" y="518"/>
                  </a:lnTo>
                  <a:lnTo>
                    <a:pt x="91" y="513"/>
                  </a:lnTo>
                  <a:lnTo>
                    <a:pt x="94" y="508"/>
                  </a:lnTo>
                  <a:lnTo>
                    <a:pt x="98" y="504"/>
                  </a:lnTo>
                  <a:lnTo>
                    <a:pt x="103" y="500"/>
                  </a:lnTo>
                  <a:lnTo>
                    <a:pt x="112" y="495"/>
                  </a:lnTo>
                  <a:lnTo>
                    <a:pt x="122" y="492"/>
                  </a:lnTo>
                  <a:lnTo>
                    <a:pt x="132" y="488"/>
                  </a:lnTo>
                  <a:lnTo>
                    <a:pt x="141" y="485"/>
                  </a:lnTo>
                  <a:lnTo>
                    <a:pt x="151" y="481"/>
                  </a:lnTo>
                  <a:lnTo>
                    <a:pt x="160" y="478"/>
                  </a:lnTo>
                  <a:lnTo>
                    <a:pt x="169" y="472"/>
                  </a:lnTo>
                  <a:lnTo>
                    <a:pt x="177" y="465"/>
                  </a:lnTo>
                  <a:lnTo>
                    <a:pt x="175" y="458"/>
                  </a:lnTo>
                  <a:lnTo>
                    <a:pt x="171" y="453"/>
                  </a:lnTo>
                  <a:lnTo>
                    <a:pt x="165" y="449"/>
                  </a:lnTo>
                  <a:lnTo>
                    <a:pt x="159" y="447"/>
                  </a:lnTo>
                  <a:lnTo>
                    <a:pt x="151" y="446"/>
                  </a:lnTo>
                  <a:lnTo>
                    <a:pt x="143" y="445"/>
                  </a:lnTo>
                  <a:lnTo>
                    <a:pt x="135" y="446"/>
                  </a:lnTo>
                  <a:lnTo>
                    <a:pt x="126" y="447"/>
                  </a:lnTo>
                  <a:lnTo>
                    <a:pt x="117" y="449"/>
                  </a:lnTo>
                  <a:lnTo>
                    <a:pt x="109" y="452"/>
                  </a:lnTo>
                  <a:lnTo>
                    <a:pt x="100" y="456"/>
                  </a:lnTo>
                  <a:lnTo>
                    <a:pt x="92" y="459"/>
                  </a:lnTo>
                  <a:lnTo>
                    <a:pt x="85" y="462"/>
                  </a:lnTo>
                  <a:lnTo>
                    <a:pt x="78" y="466"/>
                  </a:lnTo>
                  <a:lnTo>
                    <a:pt x="74" y="469"/>
                  </a:lnTo>
                  <a:lnTo>
                    <a:pt x="71" y="472"/>
                  </a:lnTo>
                  <a:lnTo>
                    <a:pt x="69" y="471"/>
                  </a:lnTo>
                  <a:lnTo>
                    <a:pt x="66" y="469"/>
                  </a:lnTo>
                  <a:lnTo>
                    <a:pt x="63" y="467"/>
                  </a:lnTo>
                  <a:lnTo>
                    <a:pt x="60" y="467"/>
                  </a:lnTo>
                  <a:lnTo>
                    <a:pt x="59" y="454"/>
                  </a:lnTo>
                  <a:lnTo>
                    <a:pt x="63" y="442"/>
                  </a:lnTo>
                  <a:lnTo>
                    <a:pt x="71" y="431"/>
                  </a:lnTo>
                  <a:lnTo>
                    <a:pt x="82" y="420"/>
                  </a:lnTo>
                  <a:lnTo>
                    <a:pt x="95" y="410"/>
                  </a:lnTo>
                  <a:lnTo>
                    <a:pt x="109" y="402"/>
                  </a:lnTo>
                  <a:lnTo>
                    <a:pt x="122" y="395"/>
                  </a:lnTo>
                  <a:lnTo>
                    <a:pt x="133" y="389"/>
                  </a:lnTo>
                  <a:lnTo>
                    <a:pt x="135" y="384"/>
                  </a:lnTo>
                  <a:lnTo>
                    <a:pt x="137" y="379"/>
                  </a:lnTo>
                  <a:lnTo>
                    <a:pt x="139" y="375"/>
                  </a:lnTo>
                  <a:lnTo>
                    <a:pt x="140" y="370"/>
                  </a:lnTo>
                  <a:lnTo>
                    <a:pt x="146" y="366"/>
                  </a:lnTo>
                  <a:lnTo>
                    <a:pt x="152" y="362"/>
                  </a:lnTo>
                  <a:lnTo>
                    <a:pt x="159" y="359"/>
                  </a:lnTo>
                  <a:lnTo>
                    <a:pt x="166" y="356"/>
                  </a:lnTo>
                  <a:lnTo>
                    <a:pt x="173" y="353"/>
                  </a:lnTo>
                  <a:lnTo>
                    <a:pt x="179" y="350"/>
                  </a:lnTo>
                  <a:lnTo>
                    <a:pt x="185" y="347"/>
                  </a:lnTo>
                  <a:lnTo>
                    <a:pt x="189" y="343"/>
                  </a:lnTo>
                  <a:lnTo>
                    <a:pt x="201" y="343"/>
                  </a:lnTo>
                  <a:lnTo>
                    <a:pt x="212" y="339"/>
                  </a:lnTo>
                  <a:lnTo>
                    <a:pt x="223" y="333"/>
                  </a:lnTo>
                  <a:lnTo>
                    <a:pt x="232" y="325"/>
                  </a:lnTo>
                  <a:lnTo>
                    <a:pt x="241" y="316"/>
                  </a:lnTo>
                  <a:lnTo>
                    <a:pt x="247" y="306"/>
                  </a:lnTo>
                  <a:lnTo>
                    <a:pt x="251" y="294"/>
                  </a:lnTo>
                  <a:lnTo>
                    <a:pt x="252" y="282"/>
                  </a:lnTo>
                  <a:lnTo>
                    <a:pt x="258" y="276"/>
                  </a:lnTo>
                  <a:lnTo>
                    <a:pt x="266" y="269"/>
                  </a:lnTo>
                  <a:lnTo>
                    <a:pt x="275" y="259"/>
                  </a:lnTo>
                  <a:lnTo>
                    <a:pt x="285" y="250"/>
                  </a:lnTo>
                  <a:lnTo>
                    <a:pt x="294" y="240"/>
                  </a:lnTo>
                  <a:lnTo>
                    <a:pt x="301" y="230"/>
                  </a:lnTo>
                  <a:lnTo>
                    <a:pt x="307" y="222"/>
                  </a:lnTo>
                  <a:lnTo>
                    <a:pt x="308" y="215"/>
                  </a:lnTo>
                  <a:lnTo>
                    <a:pt x="298" y="208"/>
                  </a:lnTo>
                  <a:lnTo>
                    <a:pt x="288" y="206"/>
                  </a:lnTo>
                  <a:lnTo>
                    <a:pt x="277" y="205"/>
                  </a:lnTo>
                  <a:lnTo>
                    <a:pt x="266" y="206"/>
                  </a:lnTo>
                  <a:lnTo>
                    <a:pt x="255" y="210"/>
                  </a:lnTo>
                  <a:lnTo>
                    <a:pt x="245" y="216"/>
                  </a:lnTo>
                  <a:lnTo>
                    <a:pt x="235" y="222"/>
                  </a:lnTo>
                  <a:lnTo>
                    <a:pt x="225" y="230"/>
                  </a:lnTo>
                  <a:lnTo>
                    <a:pt x="214" y="237"/>
                  </a:lnTo>
                  <a:lnTo>
                    <a:pt x="203" y="245"/>
                  </a:lnTo>
                  <a:lnTo>
                    <a:pt x="192" y="253"/>
                  </a:lnTo>
                  <a:lnTo>
                    <a:pt x="180" y="259"/>
                  </a:lnTo>
                  <a:lnTo>
                    <a:pt x="169" y="265"/>
                  </a:lnTo>
                  <a:lnTo>
                    <a:pt x="158" y="268"/>
                  </a:lnTo>
                  <a:lnTo>
                    <a:pt x="146" y="270"/>
                  </a:lnTo>
                  <a:lnTo>
                    <a:pt x="135" y="269"/>
                  </a:lnTo>
                  <a:lnTo>
                    <a:pt x="135" y="266"/>
                  </a:lnTo>
                  <a:lnTo>
                    <a:pt x="135" y="264"/>
                  </a:lnTo>
                  <a:lnTo>
                    <a:pt x="133" y="261"/>
                  </a:lnTo>
                  <a:lnTo>
                    <a:pt x="133" y="258"/>
                  </a:lnTo>
                  <a:lnTo>
                    <a:pt x="138" y="254"/>
                  </a:lnTo>
                  <a:lnTo>
                    <a:pt x="144" y="250"/>
                  </a:lnTo>
                  <a:lnTo>
                    <a:pt x="150" y="246"/>
                  </a:lnTo>
                  <a:lnTo>
                    <a:pt x="156" y="242"/>
                  </a:lnTo>
                  <a:lnTo>
                    <a:pt x="161" y="238"/>
                  </a:lnTo>
                  <a:lnTo>
                    <a:pt x="166" y="233"/>
                  </a:lnTo>
                  <a:lnTo>
                    <a:pt x="171" y="229"/>
                  </a:lnTo>
                  <a:lnTo>
                    <a:pt x="175" y="224"/>
                  </a:lnTo>
                  <a:lnTo>
                    <a:pt x="175" y="217"/>
                  </a:lnTo>
                  <a:lnTo>
                    <a:pt x="171" y="213"/>
                  </a:lnTo>
                  <a:lnTo>
                    <a:pt x="165" y="212"/>
                  </a:lnTo>
                  <a:lnTo>
                    <a:pt x="159" y="211"/>
                  </a:lnTo>
                  <a:lnTo>
                    <a:pt x="153" y="212"/>
                  </a:lnTo>
                  <a:lnTo>
                    <a:pt x="145" y="213"/>
                  </a:lnTo>
                  <a:lnTo>
                    <a:pt x="138" y="215"/>
                  </a:lnTo>
                  <a:lnTo>
                    <a:pt x="130" y="218"/>
                  </a:lnTo>
                  <a:lnTo>
                    <a:pt x="121" y="220"/>
                  </a:lnTo>
                  <a:lnTo>
                    <a:pt x="113" y="224"/>
                  </a:lnTo>
                  <a:lnTo>
                    <a:pt x="104" y="227"/>
                  </a:lnTo>
                  <a:lnTo>
                    <a:pt x="96" y="230"/>
                  </a:lnTo>
                  <a:lnTo>
                    <a:pt x="88" y="233"/>
                  </a:lnTo>
                  <a:lnTo>
                    <a:pt x="80" y="236"/>
                  </a:lnTo>
                  <a:lnTo>
                    <a:pt x="74" y="238"/>
                  </a:lnTo>
                  <a:lnTo>
                    <a:pt x="67" y="239"/>
                  </a:lnTo>
                  <a:lnTo>
                    <a:pt x="62" y="240"/>
                  </a:lnTo>
                  <a:lnTo>
                    <a:pt x="57" y="233"/>
                  </a:lnTo>
                  <a:lnTo>
                    <a:pt x="57" y="225"/>
                  </a:lnTo>
                  <a:lnTo>
                    <a:pt x="59" y="217"/>
                  </a:lnTo>
                  <a:lnTo>
                    <a:pt x="64" y="209"/>
                  </a:lnTo>
                  <a:lnTo>
                    <a:pt x="71" y="202"/>
                  </a:lnTo>
                  <a:lnTo>
                    <a:pt x="77" y="196"/>
                  </a:lnTo>
                  <a:lnTo>
                    <a:pt x="85" y="190"/>
                  </a:lnTo>
                  <a:lnTo>
                    <a:pt x="92" y="187"/>
                  </a:lnTo>
                  <a:lnTo>
                    <a:pt x="98" y="183"/>
                  </a:lnTo>
                  <a:lnTo>
                    <a:pt x="105" y="181"/>
                  </a:lnTo>
                  <a:lnTo>
                    <a:pt x="113" y="179"/>
                  </a:lnTo>
                  <a:lnTo>
                    <a:pt x="121" y="177"/>
                  </a:lnTo>
                  <a:lnTo>
                    <a:pt x="129" y="176"/>
                  </a:lnTo>
                  <a:lnTo>
                    <a:pt x="137" y="174"/>
                  </a:lnTo>
                  <a:lnTo>
                    <a:pt x="145" y="171"/>
                  </a:lnTo>
                  <a:lnTo>
                    <a:pt x="152" y="168"/>
                  </a:lnTo>
                  <a:lnTo>
                    <a:pt x="161" y="162"/>
                  </a:lnTo>
                  <a:lnTo>
                    <a:pt x="171" y="156"/>
                  </a:lnTo>
                  <a:lnTo>
                    <a:pt x="180" y="149"/>
                  </a:lnTo>
                  <a:lnTo>
                    <a:pt x="189" y="142"/>
                  </a:lnTo>
                  <a:lnTo>
                    <a:pt x="200" y="136"/>
                  </a:lnTo>
                  <a:lnTo>
                    <a:pt x="210" y="131"/>
                  </a:lnTo>
                  <a:lnTo>
                    <a:pt x="222" y="127"/>
                  </a:lnTo>
                  <a:lnTo>
                    <a:pt x="232" y="127"/>
                  </a:lnTo>
                  <a:lnTo>
                    <a:pt x="232" y="131"/>
                  </a:lnTo>
                  <a:lnTo>
                    <a:pt x="232" y="135"/>
                  </a:lnTo>
                  <a:lnTo>
                    <a:pt x="231" y="138"/>
                  </a:lnTo>
                  <a:lnTo>
                    <a:pt x="228" y="141"/>
                  </a:lnTo>
                  <a:lnTo>
                    <a:pt x="227" y="144"/>
                  </a:lnTo>
                  <a:lnTo>
                    <a:pt x="226" y="147"/>
                  </a:lnTo>
                  <a:lnTo>
                    <a:pt x="225" y="151"/>
                  </a:lnTo>
                  <a:lnTo>
                    <a:pt x="224" y="154"/>
                  </a:lnTo>
                  <a:lnTo>
                    <a:pt x="232" y="158"/>
                  </a:lnTo>
                  <a:lnTo>
                    <a:pt x="242" y="160"/>
                  </a:lnTo>
                  <a:lnTo>
                    <a:pt x="251" y="158"/>
                  </a:lnTo>
                  <a:lnTo>
                    <a:pt x="261" y="154"/>
                  </a:lnTo>
                  <a:lnTo>
                    <a:pt x="270" y="150"/>
                  </a:lnTo>
                  <a:lnTo>
                    <a:pt x="279" y="145"/>
                  </a:lnTo>
                  <a:lnTo>
                    <a:pt x="288" y="141"/>
                  </a:lnTo>
                  <a:lnTo>
                    <a:pt x="296" y="137"/>
                  </a:lnTo>
                  <a:lnTo>
                    <a:pt x="304" y="134"/>
                  </a:lnTo>
                  <a:lnTo>
                    <a:pt x="312" y="132"/>
                  </a:lnTo>
                  <a:lnTo>
                    <a:pt x="321" y="131"/>
                  </a:lnTo>
                  <a:lnTo>
                    <a:pt x="330" y="129"/>
                  </a:lnTo>
                  <a:lnTo>
                    <a:pt x="339" y="128"/>
                  </a:lnTo>
                  <a:lnTo>
                    <a:pt x="348" y="127"/>
                  </a:lnTo>
                  <a:lnTo>
                    <a:pt x="357" y="127"/>
                  </a:lnTo>
                  <a:lnTo>
                    <a:pt x="365" y="127"/>
                  </a:lnTo>
                  <a:lnTo>
                    <a:pt x="367" y="120"/>
                  </a:lnTo>
                  <a:lnTo>
                    <a:pt x="368" y="112"/>
                  </a:lnTo>
                  <a:lnTo>
                    <a:pt x="370" y="104"/>
                  </a:lnTo>
                  <a:lnTo>
                    <a:pt x="371" y="96"/>
                  </a:lnTo>
                  <a:lnTo>
                    <a:pt x="375" y="93"/>
                  </a:lnTo>
                  <a:lnTo>
                    <a:pt x="381" y="89"/>
                  </a:lnTo>
                  <a:lnTo>
                    <a:pt x="386" y="85"/>
                  </a:lnTo>
                  <a:lnTo>
                    <a:pt x="391" y="82"/>
                  </a:lnTo>
                  <a:lnTo>
                    <a:pt x="397" y="78"/>
                  </a:lnTo>
                  <a:lnTo>
                    <a:pt x="402" y="75"/>
                  </a:lnTo>
                  <a:lnTo>
                    <a:pt x="407" y="72"/>
                  </a:lnTo>
                  <a:lnTo>
                    <a:pt x="414" y="69"/>
                  </a:lnTo>
                  <a:lnTo>
                    <a:pt x="419" y="67"/>
                  </a:lnTo>
                  <a:lnTo>
                    <a:pt x="425" y="64"/>
                  </a:lnTo>
                  <a:lnTo>
                    <a:pt x="431" y="61"/>
                  </a:lnTo>
                  <a:lnTo>
                    <a:pt x="436" y="58"/>
                  </a:lnTo>
                  <a:lnTo>
                    <a:pt x="442" y="55"/>
                  </a:lnTo>
                  <a:lnTo>
                    <a:pt x="447" y="52"/>
                  </a:lnTo>
                  <a:lnTo>
                    <a:pt x="454" y="50"/>
                  </a:lnTo>
                  <a:lnTo>
                    <a:pt x="459" y="48"/>
                  </a:lnTo>
                  <a:lnTo>
                    <a:pt x="459" y="45"/>
                  </a:lnTo>
                  <a:lnTo>
                    <a:pt x="461" y="46"/>
                  </a:lnTo>
                  <a:lnTo>
                    <a:pt x="464" y="47"/>
                  </a:lnTo>
                  <a:lnTo>
                    <a:pt x="466" y="48"/>
                  </a:lnTo>
                  <a:lnTo>
                    <a:pt x="467" y="50"/>
                  </a:lnTo>
                  <a:lnTo>
                    <a:pt x="470" y="52"/>
                  </a:lnTo>
                  <a:lnTo>
                    <a:pt x="471" y="54"/>
                  </a:lnTo>
                  <a:lnTo>
                    <a:pt x="473" y="56"/>
                  </a:lnTo>
                  <a:lnTo>
                    <a:pt x="475" y="58"/>
                  </a:lnTo>
                  <a:lnTo>
                    <a:pt x="475" y="64"/>
                  </a:lnTo>
                  <a:lnTo>
                    <a:pt x="481" y="67"/>
                  </a:lnTo>
                  <a:lnTo>
                    <a:pt x="489" y="69"/>
                  </a:lnTo>
                  <a:lnTo>
                    <a:pt x="497" y="69"/>
                  </a:lnTo>
                  <a:lnTo>
                    <a:pt x="505" y="69"/>
                  </a:lnTo>
                  <a:lnTo>
                    <a:pt x="514" y="69"/>
                  </a:lnTo>
                  <a:lnTo>
                    <a:pt x="523" y="69"/>
                  </a:lnTo>
                  <a:lnTo>
                    <a:pt x="531" y="69"/>
                  </a:lnTo>
                  <a:lnTo>
                    <a:pt x="539" y="69"/>
                  </a:lnTo>
                  <a:lnTo>
                    <a:pt x="541" y="70"/>
                  </a:lnTo>
                  <a:lnTo>
                    <a:pt x="543" y="75"/>
                  </a:lnTo>
                  <a:lnTo>
                    <a:pt x="545" y="78"/>
                  </a:lnTo>
                  <a:lnTo>
                    <a:pt x="546" y="81"/>
                  </a:lnTo>
                  <a:lnTo>
                    <a:pt x="551" y="83"/>
                  </a:lnTo>
                  <a:lnTo>
                    <a:pt x="556" y="84"/>
                  </a:lnTo>
                  <a:lnTo>
                    <a:pt x="560" y="85"/>
                  </a:lnTo>
                  <a:lnTo>
                    <a:pt x="565" y="86"/>
                  </a:lnTo>
                  <a:lnTo>
                    <a:pt x="570" y="86"/>
                  </a:lnTo>
                  <a:lnTo>
                    <a:pt x="575" y="87"/>
                  </a:lnTo>
                  <a:lnTo>
                    <a:pt x="580" y="87"/>
                  </a:lnTo>
                  <a:lnTo>
                    <a:pt x="585" y="87"/>
                  </a:lnTo>
                  <a:lnTo>
                    <a:pt x="589" y="83"/>
                  </a:lnTo>
                  <a:lnTo>
                    <a:pt x="590" y="76"/>
                  </a:lnTo>
                  <a:lnTo>
                    <a:pt x="594" y="69"/>
                  </a:lnTo>
                  <a:lnTo>
                    <a:pt x="601" y="64"/>
                  </a:lnTo>
                  <a:lnTo>
                    <a:pt x="608" y="57"/>
                  </a:lnTo>
                  <a:lnTo>
                    <a:pt x="616" y="51"/>
                  </a:lnTo>
                  <a:lnTo>
                    <a:pt x="623" y="45"/>
                  </a:lnTo>
                  <a:lnTo>
                    <a:pt x="628" y="39"/>
                  </a:lnTo>
                  <a:lnTo>
                    <a:pt x="632" y="35"/>
                  </a:lnTo>
                  <a:lnTo>
                    <a:pt x="637" y="32"/>
                  </a:lnTo>
                  <a:lnTo>
                    <a:pt x="641" y="28"/>
                  </a:lnTo>
                  <a:lnTo>
                    <a:pt x="645" y="24"/>
                  </a:lnTo>
                  <a:lnTo>
                    <a:pt x="645" y="20"/>
                  </a:lnTo>
                </a:path>
              </a:pathLst>
            </a:custGeom>
            <a:solidFill>
              <a:srgbClr val="00FF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1253" y="2880"/>
              <a:ext cx="320" cy="158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20" y="0"/>
                </a:cxn>
                <a:cxn ang="0">
                  <a:pos x="319" y="13"/>
                </a:cxn>
                <a:cxn ang="0">
                  <a:pos x="294" y="157"/>
                </a:cxn>
                <a:cxn ang="0">
                  <a:pos x="0" y="144"/>
                </a:cxn>
              </a:cxnLst>
              <a:rect l="0" t="0" r="r" b="b"/>
              <a:pathLst>
                <a:path w="320" h="158">
                  <a:moveTo>
                    <a:pt x="0" y="144"/>
                  </a:moveTo>
                  <a:lnTo>
                    <a:pt x="20" y="0"/>
                  </a:lnTo>
                  <a:lnTo>
                    <a:pt x="319" y="13"/>
                  </a:lnTo>
                  <a:lnTo>
                    <a:pt x="294" y="157"/>
                  </a:lnTo>
                  <a:lnTo>
                    <a:pt x="0" y="144"/>
                  </a:lnTo>
                </a:path>
              </a:pathLst>
            </a:custGeom>
            <a:solidFill>
              <a:srgbClr val="80808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1551" y="2869"/>
              <a:ext cx="93" cy="152"/>
            </a:xfrm>
            <a:custGeom>
              <a:avLst/>
              <a:gdLst/>
              <a:ahLst/>
              <a:cxnLst>
                <a:cxn ang="0">
                  <a:pos x="31" y="30"/>
                </a:cxn>
                <a:cxn ang="0">
                  <a:pos x="92" y="0"/>
                </a:cxn>
                <a:cxn ang="0">
                  <a:pos x="61" y="134"/>
                </a:cxn>
                <a:cxn ang="0">
                  <a:pos x="0" y="151"/>
                </a:cxn>
                <a:cxn ang="0">
                  <a:pos x="31" y="30"/>
                </a:cxn>
              </a:cxnLst>
              <a:rect l="0" t="0" r="r" b="b"/>
              <a:pathLst>
                <a:path w="93" h="152">
                  <a:moveTo>
                    <a:pt x="31" y="30"/>
                  </a:moveTo>
                  <a:lnTo>
                    <a:pt x="92" y="0"/>
                  </a:lnTo>
                  <a:lnTo>
                    <a:pt x="61" y="134"/>
                  </a:lnTo>
                  <a:lnTo>
                    <a:pt x="0" y="151"/>
                  </a:lnTo>
                  <a:lnTo>
                    <a:pt x="31" y="30"/>
                  </a:lnTo>
                </a:path>
              </a:pathLst>
            </a:custGeom>
            <a:solidFill>
              <a:srgbClr val="D9D9D9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1277" y="2832"/>
              <a:ext cx="413" cy="45"/>
            </a:xfrm>
            <a:custGeom>
              <a:avLst/>
              <a:gdLst/>
              <a:ahLst/>
              <a:cxnLst>
                <a:cxn ang="0">
                  <a:pos x="0" y="38"/>
                </a:cxn>
                <a:cxn ang="0">
                  <a:pos x="118" y="0"/>
                </a:cxn>
                <a:cxn ang="0">
                  <a:pos x="412" y="9"/>
                </a:cxn>
                <a:cxn ang="0">
                  <a:pos x="301" y="44"/>
                </a:cxn>
                <a:cxn ang="0">
                  <a:pos x="0" y="38"/>
                </a:cxn>
              </a:cxnLst>
              <a:rect l="0" t="0" r="r" b="b"/>
              <a:pathLst>
                <a:path w="413" h="45">
                  <a:moveTo>
                    <a:pt x="0" y="38"/>
                  </a:moveTo>
                  <a:lnTo>
                    <a:pt x="118" y="0"/>
                  </a:lnTo>
                  <a:lnTo>
                    <a:pt x="412" y="9"/>
                  </a:lnTo>
                  <a:lnTo>
                    <a:pt x="301" y="44"/>
                  </a:lnTo>
                  <a:lnTo>
                    <a:pt x="0" y="38"/>
                  </a:lnTo>
                </a:path>
              </a:pathLst>
            </a:custGeom>
            <a:solidFill>
              <a:srgbClr val="D9D9D9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1282" y="2802"/>
              <a:ext cx="90" cy="70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89" y="4"/>
                </a:cxn>
                <a:cxn ang="0">
                  <a:pos x="83" y="65"/>
                </a:cxn>
                <a:cxn ang="0">
                  <a:pos x="0" y="69"/>
                </a:cxn>
                <a:cxn ang="0">
                  <a:pos x="23" y="0"/>
                </a:cxn>
              </a:cxnLst>
              <a:rect l="0" t="0" r="r" b="b"/>
              <a:pathLst>
                <a:path w="90" h="70">
                  <a:moveTo>
                    <a:pt x="23" y="0"/>
                  </a:moveTo>
                  <a:lnTo>
                    <a:pt x="89" y="4"/>
                  </a:lnTo>
                  <a:lnTo>
                    <a:pt x="83" y="65"/>
                  </a:lnTo>
                  <a:lnTo>
                    <a:pt x="0" y="69"/>
                  </a:lnTo>
                  <a:lnTo>
                    <a:pt x="23" y="0"/>
                  </a:lnTo>
                </a:path>
              </a:pathLst>
            </a:custGeom>
            <a:solidFill>
              <a:srgbClr val="A6A6A6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>
              <a:off x="1371" y="2759"/>
              <a:ext cx="64" cy="113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2" y="30"/>
                </a:cxn>
                <a:cxn ang="0">
                  <a:pos x="0" y="112"/>
                </a:cxn>
                <a:cxn ang="0">
                  <a:pos x="63" y="69"/>
                </a:cxn>
                <a:cxn ang="0">
                  <a:pos x="62" y="0"/>
                </a:cxn>
              </a:cxnLst>
              <a:rect l="0" t="0" r="r" b="b"/>
              <a:pathLst>
                <a:path w="64" h="113">
                  <a:moveTo>
                    <a:pt x="62" y="0"/>
                  </a:moveTo>
                  <a:lnTo>
                    <a:pt x="2" y="30"/>
                  </a:lnTo>
                  <a:lnTo>
                    <a:pt x="0" y="112"/>
                  </a:lnTo>
                  <a:lnTo>
                    <a:pt x="63" y="69"/>
                  </a:lnTo>
                  <a:lnTo>
                    <a:pt x="62" y="0"/>
                  </a:lnTo>
                </a:path>
              </a:pathLst>
            </a:custGeom>
            <a:solidFill>
              <a:srgbClr val="80808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1300" y="2751"/>
              <a:ext cx="126" cy="48"/>
            </a:xfrm>
            <a:custGeom>
              <a:avLst/>
              <a:gdLst/>
              <a:ahLst/>
              <a:cxnLst>
                <a:cxn ang="0">
                  <a:pos x="0" y="35"/>
                </a:cxn>
                <a:cxn ang="0">
                  <a:pos x="61" y="47"/>
                </a:cxn>
                <a:cxn ang="0">
                  <a:pos x="125" y="4"/>
                </a:cxn>
                <a:cxn ang="0">
                  <a:pos x="61" y="0"/>
                </a:cxn>
                <a:cxn ang="0">
                  <a:pos x="0" y="35"/>
                </a:cxn>
              </a:cxnLst>
              <a:rect l="0" t="0" r="r" b="b"/>
              <a:pathLst>
                <a:path w="126" h="48">
                  <a:moveTo>
                    <a:pt x="0" y="35"/>
                  </a:moveTo>
                  <a:lnTo>
                    <a:pt x="61" y="47"/>
                  </a:lnTo>
                  <a:lnTo>
                    <a:pt x="125" y="4"/>
                  </a:lnTo>
                  <a:lnTo>
                    <a:pt x="61" y="0"/>
                  </a:lnTo>
                  <a:lnTo>
                    <a:pt x="0" y="35"/>
                  </a:lnTo>
                </a:path>
              </a:pathLst>
            </a:custGeom>
            <a:solidFill>
              <a:srgbClr val="D9D9D9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>
              <a:off x="1431" y="2726"/>
              <a:ext cx="182" cy="122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64" y="0"/>
                </a:cxn>
                <a:cxn ang="0">
                  <a:pos x="131" y="3"/>
                </a:cxn>
                <a:cxn ang="0">
                  <a:pos x="181" y="108"/>
                </a:cxn>
                <a:cxn ang="0">
                  <a:pos x="74" y="104"/>
                </a:cxn>
                <a:cxn ang="0">
                  <a:pos x="11" y="121"/>
                </a:cxn>
                <a:cxn ang="0">
                  <a:pos x="0" y="24"/>
                </a:cxn>
              </a:cxnLst>
              <a:rect l="0" t="0" r="r" b="b"/>
              <a:pathLst>
                <a:path w="182" h="122">
                  <a:moveTo>
                    <a:pt x="0" y="24"/>
                  </a:moveTo>
                  <a:lnTo>
                    <a:pt x="64" y="0"/>
                  </a:lnTo>
                  <a:lnTo>
                    <a:pt x="131" y="3"/>
                  </a:lnTo>
                  <a:lnTo>
                    <a:pt x="181" y="108"/>
                  </a:lnTo>
                  <a:lnTo>
                    <a:pt x="74" y="104"/>
                  </a:lnTo>
                  <a:lnTo>
                    <a:pt x="11" y="121"/>
                  </a:lnTo>
                  <a:lnTo>
                    <a:pt x="0" y="24"/>
                  </a:lnTo>
                </a:path>
              </a:pathLst>
            </a:custGeom>
            <a:solidFill>
              <a:srgbClr val="D4A6FF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35" name="Oval 34"/>
            <p:cNvSpPr>
              <a:spLocks noChangeArrowheads="1"/>
            </p:cNvSpPr>
            <p:nvPr/>
          </p:nvSpPr>
          <p:spPr bwMode="auto">
            <a:xfrm>
              <a:off x="1467" y="2654"/>
              <a:ext cx="34" cy="47"/>
            </a:xfrm>
            <a:prstGeom prst="ellipse">
              <a:avLst/>
            </a:prstGeom>
            <a:solidFill>
              <a:srgbClr val="FFE1A6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3307" y="3077"/>
              <a:ext cx="79" cy="132"/>
            </a:xfrm>
            <a:custGeom>
              <a:avLst/>
              <a:gdLst/>
              <a:ahLst/>
              <a:cxnLst>
                <a:cxn ang="0">
                  <a:pos x="0" y="98"/>
                </a:cxn>
                <a:cxn ang="0">
                  <a:pos x="54" y="0"/>
                </a:cxn>
                <a:cxn ang="0">
                  <a:pos x="78" y="30"/>
                </a:cxn>
                <a:cxn ang="0">
                  <a:pos x="36" y="131"/>
                </a:cxn>
                <a:cxn ang="0">
                  <a:pos x="0" y="98"/>
                </a:cxn>
              </a:cxnLst>
              <a:rect l="0" t="0" r="r" b="b"/>
              <a:pathLst>
                <a:path w="79" h="132">
                  <a:moveTo>
                    <a:pt x="0" y="98"/>
                  </a:moveTo>
                  <a:lnTo>
                    <a:pt x="54" y="0"/>
                  </a:lnTo>
                  <a:lnTo>
                    <a:pt x="78" y="30"/>
                  </a:lnTo>
                  <a:lnTo>
                    <a:pt x="36" y="131"/>
                  </a:lnTo>
                  <a:lnTo>
                    <a:pt x="0" y="98"/>
                  </a:lnTo>
                </a:path>
              </a:pathLst>
            </a:custGeom>
            <a:solidFill>
              <a:srgbClr val="FFC04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3326" y="3101"/>
              <a:ext cx="189" cy="185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188" y="43"/>
                </a:cxn>
                <a:cxn ang="0">
                  <a:pos x="126" y="184"/>
                </a:cxn>
                <a:cxn ang="0">
                  <a:pos x="0" y="132"/>
                </a:cxn>
                <a:cxn ang="0">
                  <a:pos x="71" y="0"/>
                </a:cxn>
              </a:cxnLst>
              <a:rect l="0" t="0" r="r" b="b"/>
              <a:pathLst>
                <a:path w="189" h="185">
                  <a:moveTo>
                    <a:pt x="71" y="0"/>
                  </a:moveTo>
                  <a:lnTo>
                    <a:pt x="188" y="43"/>
                  </a:lnTo>
                  <a:lnTo>
                    <a:pt x="126" y="184"/>
                  </a:lnTo>
                  <a:lnTo>
                    <a:pt x="0" y="132"/>
                  </a:lnTo>
                  <a:lnTo>
                    <a:pt x="71" y="0"/>
                  </a:lnTo>
                </a:path>
              </a:pathLst>
            </a:custGeom>
            <a:solidFill>
              <a:srgbClr val="80808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2212" y="2213"/>
              <a:ext cx="1046" cy="165"/>
            </a:xfrm>
            <a:custGeom>
              <a:avLst/>
              <a:gdLst/>
              <a:ahLst/>
              <a:cxnLst>
                <a:cxn ang="0">
                  <a:pos x="338" y="15"/>
                </a:cxn>
                <a:cxn ang="0">
                  <a:pos x="269" y="20"/>
                </a:cxn>
                <a:cxn ang="0">
                  <a:pos x="203" y="28"/>
                </a:cxn>
                <a:cxn ang="0">
                  <a:pos x="155" y="35"/>
                </a:cxn>
                <a:cxn ang="0">
                  <a:pos x="122" y="37"/>
                </a:cxn>
                <a:cxn ang="0">
                  <a:pos x="89" y="41"/>
                </a:cxn>
                <a:cxn ang="0">
                  <a:pos x="66" y="45"/>
                </a:cxn>
                <a:cxn ang="0">
                  <a:pos x="52" y="52"/>
                </a:cxn>
                <a:cxn ang="0">
                  <a:pos x="35" y="59"/>
                </a:cxn>
                <a:cxn ang="0">
                  <a:pos x="25" y="68"/>
                </a:cxn>
                <a:cxn ang="0">
                  <a:pos x="11" y="78"/>
                </a:cxn>
                <a:cxn ang="0">
                  <a:pos x="0" y="95"/>
                </a:cxn>
                <a:cxn ang="0">
                  <a:pos x="31" y="118"/>
                </a:cxn>
                <a:cxn ang="0">
                  <a:pos x="73" y="122"/>
                </a:cxn>
                <a:cxn ang="0">
                  <a:pos x="85" y="125"/>
                </a:cxn>
                <a:cxn ang="0">
                  <a:pos x="99" y="130"/>
                </a:cxn>
                <a:cxn ang="0">
                  <a:pos x="114" y="140"/>
                </a:cxn>
                <a:cxn ang="0">
                  <a:pos x="162" y="152"/>
                </a:cxn>
                <a:cxn ang="0">
                  <a:pos x="213" y="156"/>
                </a:cxn>
                <a:cxn ang="0">
                  <a:pos x="262" y="151"/>
                </a:cxn>
                <a:cxn ang="0">
                  <a:pos x="285" y="147"/>
                </a:cxn>
                <a:cxn ang="0">
                  <a:pos x="311" y="142"/>
                </a:cxn>
                <a:cxn ang="0">
                  <a:pos x="366" y="139"/>
                </a:cxn>
                <a:cxn ang="0">
                  <a:pos x="424" y="144"/>
                </a:cxn>
                <a:cxn ang="0">
                  <a:pos x="480" y="150"/>
                </a:cxn>
                <a:cxn ang="0">
                  <a:pos x="537" y="159"/>
                </a:cxn>
                <a:cxn ang="0">
                  <a:pos x="595" y="164"/>
                </a:cxn>
                <a:cxn ang="0">
                  <a:pos x="650" y="162"/>
                </a:cxn>
                <a:cxn ang="0">
                  <a:pos x="671" y="157"/>
                </a:cxn>
                <a:cxn ang="0">
                  <a:pos x="694" y="152"/>
                </a:cxn>
                <a:cxn ang="0">
                  <a:pos x="768" y="146"/>
                </a:cxn>
                <a:cxn ang="0">
                  <a:pos x="843" y="147"/>
                </a:cxn>
                <a:cxn ang="0">
                  <a:pos x="915" y="153"/>
                </a:cxn>
                <a:cxn ang="0">
                  <a:pos x="947" y="155"/>
                </a:cxn>
                <a:cxn ang="0">
                  <a:pos x="983" y="153"/>
                </a:cxn>
                <a:cxn ang="0">
                  <a:pos x="1012" y="143"/>
                </a:cxn>
                <a:cxn ang="0">
                  <a:pos x="1023" y="129"/>
                </a:cxn>
                <a:cxn ang="0">
                  <a:pos x="1034" y="116"/>
                </a:cxn>
                <a:cxn ang="0">
                  <a:pos x="1042" y="94"/>
                </a:cxn>
                <a:cxn ang="0">
                  <a:pos x="983" y="71"/>
                </a:cxn>
                <a:cxn ang="0">
                  <a:pos x="956" y="61"/>
                </a:cxn>
                <a:cxn ang="0">
                  <a:pos x="941" y="50"/>
                </a:cxn>
                <a:cxn ang="0">
                  <a:pos x="921" y="41"/>
                </a:cxn>
                <a:cxn ang="0">
                  <a:pos x="881" y="33"/>
                </a:cxn>
                <a:cxn ang="0">
                  <a:pos x="840" y="27"/>
                </a:cxn>
                <a:cxn ang="0">
                  <a:pos x="800" y="18"/>
                </a:cxn>
                <a:cxn ang="0">
                  <a:pos x="744" y="6"/>
                </a:cxn>
                <a:cxn ang="0">
                  <a:pos x="677" y="2"/>
                </a:cxn>
                <a:cxn ang="0">
                  <a:pos x="614" y="4"/>
                </a:cxn>
                <a:cxn ang="0">
                  <a:pos x="553" y="7"/>
                </a:cxn>
                <a:cxn ang="0">
                  <a:pos x="487" y="1"/>
                </a:cxn>
                <a:cxn ang="0">
                  <a:pos x="424" y="2"/>
                </a:cxn>
                <a:cxn ang="0">
                  <a:pos x="395" y="12"/>
                </a:cxn>
              </a:cxnLst>
              <a:rect l="0" t="0" r="r" b="b"/>
              <a:pathLst>
                <a:path w="1046" h="165">
                  <a:moveTo>
                    <a:pt x="393" y="14"/>
                  </a:moveTo>
                  <a:lnTo>
                    <a:pt x="379" y="14"/>
                  </a:lnTo>
                  <a:lnTo>
                    <a:pt x="365" y="14"/>
                  </a:lnTo>
                  <a:lnTo>
                    <a:pt x="352" y="14"/>
                  </a:lnTo>
                  <a:lnTo>
                    <a:pt x="338" y="15"/>
                  </a:lnTo>
                  <a:lnTo>
                    <a:pt x="324" y="15"/>
                  </a:lnTo>
                  <a:lnTo>
                    <a:pt x="310" y="17"/>
                  </a:lnTo>
                  <a:lnTo>
                    <a:pt x="297" y="17"/>
                  </a:lnTo>
                  <a:lnTo>
                    <a:pt x="283" y="19"/>
                  </a:lnTo>
                  <a:lnTo>
                    <a:pt x="269" y="20"/>
                  </a:lnTo>
                  <a:lnTo>
                    <a:pt x="257" y="22"/>
                  </a:lnTo>
                  <a:lnTo>
                    <a:pt x="243" y="23"/>
                  </a:lnTo>
                  <a:lnTo>
                    <a:pt x="230" y="25"/>
                  </a:lnTo>
                  <a:lnTo>
                    <a:pt x="216" y="27"/>
                  </a:lnTo>
                  <a:lnTo>
                    <a:pt x="203" y="28"/>
                  </a:lnTo>
                  <a:lnTo>
                    <a:pt x="189" y="30"/>
                  </a:lnTo>
                  <a:lnTo>
                    <a:pt x="175" y="32"/>
                  </a:lnTo>
                  <a:lnTo>
                    <a:pt x="169" y="33"/>
                  </a:lnTo>
                  <a:lnTo>
                    <a:pt x="162" y="34"/>
                  </a:lnTo>
                  <a:lnTo>
                    <a:pt x="155" y="35"/>
                  </a:lnTo>
                  <a:lnTo>
                    <a:pt x="149" y="35"/>
                  </a:lnTo>
                  <a:lnTo>
                    <a:pt x="142" y="36"/>
                  </a:lnTo>
                  <a:lnTo>
                    <a:pt x="135" y="37"/>
                  </a:lnTo>
                  <a:lnTo>
                    <a:pt x="129" y="37"/>
                  </a:lnTo>
                  <a:lnTo>
                    <a:pt x="122" y="37"/>
                  </a:lnTo>
                  <a:lnTo>
                    <a:pt x="115" y="38"/>
                  </a:lnTo>
                  <a:lnTo>
                    <a:pt x="109" y="39"/>
                  </a:lnTo>
                  <a:lnTo>
                    <a:pt x="102" y="40"/>
                  </a:lnTo>
                  <a:lnTo>
                    <a:pt x="96" y="40"/>
                  </a:lnTo>
                  <a:lnTo>
                    <a:pt x="89" y="41"/>
                  </a:lnTo>
                  <a:lnTo>
                    <a:pt x="84" y="41"/>
                  </a:lnTo>
                  <a:lnTo>
                    <a:pt x="78" y="43"/>
                  </a:lnTo>
                  <a:lnTo>
                    <a:pt x="71" y="43"/>
                  </a:lnTo>
                  <a:lnTo>
                    <a:pt x="69" y="44"/>
                  </a:lnTo>
                  <a:lnTo>
                    <a:pt x="66" y="45"/>
                  </a:lnTo>
                  <a:lnTo>
                    <a:pt x="63" y="46"/>
                  </a:lnTo>
                  <a:lnTo>
                    <a:pt x="60" y="47"/>
                  </a:lnTo>
                  <a:lnTo>
                    <a:pt x="58" y="48"/>
                  </a:lnTo>
                  <a:lnTo>
                    <a:pt x="56" y="50"/>
                  </a:lnTo>
                  <a:lnTo>
                    <a:pt x="52" y="52"/>
                  </a:lnTo>
                  <a:lnTo>
                    <a:pt x="48" y="54"/>
                  </a:lnTo>
                  <a:lnTo>
                    <a:pt x="44" y="56"/>
                  </a:lnTo>
                  <a:lnTo>
                    <a:pt x="40" y="57"/>
                  </a:lnTo>
                  <a:lnTo>
                    <a:pt x="37" y="59"/>
                  </a:lnTo>
                  <a:lnTo>
                    <a:pt x="35" y="59"/>
                  </a:lnTo>
                  <a:lnTo>
                    <a:pt x="34" y="61"/>
                  </a:lnTo>
                  <a:lnTo>
                    <a:pt x="32" y="63"/>
                  </a:lnTo>
                  <a:lnTo>
                    <a:pt x="29" y="65"/>
                  </a:lnTo>
                  <a:lnTo>
                    <a:pt x="26" y="66"/>
                  </a:lnTo>
                  <a:lnTo>
                    <a:pt x="25" y="68"/>
                  </a:lnTo>
                  <a:lnTo>
                    <a:pt x="22" y="70"/>
                  </a:lnTo>
                  <a:lnTo>
                    <a:pt x="20" y="73"/>
                  </a:lnTo>
                  <a:lnTo>
                    <a:pt x="17" y="75"/>
                  </a:lnTo>
                  <a:lnTo>
                    <a:pt x="14" y="76"/>
                  </a:lnTo>
                  <a:lnTo>
                    <a:pt x="11" y="78"/>
                  </a:lnTo>
                  <a:lnTo>
                    <a:pt x="8" y="80"/>
                  </a:lnTo>
                  <a:lnTo>
                    <a:pt x="5" y="84"/>
                  </a:lnTo>
                  <a:lnTo>
                    <a:pt x="3" y="87"/>
                  </a:lnTo>
                  <a:lnTo>
                    <a:pt x="0" y="91"/>
                  </a:lnTo>
                  <a:lnTo>
                    <a:pt x="0" y="95"/>
                  </a:lnTo>
                  <a:lnTo>
                    <a:pt x="0" y="97"/>
                  </a:lnTo>
                  <a:lnTo>
                    <a:pt x="4" y="105"/>
                  </a:lnTo>
                  <a:lnTo>
                    <a:pt x="11" y="111"/>
                  </a:lnTo>
                  <a:lnTo>
                    <a:pt x="20" y="115"/>
                  </a:lnTo>
                  <a:lnTo>
                    <a:pt x="31" y="118"/>
                  </a:lnTo>
                  <a:lnTo>
                    <a:pt x="42" y="119"/>
                  </a:lnTo>
                  <a:lnTo>
                    <a:pt x="53" y="120"/>
                  </a:lnTo>
                  <a:lnTo>
                    <a:pt x="63" y="121"/>
                  </a:lnTo>
                  <a:lnTo>
                    <a:pt x="71" y="122"/>
                  </a:lnTo>
                  <a:lnTo>
                    <a:pt x="73" y="122"/>
                  </a:lnTo>
                  <a:lnTo>
                    <a:pt x="75" y="122"/>
                  </a:lnTo>
                  <a:lnTo>
                    <a:pt x="78" y="123"/>
                  </a:lnTo>
                  <a:lnTo>
                    <a:pt x="80" y="123"/>
                  </a:lnTo>
                  <a:lnTo>
                    <a:pt x="83" y="124"/>
                  </a:lnTo>
                  <a:lnTo>
                    <a:pt x="85" y="125"/>
                  </a:lnTo>
                  <a:lnTo>
                    <a:pt x="87" y="126"/>
                  </a:lnTo>
                  <a:lnTo>
                    <a:pt x="88" y="126"/>
                  </a:lnTo>
                  <a:lnTo>
                    <a:pt x="91" y="127"/>
                  </a:lnTo>
                  <a:lnTo>
                    <a:pt x="95" y="128"/>
                  </a:lnTo>
                  <a:lnTo>
                    <a:pt x="99" y="130"/>
                  </a:lnTo>
                  <a:lnTo>
                    <a:pt x="102" y="132"/>
                  </a:lnTo>
                  <a:lnTo>
                    <a:pt x="105" y="134"/>
                  </a:lnTo>
                  <a:lnTo>
                    <a:pt x="108" y="137"/>
                  </a:lnTo>
                  <a:lnTo>
                    <a:pt x="112" y="138"/>
                  </a:lnTo>
                  <a:lnTo>
                    <a:pt x="114" y="140"/>
                  </a:lnTo>
                  <a:lnTo>
                    <a:pt x="123" y="144"/>
                  </a:lnTo>
                  <a:lnTo>
                    <a:pt x="133" y="147"/>
                  </a:lnTo>
                  <a:lnTo>
                    <a:pt x="142" y="150"/>
                  </a:lnTo>
                  <a:lnTo>
                    <a:pt x="152" y="151"/>
                  </a:lnTo>
                  <a:lnTo>
                    <a:pt x="162" y="152"/>
                  </a:lnTo>
                  <a:lnTo>
                    <a:pt x="172" y="154"/>
                  </a:lnTo>
                  <a:lnTo>
                    <a:pt x="182" y="155"/>
                  </a:lnTo>
                  <a:lnTo>
                    <a:pt x="192" y="156"/>
                  </a:lnTo>
                  <a:lnTo>
                    <a:pt x="202" y="156"/>
                  </a:lnTo>
                  <a:lnTo>
                    <a:pt x="213" y="156"/>
                  </a:lnTo>
                  <a:lnTo>
                    <a:pt x="223" y="155"/>
                  </a:lnTo>
                  <a:lnTo>
                    <a:pt x="233" y="155"/>
                  </a:lnTo>
                  <a:lnTo>
                    <a:pt x="243" y="153"/>
                  </a:lnTo>
                  <a:lnTo>
                    <a:pt x="253" y="152"/>
                  </a:lnTo>
                  <a:lnTo>
                    <a:pt x="262" y="151"/>
                  </a:lnTo>
                  <a:lnTo>
                    <a:pt x="272" y="150"/>
                  </a:lnTo>
                  <a:lnTo>
                    <a:pt x="274" y="150"/>
                  </a:lnTo>
                  <a:lnTo>
                    <a:pt x="277" y="150"/>
                  </a:lnTo>
                  <a:lnTo>
                    <a:pt x="281" y="149"/>
                  </a:lnTo>
                  <a:lnTo>
                    <a:pt x="285" y="147"/>
                  </a:lnTo>
                  <a:lnTo>
                    <a:pt x="289" y="146"/>
                  </a:lnTo>
                  <a:lnTo>
                    <a:pt x="292" y="145"/>
                  </a:lnTo>
                  <a:lnTo>
                    <a:pt x="296" y="144"/>
                  </a:lnTo>
                  <a:lnTo>
                    <a:pt x="299" y="144"/>
                  </a:lnTo>
                  <a:lnTo>
                    <a:pt x="311" y="142"/>
                  </a:lnTo>
                  <a:lnTo>
                    <a:pt x="322" y="140"/>
                  </a:lnTo>
                  <a:lnTo>
                    <a:pt x="333" y="140"/>
                  </a:lnTo>
                  <a:lnTo>
                    <a:pt x="344" y="140"/>
                  </a:lnTo>
                  <a:lnTo>
                    <a:pt x="356" y="139"/>
                  </a:lnTo>
                  <a:lnTo>
                    <a:pt x="366" y="139"/>
                  </a:lnTo>
                  <a:lnTo>
                    <a:pt x="378" y="140"/>
                  </a:lnTo>
                  <a:lnTo>
                    <a:pt x="389" y="140"/>
                  </a:lnTo>
                  <a:lnTo>
                    <a:pt x="401" y="141"/>
                  </a:lnTo>
                  <a:lnTo>
                    <a:pt x="412" y="142"/>
                  </a:lnTo>
                  <a:lnTo>
                    <a:pt x="424" y="144"/>
                  </a:lnTo>
                  <a:lnTo>
                    <a:pt x="435" y="145"/>
                  </a:lnTo>
                  <a:lnTo>
                    <a:pt x="445" y="147"/>
                  </a:lnTo>
                  <a:lnTo>
                    <a:pt x="457" y="148"/>
                  </a:lnTo>
                  <a:lnTo>
                    <a:pt x="468" y="150"/>
                  </a:lnTo>
                  <a:lnTo>
                    <a:pt x="480" y="150"/>
                  </a:lnTo>
                  <a:lnTo>
                    <a:pt x="491" y="152"/>
                  </a:lnTo>
                  <a:lnTo>
                    <a:pt x="503" y="154"/>
                  </a:lnTo>
                  <a:lnTo>
                    <a:pt x="515" y="156"/>
                  </a:lnTo>
                  <a:lnTo>
                    <a:pt x="526" y="157"/>
                  </a:lnTo>
                  <a:lnTo>
                    <a:pt x="537" y="159"/>
                  </a:lnTo>
                  <a:lnTo>
                    <a:pt x="548" y="160"/>
                  </a:lnTo>
                  <a:lnTo>
                    <a:pt x="561" y="161"/>
                  </a:lnTo>
                  <a:lnTo>
                    <a:pt x="572" y="162"/>
                  </a:lnTo>
                  <a:lnTo>
                    <a:pt x="583" y="163"/>
                  </a:lnTo>
                  <a:lnTo>
                    <a:pt x="595" y="164"/>
                  </a:lnTo>
                  <a:lnTo>
                    <a:pt x="606" y="164"/>
                  </a:lnTo>
                  <a:lnTo>
                    <a:pt x="616" y="164"/>
                  </a:lnTo>
                  <a:lnTo>
                    <a:pt x="627" y="163"/>
                  </a:lnTo>
                  <a:lnTo>
                    <a:pt x="639" y="163"/>
                  </a:lnTo>
                  <a:lnTo>
                    <a:pt x="650" y="162"/>
                  </a:lnTo>
                  <a:lnTo>
                    <a:pt x="661" y="160"/>
                  </a:lnTo>
                  <a:lnTo>
                    <a:pt x="664" y="160"/>
                  </a:lnTo>
                  <a:lnTo>
                    <a:pt x="666" y="159"/>
                  </a:lnTo>
                  <a:lnTo>
                    <a:pt x="669" y="158"/>
                  </a:lnTo>
                  <a:lnTo>
                    <a:pt x="671" y="157"/>
                  </a:lnTo>
                  <a:lnTo>
                    <a:pt x="674" y="156"/>
                  </a:lnTo>
                  <a:lnTo>
                    <a:pt x="677" y="156"/>
                  </a:lnTo>
                  <a:lnTo>
                    <a:pt x="679" y="155"/>
                  </a:lnTo>
                  <a:lnTo>
                    <a:pt x="681" y="155"/>
                  </a:lnTo>
                  <a:lnTo>
                    <a:pt x="694" y="152"/>
                  </a:lnTo>
                  <a:lnTo>
                    <a:pt x="708" y="150"/>
                  </a:lnTo>
                  <a:lnTo>
                    <a:pt x="723" y="149"/>
                  </a:lnTo>
                  <a:lnTo>
                    <a:pt x="738" y="147"/>
                  </a:lnTo>
                  <a:lnTo>
                    <a:pt x="753" y="147"/>
                  </a:lnTo>
                  <a:lnTo>
                    <a:pt x="768" y="146"/>
                  </a:lnTo>
                  <a:lnTo>
                    <a:pt x="783" y="146"/>
                  </a:lnTo>
                  <a:lnTo>
                    <a:pt x="798" y="146"/>
                  </a:lnTo>
                  <a:lnTo>
                    <a:pt x="813" y="146"/>
                  </a:lnTo>
                  <a:lnTo>
                    <a:pt x="828" y="147"/>
                  </a:lnTo>
                  <a:lnTo>
                    <a:pt x="843" y="147"/>
                  </a:lnTo>
                  <a:lnTo>
                    <a:pt x="858" y="149"/>
                  </a:lnTo>
                  <a:lnTo>
                    <a:pt x="873" y="150"/>
                  </a:lnTo>
                  <a:lnTo>
                    <a:pt x="887" y="150"/>
                  </a:lnTo>
                  <a:lnTo>
                    <a:pt x="901" y="151"/>
                  </a:lnTo>
                  <a:lnTo>
                    <a:pt x="915" y="153"/>
                  </a:lnTo>
                  <a:lnTo>
                    <a:pt x="920" y="153"/>
                  </a:lnTo>
                  <a:lnTo>
                    <a:pt x="926" y="153"/>
                  </a:lnTo>
                  <a:lnTo>
                    <a:pt x="933" y="154"/>
                  </a:lnTo>
                  <a:lnTo>
                    <a:pt x="940" y="155"/>
                  </a:lnTo>
                  <a:lnTo>
                    <a:pt x="947" y="155"/>
                  </a:lnTo>
                  <a:lnTo>
                    <a:pt x="954" y="155"/>
                  </a:lnTo>
                  <a:lnTo>
                    <a:pt x="961" y="155"/>
                  </a:lnTo>
                  <a:lnTo>
                    <a:pt x="969" y="155"/>
                  </a:lnTo>
                  <a:lnTo>
                    <a:pt x="976" y="154"/>
                  </a:lnTo>
                  <a:lnTo>
                    <a:pt x="983" y="153"/>
                  </a:lnTo>
                  <a:lnTo>
                    <a:pt x="990" y="152"/>
                  </a:lnTo>
                  <a:lnTo>
                    <a:pt x="996" y="150"/>
                  </a:lnTo>
                  <a:lnTo>
                    <a:pt x="1002" y="149"/>
                  </a:lnTo>
                  <a:lnTo>
                    <a:pt x="1007" y="146"/>
                  </a:lnTo>
                  <a:lnTo>
                    <a:pt x="1012" y="143"/>
                  </a:lnTo>
                  <a:lnTo>
                    <a:pt x="1016" y="138"/>
                  </a:lnTo>
                  <a:lnTo>
                    <a:pt x="1016" y="134"/>
                  </a:lnTo>
                  <a:lnTo>
                    <a:pt x="1017" y="133"/>
                  </a:lnTo>
                  <a:lnTo>
                    <a:pt x="1020" y="131"/>
                  </a:lnTo>
                  <a:lnTo>
                    <a:pt x="1023" y="129"/>
                  </a:lnTo>
                  <a:lnTo>
                    <a:pt x="1026" y="127"/>
                  </a:lnTo>
                  <a:lnTo>
                    <a:pt x="1026" y="125"/>
                  </a:lnTo>
                  <a:lnTo>
                    <a:pt x="1029" y="123"/>
                  </a:lnTo>
                  <a:lnTo>
                    <a:pt x="1031" y="120"/>
                  </a:lnTo>
                  <a:lnTo>
                    <a:pt x="1034" y="116"/>
                  </a:lnTo>
                  <a:lnTo>
                    <a:pt x="1037" y="112"/>
                  </a:lnTo>
                  <a:lnTo>
                    <a:pt x="1040" y="109"/>
                  </a:lnTo>
                  <a:lnTo>
                    <a:pt x="1043" y="106"/>
                  </a:lnTo>
                  <a:lnTo>
                    <a:pt x="1045" y="104"/>
                  </a:lnTo>
                  <a:lnTo>
                    <a:pt x="1042" y="94"/>
                  </a:lnTo>
                  <a:lnTo>
                    <a:pt x="1034" y="86"/>
                  </a:lnTo>
                  <a:lnTo>
                    <a:pt x="1023" y="80"/>
                  </a:lnTo>
                  <a:lnTo>
                    <a:pt x="1011" y="75"/>
                  </a:lnTo>
                  <a:lnTo>
                    <a:pt x="996" y="73"/>
                  </a:lnTo>
                  <a:lnTo>
                    <a:pt x="983" y="71"/>
                  </a:lnTo>
                  <a:lnTo>
                    <a:pt x="971" y="71"/>
                  </a:lnTo>
                  <a:lnTo>
                    <a:pt x="961" y="71"/>
                  </a:lnTo>
                  <a:lnTo>
                    <a:pt x="959" y="68"/>
                  </a:lnTo>
                  <a:lnTo>
                    <a:pt x="957" y="65"/>
                  </a:lnTo>
                  <a:lnTo>
                    <a:pt x="956" y="61"/>
                  </a:lnTo>
                  <a:lnTo>
                    <a:pt x="953" y="57"/>
                  </a:lnTo>
                  <a:lnTo>
                    <a:pt x="950" y="56"/>
                  </a:lnTo>
                  <a:lnTo>
                    <a:pt x="947" y="54"/>
                  </a:lnTo>
                  <a:lnTo>
                    <a:pt x="944" y="52"/>
                  </a:lnTo>
                  <a:lnTo>
                    <a:pt x="941" y="50"/>
                  </a:lnTo>
                  <a:lnTo>
                    <a:pt x="938" y="48"/>
                  </a:lnTo>
                  <a:lnTo>
                    <a:pt x="936" y="47"/>
                  </a:lnTo>
                  <a:lnTo>
                    <a:pt x="932" y="45"/>
                  </a:lnTo>
                  <a:lnTo>
                    <a:pt x="929" y="43"/>
                  </a:lnTo>
                  <a:lnTo>
                    <a:pt x="921" y="41"/>
                  </a:lnTo>
                  <a:lnTo>
                    <a:pt x="914" y="40"/>
                  </a:lnTo>
                  <a:lnTo>
                    <a:pt x="906" y="37"/>
                  </a:lnTo>
                  <a:lnTo>
                    <a:pt x="898" y="36"/>
                  </a:lnTo>
                  <a:lnTo>
                    <a:pt x="890" y="34"/>
                  </a:lnTo>
                  <a:lnTo>
                    <a:pt x="881" y="33"/>
                  </a:lnTo>
                  <a:lnTo>
                    <a:pt x="873" y="31"/>
                  </a:lnTo>
                  <a:lnTo>
                    <a:pt x="865" y="31"/>
                  </a:lnTo>
                  <a:lnTo>
                    <a:pt x="856" y="30"/>
                  </a:lnTo>
                  <a:lnTo>
                    <a:pt x="848" y="28"/>
                  </a:lnTo>
                  <a:lnTo>
                    <a:pt x="840" y="27"/>
                  </a:lnTo>
                  <a:lnTo>
                    <a:pt x="832" y="26"/>
                  </a:lnTo>
                  <a:lnTo>
                    <a:pt x="823" y="24"/>
                  </a:lnTo>
                  <a:lnTo>
                    <a:pt x="816" y="22"/>
                  </a:lnTo>
                  <a:lnTo>
                    <a:pt x="807" y="21"/>
                  </a:lnTo>
                  <a:lnTo>
                    <a:pt x="800" y="18"/>
                  </a:lnTo>
                  <a:lnTo>
                    <a:pt x="790" y="15"/>
                  </a:lnTo>
                  <a:lnTo>
                    <a:pt x="780" y="12"/>
                  </a:lnTo>
                  <a:lnTo>
                    <a:pt x="768" y="11"/>
                  </a:lnTo>
                  <a:lnTo>
                    <a:pt x="756" y="8"/>
                  </a:lnTo>
                  <a:lnTo>
                    <a:pt x="744" y="6"/>
                  </a:lnTo>
                  <a:lnTo>
                    <a:pt x="731" y="5"/>
                  </a:lnTo>
                  <a:lnTo>
                    <a:pt x="717" y="3"/>
                  </a:lnTo>
                  <a:lnTo>
                    <a:pt x="704" y="2"/>
                  </a:lnTo>
                  <a:lnTo>
                    <a:pt x="690" y="2"/>
                  </a:lnTo>
                  <a:lnTo>
                    <a:pt x="677" y="2"/>
                  </a:lnTo>
                  <a:lnTo>
                    <a:pt x="664" y="2"/>
                  </a:lnTo>
                  <a:lnTo>
                    <a:pt x="651" y="2"/>
                  </a:lnTo>
                  <a:lnTo>
                    <a:pt x="638" y="2"/>
                  </a:lnTo>
                  <a:lnTo>
                    <a:pt x="625" y="3"/>
                  </a:lnTo>
                  <a:lnTo>
                    <a:pt x="614" y="4"/>
                  </a:lnTo>
                  <a:lnTo>
                    <a:pt x="604" y="5"/>
                  </a:lnTo>
                  <a:lnTo>
                    <a:pt x="591" y="6"/>
                  </a:lnTo>
                  <a:lnTo>
                    <a:pt x="579" y="7"/>
                  </a:lnTo>
                  <a:lnTo>
                    <a:pt x="566" y="7"/>
                  </a:lnTo>
                  <a:lnTo>
                    <a:pt x="553" y="7"/>
                  </a:lnTo>
                  <a:lnTo>
                    <a:pt x="540" y="5"/>
                  </a:lnTo>
                  <a:lnTo>
                    <a:pt x="526" y="5"/>
                  </a:lnTo>
                  <a:lnTo>
                    <a:pt x="514" y="3"/>
                  </a:lnTo>
                  <a:lnTo>
                    <a:pt x="500" y="2"/>
                  </a:lnTo>
                  <a:lnTo>
                    <a:pt x="487" y="1"/>
                  </a:lnTo>
                  <a:lnTo>
                    <a:pt x="474" y="0"/>
                  </a:lnTo>
                  <a:lnTo>
                    <a:pt x="461" y="0"/>
                  </a:lnTo>
                  <a:lnTo>
                    <a:pt x="448" y="0"/>
                  </a:lnTo>
                  <a:lnTo>
                    <a:pt x="436" y="1"/>
                  </a:lnTo>
                  <a:lnTo>
                    <a:pt x="424" y="2"/>
                  </a:lnTo>
                  <a:lnTo>
                    <a:pt x="412" y="4"/>
                  </a:lnTo>
                  <a:lnTo>
                    <a:pt x="401" y="7"/>
                  </a:lnTo>
                  <a:lnTo>
                    <a:pt x="399" y="8"/>
                  </a:lnTo>
                  <a:lnTo>
                    <a:pt x="396" y="10"/>
                  </a:lnTo>
                  <a:lnTo>
                    <a:pt x="395" y="12"/>
                  </a:lnTo>
                  <a:lnTo>
                    <a:pt x="393" y="14"/>
                  </a:lnTo>
                </a:path>
              </a:pathLst>
            </a:custGeom>
            <a:solidFill>
              <a:srgbClr val="FFE1A6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2557" y="2192"/>
              <a:ext cx="152" cy="77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2" y="76"/>
                </a:cxn>
                <a:cxn ang="0">
                  <a:pos x="148" y="70"/>
                </a:cxn>
                <a:cxn ang="0">
                  <a:pos x="151" y="0"/>
                </a:cxn>
                <a:cxn ang="0">
                  <a:pos x="0" y="6"/>
                </a:cxn>
              </a:cxnLst>
              <a:rect l="0" t="0" r="r" b="b"/>
              <a:pathLst>
                <a:path w="152" h="77">
                  <a:moveTo>
                    <a:pt x="0" y="6"/>
                  </a:moveTo>
                  <a:lnTo>
                    <a:pt x="2" y="76"/>
                  </a:lnTo>
                  <a:lnTo>
                    <a:pt x="148" y="70"/>
                  </a:lnTo>
                  <a:lnTo>
                    <a:pt x="151" y="0"/>
                  </a:lnTo>
                  <a:lnTo>
                    <a:pt x="0" y="6"/>
                  </a:lnTo>
                </a:path>
              </a:pathLst>
            </a:custGeom>
            <a:solidFill>
              <a:srgbClr val="B3B3B3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2683" y="2145"/>
              <a:ext cx="54" cy="48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0" y="39"/>
                </a:cxn>
                <a:cxn ang="0">
                  <a:pos x="30" y="47"/>
                </a:cxn>
                <a:cxn ang="0">
                  <a:pos x="53" y="6"/>
                </a:cxn>
                <a:cxn ang="0">
                  <a:pos x="20" y="0"/>
                </a:cxn>
              </a:cxnLst>
              <a:rect l="0" t="0" r="r" b="b"/>
              <a:pathLst>
                <a:path w="54" h="48">
                  <a:moveTo>
                    <a:pt x="20" y="0"/>
                  </a:moveTo>
                  <a:lnTo>
                    <a:pt x="0" y="39"/>
                  </a:lnTo>
                  <a:lnTo>
                    <a:pt x="30" y="47"/>
                  </a:lnTo>
                  <a:lnTo>
                    <a:pt x="53" y="6"/>
                  </a:lnTo>
                  <a:lnTo>
                    <a:pt x="20" y="0"/>
                  </a:lnTo>
                </a:path>
              </a:pathLst>
            </a:custGeom>
            <a:solidFill>
              <a:srgbClr val="80808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2536" y="2147"/>
              <a:ext cx="126" cy="43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31" y="0"/>
                </a:cxn>
                <a:cxn ang="0">
                  <a:pos x="82" y="0"/>
                </a:cxn>
                <a:cxn ang="0">
                  <a:pos x="125" y="41"/>
                </a:cxn>
                <a:cxn ang="0">
                  <a:pos x="0" y="42"/>
                </a:cxn>
              </a:cxnLst>
              <a:rect l="0" t="0" r="r" b="b"/>
              <a:pathLst>
                <a:path w="126" h="43">
                  <a:moveTo>
                    <a:pt x="0" y="42"/>
                  </a:moveTo>
                  <a:lnTo>
                    <a:pt x="31" y="0"/>
                  </a:lnTo>
                  <a:lnTo>
                    <a:pt x="82" y="0"/>
                  </a:lnTo>
                  <a:lnTo>
                    <a:pt x="125" y="41"/>
                  </a:lnTo>
                  <a:lnTo>
                    <a:pt x="0" y="42"/>
                  </a:lnTo>
                </a:path>
              </a:pathLst>
            </a:custGeom>
            <a:solidFill>
              <a:srgbClr val="D4A6FF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42" name="Oval 41"/>
            <p:cNvSpPr>
              <a:spLocks noChangeArrowheads="1"/>
            </p:cNvSpPr>
            <p:nvPr/>
          </p:nvSpPr>
          <p:spPr bwMode="auto">
            <a:xfrm>
              <a:off x="2599" y="2101"/>
              <a:ext cx="13" cy="12"/>
            </a:xfrm>
            <a:prstGeom prst="ellipse">
              <a:avLst/>
            </a:prstGeom>
            <a:solidFill>
              <a:srgbClr val="FFE1A6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>
              <a:off x="2654" y="2141"/>
              <a:ext cx="44" cy="46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24" y="0"/>
                </a:cxn>
                <a:cxn ang="0">
                  <a:pos x="43" y="4"/>
                </a:cxn>
                <a:cxn ang="0">
                  <a:pos x="25" y="45"/>
                </a:cxn>
                <a:cxn ang="0">
                  <a:pos x="0" y="36"/>
                </a:cxn>
              </a:cxnLst>
              <a:rect l="0" t="0" r="r" b="b"/>
              <a:pathLst>
                <a:path w="44" h="46">
                  <a:moveTo>
                    <a:pt x="0" y="36"/>
                  </a:moveTo>
                  <a:lnTo>
                    <a:pt x="24" y="0"/>
                  </a:lnTo>
                  <a:lnTo>
                    <a:pt x="43" y="4"/>
                  </a:lnTo>
                  <a:lnTo>
                    <a:pt x="25" y="45"/>
                  </a:lnTo>
                  <a:lnTo>
                    <a:pt x="0" y="36"/>
                  </a:lnTo>
                </a:path>
              </a:pathLst>
            </a:custGeom>
            <a:solidFill>
              <a:srgbClr val="FFC04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>
              <a:off x="2826" y="2076"/>
              <a:ext cx="200" cy="206"/>
            </a:xfrm>
            <a:custGeom>
              <a:avLst/>
              <a:gdLst/>
              <a:ahLst/>
              <a:cxnLst>
                <a:cxn ang="0">
                  <a:pos x="6" y="182"/>
                </a:cxn>
                <a:cxn ang="0">
                  <a:pos x="15" y="171"/>
                </a:cxn>
                <a:cxn ang="0">
                  <a:pos x="23" y="159"/>
                </a:cxn>
                <a:cxn ang="0">
                  <a:pos x="31" y="149"/>
                </a:cxn>
                <a:cxn ang="0">
                  <a:pos x="38" y="142"/>
                </a:cxn>
                <a:cxn ang="0">
                  <a:pos x="45" y="139"/>
                </a:cxn>
                <a:cxn ang="0">
                  <a:pos x="52" y="138"/>
                </a:cxn>
                <a:cxn ang="0">
                  <a:pos x="62" y="134"/>
                </a:cxn>
                <a:cxn ang="0">
                  <a:pos x="71" y="129"/>
                </a:cxn>
                <a:cxn ang="0">
                  <a:pos x="79" y="122"/>
                </a:cxn>
                <a:cxn ang="0">
                  <a:pos x="85" y="116"/>
                </a:cxn>
                <a:cxn ang="0">
                  <a:pos x="89" y="109"/>
                </a:cxn>
                <a:cxn ang="0">
                  <a:pos x="92" y="102"/>
                </a:cxn>
                <a:cxn ang="0">
                  <a:pos x="97" y="95"/>
                </a:cxn>
                <a:cxn ang="0">
                  <a:pos x="152" y="28"/>
                </a:cxn>
                <a:cxn ang="0">
                  <a:pos x="160" y="17"/>
                </a:cxn>
                <a:cxn ang="0">
                  <a:pos x="169" y="7"/>
                </a:cxn>
                <a:cxn ang="0">
                  <a:pos x="180" y="1"/>
                </a:cxn>
                <a:cxn ang="0">
                  <a:pos x="195" y="2"/>
                </a:cxn>
                <a:cxn ang="0">
                  <a:pos x="197" y="3"/>
                </a:cxn>
                <a:cxn ang="0">
                  <a:pos x="199" y="4"/>
                </a:cxn>
                <a:cxn ang="0">
                  <a:pos x="195" y="11"/>
                </a:cxn>
                <a:cxn ang="0">
                  <a:pos x="188" y="17"/>
                </a:cxn>
                <a:cxn ang="0">
                  <a:pos x="188" y="19"/>
                </a:cxn>
                <a:cxn ang="0">
                  <a:pos x="187" y="22"/>
                </a:cxn>
                <a:cxn ang="0">
                  <a:pos x="153" y="75"/>
                </a:cxn>
                <a:cxn ang="0">
                  <a:pos x="145" y="86"/>
                </a:cxn>
                <a:cxn ang="0">
                  <a:pos x="134" y="98"/>
                </a:cxn>
                <a:cxn ang="0">
                  <a:pos x="124" y="110"/>
                </a:cxn>
                <a:cxn ang="0">
                  <a:pos x="116" y="122"/>
                </a:cxn>
                <a:cxn ang="0">
                  <a:pos x="111" y="132"/>
                </a:cxn>
                <a:cxn ang="0">
                  <a:pos x="103" y="142"/>
                </a:cxn>
                <a:cxn ang="0">
                  <a:pos x="94" y="152"/>
                </a:cxn>
                <a:cxn ang="0">
                  <a:pos x="86" y="158"/>
                </a:cxn>
                <a:cxn ang="0">
                  <a:pos x="84" y="165"/>
                </a:cxn>
                <a:cxn ang="0">
                  <a:pos x="82" y="172"/>
                </a:cxn>
                <a:cxn ang="0">
                  <a:pos x="87" y="182"/>
                </a:cxn>
                <a:cxn ang="0">
                  <a:pos x="89" y="192"/>
                </a:cxn>
                <a:cxn ang="0">
                  <a:pos x="79" y="197"/>
                </a:cxn>
                <a:cxn ang="0">
                  <a:pos x="65" y="201"/>
                </a:cxn>
                <a:cxn ang="0">
                  <a:pos x="51" y="203"/>
                </a:cxn>
                <a:cxn ang="0">
                  <a:pos x="39" y="205"/>
                </a:cxn>
                <a:cxn ang="0">
                  <a:pos x="30" y="202"/>
                </a:cxn>
                <a:cxn ang="0">
                  <a:pos x="25" y="195"/>
                </a:cxn>
                <a:cxn ang="0">
                  <a:pos x="20" y="196"/>
                </a:cxn>
                <a:cxn ang="0">
                  <a:pos x="14" y="193"/>
                </a:cxn>
                <a:cxn ang="0">
                  <a:pos x="7" y="190"/>
                </a:cxn>
                <a:cxn ang="0">
                  <a:pos x="3" y="188"/>
                </a:cxn>
              </a:cxnLst>
              <a:rect l="0" t="0" r="r" b="b"/>
              <a:pathLst>
                <a:path w="200" h="206">
                  <a:moveTo>
                    <a:pt x="0" y="187"/>
                  </a:moveTo>
                  <a:lnTo>
                    <a:pt x="6" y="182"/>
                  </a:lnTo>
                  <a:lnTo>
                    <a:pt x="10" y="177"/>
                  </a:lnTo>
                  <a:lnTo>
                    <a:pt x="15" y="171"/>
                  </a:lnTo>
                  <a:lnTo>
                    <a:pt x="18" y="165"/>
                  </a:lnTo>
                  <a:lnTo>
                    <a:pt x="23" y="159"/>
                  </a:lnTo>
                  <a:lnTo>
                    <a:pt x="27" y="154"/>
                  </a:lnTo>
                  <a:lnTo>
                    <a:pt x="31" y="149"/>
                  </a:lnTo>
                  <a:lnTo>
                    <a:pt x="36" y="144"/>
                  </a:lnTo>
                  <a:lnTo>
                    <a:pt x="38" y="142"/>
                  </a:lnTo>
                  <a:lnTo>
                    <a:pt x="41" y="140"/>
                  </a:lnTo>
                  <a:lnTo>
                    <a:pt x="45" y="139"/>
                  </a:lnTo>
                  <a:lnTo>
                    <a:pt x="47" y="138"/>
                  </a:lnTo>
                  <a:lnTo>
                    <a:pt x="52" y="138"/>
                  </a:lnTo>
                  <a:lnTo>
                    <a:pt x="57" y="135"/>
                  </a:lnTo>
                  <a:lnTo>
                    <a:pt x="62" y="134"/>
                  </a:lnTo>
                  <a:lnTo>
                    <a:pt x="67" y="131"/>
                  </a:lnTo>
                  <a:lnTo>
                    <a:pt x="71" y="129"/>
                  </a:lnTo>
                  <a:lnTo>
                    <a:pt x="75" y="126"/>
                  </a:lnTo>
                  <a:lnTo>
                    <a:pt x="79" y="122"/>
                  </a:lnTo>
                  <a:lnTo>
                    <a:pt x="83" y="119"/>
                  </a:lnTo>
                  <a:lnTo>
                    <a:pt x="85" y="116"/>
                  </a:lnTo>
                  <a:lnTo>
                    <a:pt x="87" y="112"/>
                  </a:lnTo>
                  <a:lnTo>
                    <a:pt x="89" y="109"/>
                  </a:lnTo>
                  <a:lnTo>
                    <a:pt x="91" y="105"/>
                  </a:lnTo>
                  <a:lnTo>
                    <a:pt x="92" y="102"/>
                  </a:lnTo>
                  <a:lnTo>
                    <a:pt x="94" y="98"/>
                  </a:lnTo>
                  <a:lnTo>
                    <a:pt x="97" y="95"/>
                  </a:lnTo>
                  <a:lnTo>
                    <a:pt x="99" y="92"/>
                  </a:lnTo>
                  <a:lnTo>
                    <a:pt x="152" y="28"/>
                  </a:lnTo>
                  <a:lnTo>
                    <a:pt x="156" y="22"/>
                  </a:lnTo>
                  <a:lnTo>
                    <a:pt x="160" y="17"/>
                  </a:lnTo>
                  <a:lnTo>
                    <a:pt x="164" y="12"/>
                  </a:lnTo>
                  <a:lnTo>
                    <a:pt x="169" y="7"/>
                  </a:lnTo>
                  <a:lnTo>
                    <a:pt x="175" y="3"/>
                  </a:lnTo>
                  <a:lnTo>
                    <a:pt x="180" y="1"/>
                  </a:lnTo>
                  <a:lnTo>
                    <a:pt x="187" y="0"/>
                  </a:lnTo>
                  <a:lnTo>
                    <a:pt x="195" y="2"/>
                  </a:lnTo>
                  <a:lnTo>
                    <a:pt x="196" y="2"/>
                  </a:lnTo>
                  <a:lnTo>
                    <a:pt x="197" y="3"/>
                  </a:lnTo>
                  <a:lnTo>
                    <a:pt x="198" y="3"/>
                  </a:lnTo>
                  <a:lnTo>
                    <a:pt x="199" y="4"/>
                  </a:lnTo>
                  <a:lnTo>
                    <a:pt x="198" y="8"/>
                  </a:lnTo>
                  <a:lnTo>
                    <a:pt x="195" y="11"/>
                  </a:lnTo>
                  <a:lnTo>
                    <a:pt x="192" y="15"/>
                  </a:lnTo>
                  <a:lnTo>
                    <a:pt x="188" y="17"/>
                  </a:lnTo>
                  <a:lnTo>
                    <a:pt x="188" y="18"/>
                  </a:lnTo>
                  <a:lnTo>
                    <a:pt x="188" y="19"/>
                  </a:lnTo>
                  <a:lnTo>
                    <a:pt x="187" y="21"/>
                  </a:lnTo>
                  <a:lnTo>
                    <a:pt x="187" y="22"/>
                  </a:lnTo>
                  <a:lnTo>
                    <a:pt x="186" y="24"/>
                  </a:lnTo>
                  <a:lnTo>
                    <a:pt x="153" y="75"/>
                  </a:lnTo>
                  <a:lnTo>
                    <a:pt x="149" y="81"/>
                  </a:lnTo>
                  <a:lnTo>
                    <a:pt x="145" y="86"/>
                  </a:lnTo>
                  <a:lnTo>
                    <a:pt x="140" y="92"/>
                  </a:lnTo>
                  <a:lnTo>
                    <a:pt x="134" y="98"/>
                  </a:lnTo>
                  <a:lnTo>
                    <a:pt x="129" y="104"/>
                  </a:lnTo>
                  <a:lnTo>
                    <a:pt x="124" y="110"/>
                  </a:lnTo>
                  <a:lnTo>
                    <a:pt x="120" y="116"/>
                  </a:lnTo>
                  <a:lnTo>
                    <a:pt x="116" y="122"/>
                  </a:lnTo>
                  <a:lnTo>
                    <a:pt x="114" y="127"/>
                  </a:lnTo>
                  <a:lnTo>
                    <a:pt x="111" y="132"/>
                  </a:lnTo>
                  <a:lnTo>
                    <a:pt x="107" y="138"/>
                  </a:lnTo>
                  <a:lnTo>
                    <a:pt x="103" y="142"/>
                  </a:lnTo>
                  <a:lnTo>
                    <a:pt x="99" y="148"/>
                  </a:lnTo>
                  <a:lnTo>
                    <a:pt x="94" y="152"/>
                  </a:lnTo>
                  <a:lnTo>
                    <a:pt x="90" y="155"/>
                  </a:lnTo>
                  <a:lnTo>
                    <a:pt x="86" y="158"/>
                  </a:lnTo>
                  <a:lnTo>
                    <a:pt x="85" y="161"/>
                  </a:lnTo>
                  <a:lnTo>
                    <a:pt x="84" y="165"/>
                  </a:lnTo>
                  <a:lnTo>
                    <a:pt x="83" y="168"/>
                  </a:lnTo>
                  <a:lnTo>
                    <a:pt x="82" y="172"/>
                  </a:lnTo>
                  <a:lnTo>
                    <a:pt x="85" y="177"/>
                  </a:lnTo>
                  <a:lnTo>
                    <a:pt x="87" y="182"/>
                  </a:lnTo>
                  <a:lnTo>
                    <a:pt x="89" y="187"/>
                  </a:lnTo>
                  <a:lnTo>
                    <a:pt x="89" y="192"/>
                  </a:lnTo>
                  <a:lnTo>
                    <a:pt x="84" y="195"/>
                  </a:lnTo>
                  <a:lnTo>
                    <a:pt x="79" y="197"/>
                  </a:lnTo>
                  <a:lnTo>
                    <a:pt x="72" y="199"/>
                  </a:lnTo>
                  <a:lnTo>
                    <a:pt x="65" y="201"/>
                  </a:lnTo>
                  <a:lnTo>
                    <a:pt x="58" y="202"/>
                  </a:lnTo>
                  <a:lnTo>
                    <a:pt x="51" y="203"/>
                  </a:lnTo>
                  <a:lnTo>
                    <a:pt x="45" y="204"/>
                  </a:lnTo>
                  <a:lnTo>
                    <a:pt x="39" y="205"/>
                  </a:lnTo>
                  <a:lnTo>
                    <a:pt x="35" y="204"/>
                  </a:lnTo>
                  <a:lnTo>
                    <a:pt x="30" y="202"/>
                  </a:lnTo>
                  <a:lnTo>
                    <a:pt x="27" y="199"/>
                  </a:lnTo>
                  <a:lnTo>
                    <a:pt x="25" y="195"/>
                  </a:lnTo>
                  <a:lnTo>
                    <a:pt x="23" y="196"/>
                  </a:lnTo>
                  <a:lnTo>
                    <a:pt x="20" y="196"/>
                  </a:lnTo>
                  <a:lnTo>
                    <a:pt x="17" y="195"/>
                  </a:lnTo>
                  <a:lnTo>
                    <a:pt x="14" y="193"/>
                  </a:lnTo>
                  <a:lnTo>
                    <a:pt x="10" y="192"/>
                  </a:lnTo>
                  <a:lnTo>
                    <a:pt x="7" y="190"/>
                  </a:lnTo>
                  <a:lnTo>
                    <a:pt x="4" y="189"/>
                  </a:lnTo>
                  <a:lnTo>
                    <a:pt x="3" y="188"/>
                  </a:lnTo>
                  <a:lnTo>
                    <a:pt x="0" y="187"/>
                  </a:lnTo>
                </a:path>
              </a:pathLst>
            </a:custGeom>
            <a:solidFill>
              <a:srgbClr val="CC78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2904" y="2066"/>
              <a:ext cx="240" cy="213"/>
            </a:xfrm>
            <a:custGeom>
              <a:avLst/>
              <a:gdLst/>
              <a:ahLst/>
              <a:cxnLst>
                <a:cxn ang="0">
                  <a:pos x="0" y="178"/>
                </a:cxn>
                <a:cxn ang="0">
                  <a:pos x="7" y="169"/>
                </a:cxn>
                <a:cxn ang="0">
                  <a:pos x="15" y="160"/>
                </a:cxn>
                <a:cxn ang="0">
                  <a:pos x="22" y="156"/>
                </a:cxn>
                <a:cxn ang="0">
                  <a:pos x="32" y="154"/>
                </a:cxn>
                <a:cxn ang="0">
                  <a:pos x="43" y="155"/>
                </a:cxn>
                <a:cxn ang="0">
                  <a:pos x="50" y="157"/>
                </a:cxn>
                <a:cxn ang="0">
                  <a:pos x="56" y="157"/>
                </a:cxn>
                <a:cxn ang="0">
                  <a:pos x="61" y="154"/>
                </a:cxn>
                <a:cxn ang="0">
                  <a:pos x="65" y="150"/>
                </a:cxn>
                <a:cxn ang="0">
                  <a:pos x="68" y="148"/>
                </a:cxn>
                <a:cxn ang="0">
                  <a:pos x="73" y="146"/>
                </a:cxn>
                <a:cxn ang="0">
                  <a:pos x="77" y="144"/>
                </a:cxn>
                <a:cxn ang="0">
                  <a:pos x="81" y="141"/>
                </a:cxn>
                <a:cxn ang="0">
                  <a:pos x="84" y="138"/>
                </a:cxn>
                <a:cxn ang="0">
                  <a:pos x="89" y="134"/>
                </a:cxn>
                <a:cxn ang="0">
                  <a:pos x="100" y="124"/>
                </a:cxn>
                <a:cxn ang="0">
                  <a:pos x="119" y="104"/>
                </a:cxn>
                <a:cxn ang="0">
                  <a:pos x="139" y="83"/>
                </a:cxn>
                <a:cxn ang="0">
                  <a:pos x="156" y="61"/>
                </a:cxn>
                <a:cxn ang="0">
                  <a:pos x="167" y="49"/>
                </a:cxn>
                <a:cxn ang="0">
                  <a:pos x="171" y="44"/>
                </a:cxn>
                <a:cxn ang="0">
                  <a:pos x="175" y="39"/>
                </a:cxn>
                <a:cxn ang="0">
                  <a:pos x="179" y="35"/>
                </a:cxn>
                <a:cxn ang="0">
                  <a:pos x="187" y="28"/>
                </a:cxn>
                <a:cxn ang="0">
                  <a:pos x="199" y="16"/>
                </a:cxn>
                <a:cxn ang="0">
                  <a:pos x="211" y="5"/>
                </a:cxn>
                <a:cxn ang="0">
                  <a:pos x="226" y="0"/>
                </a:cxn>
                <a:cxn ang="0">
                  <a:pos x="238" y="4"/>
                </a:cxn>
                <a:cxn ang="0">
                  <a:pos x="239" y="13"/>
                </a:cxn>
                <a:cxn ang="0">
                  <a:pos x="239" y="18"/>
                </a:cxn>
                <a:cxn ang="0">
                  <a:pos x="237" y="20"/>
                </a:cxn>
                <a:cxn ang="0">
                  <a:pos x="235" y="26"/>
                </a:cxn>
                <a:cxn ang="0">
                  <a:pos x="229" y="32"/>
                </a:cxn>
                <a:cxn ang="0">
                  <a:pos x="223" y="39"/>
                </a:cxn>
                <a:cxn ang="0">
                  <a:pos x="218" y="45"/>
                </a:cxn>
                <a:cxn ang="0">
                  <a:pos x="211" y="56"/>
                </a:cxn>
                <a:cxn ang="0">
                  <a:pos x="202" y="69"/>
                </a:cxn>
                <a:cxn ang="0">
                  <a:pos x="191" y="82"/>
                </a:cxn>
                <a:cxn ang="0">
                  <a:pos x="180" y="93"/>
                </a:cxn>
                <a:cxn ang="0">
                  <a:pos x="170" y="104"/>
                </a:cxn>
                <a:cxn ang="0">
                  <a:pos x="159" y="115"/>
                </a:cxn>
                <a:cxn ang="0">
                  <a:pos x="147" y="124"/>
                </a:cxn>
                <a:cxn ang="0">
                  <a:pos x="136" y="135"/>
                </a:cxn>
                <a:cxn ang="0">
                  <a:pos x="129" y="142"/>
                </a:cxn>
                <a:cxn ang="0">
                  <a:pos x="123" y="148"/>
                </a:cxn>
                <a:cxn ang="0">
                  <a:pos x="116" y="154"/>
                </a:cxn>
                <a:cxn ang="0">
                  <a:pos x="109" y="159"/>
                </a:cxn>
                <a:cxn ang="0">
                  <a:pos x="103" y="164"/>
                </a:cxn>
                <a:cxn ang="0">
                  <a:pos x="96" y="174"/>
                </a:cxn>
                <a:cxn ang="0">
                  <a:pos x="89" y="183"/>
                </a:cxn>
                <a:cxn ang="0">
                  <a:pos x="82" y="192"/>
                </a:cxn>
                <a:cxn ang="0">
                  <a:pos x="76" y="203"/>
                </a:cxn>
                <a:cxn ang="0">
                  <a:pos x="62" y="210"/>
                </a:cxn>
                <a:cxn ang="0">
                  <a:pos x="49" y="212"/>
                </a:cxn>
                <a:cxn ang="0">
                  <a:pos x="35" y="209"/>
                </a:cxn>
                <a:cxn ang="0">
                  <a:pos x="24" y="202"/>
                </a:cxn>
                <a:cxn ang="0">
                  <a:pos x="19" y="194"/>
                </a:cxn>
                <a:cxn ang="0">
                  <a:pos x="12" y="187"/>
                </a:cxn>
                <a:cxn ang="0">
                  <a:pos x="6" y="185"/>
                </a:cxn>
              </a:cxnLst>
              <a:rect l="0" t="0" r="r" b="b"/>
              <a:pathLst>
                <a:path w="240" h="213">
                  <a:moveTo>
                    <a:pt x="3" y="185"/>
                  </a:moveTo>
                  <a:lnTo>
                    <a:pt x="0" y="178"/>
                  </a:lnTo>
                  <a:lnTo>
                    <a:pt x="3" y="174"/>
                  </a:lnTo>
                  <a:lnTo>
                    <a:pt x="7" y="169"/>
                  </a:lnTo>
                  <a:lnTo>
                    <a:pt x="11" y="164"/>
                  </a:lnTo>
                  <a:lnTo>
                    <a:pt x="15" y="160"/>
                  </a:lnTo>
                  <a:lnTo>
                    <a:pt x="19" y="159"/>
                  </a:lnTo>
                  <a:lnTo>
                    <a:pt x="22" y="156"/>
                  </a:lnTo>
                  <a:lnTo>
                    <a:pt x="27" y="155"/>
                  </a:lnTo>
                  <a:lnTo>
                    <a:pt x="32" y="154"/>
                  </a:lnTo>
                  <a:lnTo>
                    <a:pt x="38" y="154"/>
                  </a:lnTo>
                  <a:lnTo>
                    <a:pt x="43" y="155"/>
                  </a:lnTo>
                  <a:lnTo>
                    <a:pt x="48" y="157"/>
                  </a:lnTo>
                  <a:lnTo>
                    <a:pt x="50" y="157"/>
                  </a:lnTo>
                  <a:lnTo>
                    <a:pt x="52" y="157"/>
                  </a:lnTo>
                  <a:lnTo>
                    <a:pt x="56" y="157"/>
                  </a:lnTo>
                  <a:lnTo>
                    <a:pt x="59" y="155"/>
                  </a:lnTo>
                  <a:lnTo>
                    <a:pt x="61" y="154"/>
                  </a:lnTo>
                  <a:lnTo>
                    <a:pt x="64" y="152"/>
                  </a:lnTo>
                  <a:lnTo>
                    <a:pt x="65" y="150"/>
                  </a:lnTo>
                  <a:lnTo>
                    <a:pt x="67" y="148"/>
                  </a:lnTo>
                  <a:lnTo>
                    <a:pt x="68" y="148"/>
                  </a:lnTo>
                  <a:lnTo>
                    <a:pt x="70" y="148"/>
                  </a:lnTo>
                  <a:lnTo>
                    <a:pt x="73" y="146"/>
                  </a:lnTo>
                  <a:lnTo>
                    <a:pt x="75" y="145"/>
                  </a:lnTo>
                  <a:lnTo>
                    <a:pt x="77" y="144"/>
                  </a:lnTo>
                  <a:lnTo>
                    <a:pt x="79" y="143"/>
                  </a:lnTo>
                  <a:lnTo>
                    <a:pt x="81" y="141"/>
                  </a:lnTo>
                  <a:lnTo>
                    <a:pt x="83" y="140"/>
                  </a:lnTo>
                  <a:lnTo>
                    <a:pt x="84" y="138"/>
                  </a:lnTo>
                  <a:lnTo>
                    <a:pt x="86" y="136"/>
                  </a:lnTo>
                  <a:lnTo>
                    <a:pt x="89" y="134"/>
                  </a:lnTo>
                  <a:lnTo>
                    <a:pt x="90" y="133"/>
                  </a:lnTo>
                  <a:lnTo>
                    <a:pt x="100" y="124"/>
                  </a:lnTo>
                  <a:lnTo>
                    <a:pt x="109" y="114"/>
                  </a:lnTo>
                  <a:lnTo>
                    <a:pt x="119" y="104"/>
                  </a:lnTo>
                  <a:lnTo>
                    <a:pt x="129" y="93"/>
                  </a:lnTo>
                  <a:lnTo>
                    <a:pt x="139" y="83"/>
                  </a:lnTo>
                  <a:lnTo>
                    <a:pt x="147" y="72"/>
                  </a:lnTo>
                  <a:lnTo>
                    <a:pt x="156" y="61"/>
                  </a:lnTo>
                  <a:lnTo>
                    <a:pt x="165" y="51"/>
                  </a:lnTo>
                  <a:lnTo>
                    <a:pt x="167" y="49"/>
                  </a:lnTo>
                  <a:lnTo>
                    <a:pt x="169" y="46"/>
                  </a:lnTo>
                  <a:lnTo>
                    <a:pt x="171" y="44"/>
                  </a:lnTo>
                  <a:lnTo>
                    <a:pt x="173" y="42"/>
                  </a:lnTo>
                  <a:lnTo>
                    <a:pt x="175" y="39"/>
                  </a:lnTo>
                  <a:lnTo>
                    <a:pt x="178" y="37"/>
                  </a:lnTo>
                  <a:lnTo>
                    <a:pt x="179" y="35"/>
                  </a:lnTo>
                  <a:lnTo>
                    <a:pt x="181" y="34"/>
                  </a:lnTo>
                  <a:lnTo>
                    <a:pt x="187" y="28"/>
                  </a:lnTo>
                  <a:lnTo>
                    <a:pt x="193" y="21"/>
                  </a:lnTo>
                  <a:lnTo>
                    <a:pt x="199" y="16"/>
                  </a:lnTo>
                  <a:lnTo>
                    <a:pt x="205" y="9"/>
                  </a:lnTo>
                  <a:lnTo>
                    <a:pt x="211" y="5"/>
                  </a:lnTo>
                  <a:lnTo>
                    <a:pt x="219" y="1"/>
                  </a:lnTo>
                  <a:lnTo>
                    <a:pt x="226" y="0"/>
                  </a:lnTo>
                  <a:lnTo>
                    <a:pt x="235" y="1"/>
                  </a:lnTo>
                  <a:lnTo>
                    <a:pt x="238" y="4"/>
                  </a:lnTo>
                  <a:lnTo>
                    <a:pt x="239" y="8"/>
                  </a:lnTo>
                  <a:lnTo>
                    <a:pt x="239" y="13"/>
                  </a:lnTo>
                  <a:lnTo>
                    <a:pt x="239" y="16"/>
                  </a:lnTo>
                  <a:lnTo>
                    <a:pt x="239" y="18"/>
                  </a:lnTo>
                  <a:lnTo>
                    <a:pt x="238" y="19"/>
                  </a:lnTo>
                  <a:lnTo>
                    <a:pt x="237" y="20"/>
                  </a:lnTo>
                  <a:lnTo>
                    <a:pt x="237" y="22"/>
                  </a:lnTo>
                  <a:lnTo>
                    <a:pt x="235" y="26"/>
                  </a:lnTo>
                  <a:lnTo>
                    <a:pt x="232" y="29"/>
                  </a:lnTo>
                  <a:lnTo>
                    <a:pt x="229" y="32"/>
                  </a:lnTo>
                  <a:lnTo>
                    <a:pt x="226" y="35"/>
                  </a:lnTo>
                  <a:lnTo>
                    <a:pt x="223" y="39"/>
                  </a:lnTo>
                  <a:lnTo>
                    <a:pt x="219" y="42"/>
                  </a:lnTo>
                  <a:lnTo>
                    <a:pt x="218" y="45"/>
                  </a:lnTo>
                  <a:lnTo>
                    <a:pt x="215" y="49"/>
                  </a:lnTo>
                  <a:lnTo>
                    <a:pt x="211" y="56"/>
                  </a:lnTo>
                  <a:lnTo>
                    <a:pt x="207" y="63"/>
                  </a:lnTo>
                  <a:lnTo>
                    <a:pt x="202" y="69"/>
                  </a:lnTo>
                  <a:lnTo>
                    <a:pt x="197" y="76"/>
                  </a:lnTo>
                  <a:lnTo>
                    <a:pt x="191" y="82"/>
                  </a:lnTo>
                  <a:lnTo>
                    <a:pt x="186" y="88"/>
                  </a:lnTo>
                  <a:lnTo>
                    <a:pt x="180" y="93"/>
                  </a:lnTo>
                  <a:lnTo>
                    <a:pt x="175" y="99"/>
                  </a:lnTo>
                  <a:lnTo>
                    <a:pt x="170" y="104"/>
                  </a:lnTo>
                  <a:lnTo>
                    <a:pt x="165" y="109"/>
                  </a:lnTo>
                  <a:lnTo>
                    <a:pt x="159" y="115"/>
                  </a:lnTo>
                  <a:lnTo>
                    <a:pt x="153" y="120"/>
                  </a:lnTo>
                  <a:lnTo>
                    <a:pt x="147" y="124"/>
                  </a:lnTo>
                  <a:lnTo>
                    <a:pt x="141" y="130"/>
                  </a:lnTo>
                  <a:lnTo>
                    <a:pt x="136" y="135"/>
                  </a:lnTo>
                  <a:lnTo>
                    <a:pt x="130" y="139"/>
                  </a:lnTo>
                  <a:lnTo>
                    <a:pt x="129" y="142"/>
                  </a:lnTo>
                  <a:lnTo>
                    <a:pt x="127" y="145"/>
                  </a:lnTo>
                  <a:lnTo>
                    <a:pt x="123" y="148"/>
                  </a:lnTo>
                  <a:lnTo>
                    <a:pt x="120" y="151"/>
                  </a:lnTo>
                  <a:lnTo>
                    <a:pt x="116" y="154"/>
                  </a:lnTo>
                  <a:lnTo>
                    <a:pt x="112" y="156"/>
                  </a:lnTo>
                  <a:lnTo>
                    <a:pt x="109" y="159"/>
                  </a:lnTo>
                  <a:lnTo>
                    <a:pt x="107" y="160"/>
                  </a:lnTo>
                  <a:lnTo>
                    <a:pt x="103" y="164"/>
                  </a:lnTo>
                  <a:lnTo>
                    <a:pt x="100" y="169"/>
                  </a:lnTo>
                  <a:lnTo>
                    <a:pt x="96" y="174"/>
                  </a:lnTo>
                  <a:lnTo>
                    <a:pt x="93" y="178"/>
                  </a:lnTo>
                  <a:lnTo>
                    <a:pt x="89" y="183"/>
                  </a:lnTo>
                  <a:lnTo>
                    <a:pt x="85" y="187"/>
                  </a:lnTo>
                  <a:lnTo>
                    <a:pt x="82" y="192"/>
                  </a:lnTo>
                  <a:lnTo>
                    <a:pt x="81" y="199"/>
                  </a:lnTo>
                  <a:lnTo>
                    <a:pt x="76" y="203"/>
                  </a:lnTo>
                  <a:lnTo>
                    <a:pt x="69" y="207"/>
                  </a:lnTo>
                  <a:lnTo>
                    <a:pt x="62" y="210"/>
                  </a:lnTo>
                  <a:lnTo>
                    <a:pt x="56" y="211"/>
                  </a:lnTo>
                  <a:lnTo>
                    <a:pt x="49" y="212"/>
                  </a:lnTo>
                  <a:lnTo>
                    <a:pt x="42" y="211"/>
                  </a:lnTo>
                  <a:lnTo>
                    <a:pt x="35" y="209"/>
                  </a:lnTo>
                  <a:lnTo>
                    <a:pt x="28" y="206"/>
                  </a:lnTo>
                  <a:lnTo>
                    <a:pt x="24" y="202"/>
                  </a:lnTo>
                  <a:lnTo>
                    <a:pt x="21" y="197"/>
                  </a:lnTo>
                  <a:lnTo>
                    <a:pt x="19" y="194"/>
                  </a:lnTo>
                  <a:lnTo>
                    <a:pt x="15" y="189"/>
                  </a:lnTo>
                  <a:lnTo>
                    <a:pt x="12" y="187"/>
                  </a:lnTo>
                  <a:lnTo>
                    <a:pt x="9" y="186"/>
                  </a:lnTo>
                  <a:lnTo>
                    <a:pt x="6" y="185"/>
                  </a:lnTo>
                  <a:lnTo>
                    <a:pt x="3" y="185"/>
                  </a:lnTo>
                </a:path>
              </a:pathLst>
            </a:custGeom>
            <a:solidFill>
              <a:srgbClr val="CC78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46" name="Freeform 45"/>
            <p:cNvSpPr>
              <a:spLocks/>
            </p:cNvSpPr>
            <p:nvPr/>
          </p:nvSpPr>
          <p:spPr bwMode="auto">
            <a:xfrm>
              <a:off x="2764" y="1744"/>
              <a:ext cx="733" cy="345"/>
            </a:xfrm>
            <a:custGeom>
              <a:avLst/>
              <a:gdLst/>
              <a:ahLst/>
              <a:cxnLst>
                <a:cxn ang="0">
                  <a:pos x="125" y="56"/>
                </a:cxn>
                <a:cxn ang="0">
                  <a:pos x="132" y="37"/>
                </a:cxn>
                <a:cxn ang="0">
                  <a:pos x="158" y="20"/>
                </a:cxn>
                <a:cxn ang="0">
                  <a:pos x="215" y="14"/>
                </a:cxn>
                <a:cxn ang="0">
                  <a:pos x="267" y="3"/>
                </a:cxn>
                <a:cxn ang="0">
                  <a:pos x="305" y="20"/>
                </a:cxn>
                <a:cxn ang="0">
                  <a:pos x="335" y="28"/>
                </a:cxn>
                <a:cxn ang="0">
                  <a:pos x="352" y="34"/>
                </a:cxn>
                <a:cxn ang="0">
                  <a:pos x="366" y="29"/>
                </a:cxn>
                <a:cxn ang="0">
                  <a:pos x="383" y="18"/>
                </a:cxn>
                <a:cxn ang="0">
                  <a:pos x="398" y="11"/>
                </a:cxn>
                <a:cxn ang="0">
                  <a:pos x="425" y="0"/>
                </a:cxn>
                <a:cxn ang="0">
                  <a:pos x="441" y="20"/>
                </a:cxn>
                <a:cxn ang="0">
                  <a:pos x="473" y="23"/>
                </a:cxn>
                <a:cxn ang="0">
                  <a:pos x="515" y="19"/>
                </a:cxn>
                <a:cxn ang="0">
                  <a:pos x="552" y="26"/>
                </a:cxn>
                <a:cxn ang="0">
                  <a:pos x="531" y="41"/>
                </a:cxn>
                <a:cxn ang="0">
                  <a:pos x="533" y="62"/>
                </a:cxn>
                <a:cxn ang="0">
                  <a:pos x="543" y="84"/>
                </a:cxn>
                <a:cxn ang="0">
                  <a:pos x="561" y="87"/>
                </a:cxn>
                <a:cxn ang="0">
                  <a:pos x="579" y="77"/>
                </a:cxn>
                <a:cxn ang="0">
                  <a:pos x="646" y="61"/>
                </a:cxn>
                <a:cxn ang="0">
                  <a:pos x="703" y="101"/>
                </a:cxn>
                <a:cxn ang="0">
                  <a:pos x="731" y="117"/>
                </a:cxn>
                <a:cxn ang="0">
                  <a:pos x="720" y="123"/>
                </a:cxn>
                <a:cxn ang="0">
                  <a:pos x="676" y="145"/>
                </a:cxn>
                <a:cxn ang="0">
                  <a:pos x="663" y="151"/>
                </a:cxn>
                <a:cxn ang="0">
                  <a:pos x="635" y="147"/>
                </a:cxn>
                <a:cxn ang="0">
                  <a:pos x="606" y="150"/>
                </a:cxn>
                <a:cxn ang="0">
                  <a:pos x="595" y="176"/>
                </a:cxn>
                <a:cxn ang="0">
                  <a:pos x="618" y="194"/>
                </a:cxn>
                <a:cxn ang="0">
                  <a:pos x="656" y="230"/>
                </a:cxn>
                <a:cxn ang="0">
                  <a:pos x="610" y="260"/>
                </a:cxn>
                <a:cxn ang="0">
                  <a:pos x="565" y="257"/>
                </a:cxn>
                <a:cxn ang="0">
                  <a:pos x="537" y="265"/>
                </a:cxn>
                <a:cxn ang="0">
                  <a:pos x="526" y="335"/>
                </a:cxn>
                <a:cxn ang="0">
                  <a:pos x="451" y="337"/>
                </a:cxn>
                <a:cxn ang="0">
                  <a:pos x="469" y="294"/>
                </a:cxn>
                <a:cxn ang="0">
                  <a:pos x="441" y="279"/>
                </a:cxn>
                <a:cxn ang="0">
                  <a:pos x="452" y="201"/>
                </a:cxn>
                <a:cxn ang="0">
                  <a:pos x="423" y="182"/>
                </a:cxn>
                <a:cxn ang="0">
                  <a:pos x="384" y="205"/>
                </a:cxn>
                <a:cxn ang="0">
                  <a:pos x="343" y="201"/>
                </a:cxn>
                <a:cxn ang="0">
                  <a:pos x="322" y="202"/>
                </a:cxn>
                <a:cxn ang="0">
                  <a:pos x="289" y="224"/>
                </a:cxn>
                <a:cxn ang="0">
                  <a:pos x="241" y="230"/>
                </a:cxn>
                <a:cxn ang="0">
                  <a:pos x="260" y="191"/>
                </a:cxn>
                <a:cxn ang="0">
                  <a:pos x="241" y="185"/>
                </a:cxn>
                <a:cxn ang="0">
                  <a:pos x="233" y="160"/>
                </a:cxn>
                <a:cxn ang="0">
                  <a:pos x="218" y="131"/>
                </a:cxn>
                <a:cxn ang="0">
                  <a:pos x="174" y="143"/>
                </a:cxn>
                <a:cxn ang="0">
                  <a:pos x="119" y="172"/>
                </a:cxn>
                <a:cxn ang="0">
                  <a:pos x="75" y="174"/>
                </a:cxn>
                <a:cxn ang="0">
                  <a:pos x="35" y="187"/>
                </a:cxn>
                <a:cxn ang="0">
                  <a:pos x="0" y="180"/>
                </a:cxn>
                <a:cxn ang="0">
                  <a:pos x="16" y="160"/>
                </a:cxn>
                <a:cxn ang="0">
                  <a:pos x="64" y="138"/>
                </a:cxn>
                <a:cxn ang="0">
                  <a:pos x="109" y="112"/>
                </a:cxn>
                <a:cxn ang="0">
                  <a:pos x="143" y="97"/>
                </a:cxn>
                <a:cxn ang="0">
                  <a:pos x="151" y="69"/>
                </a:cxn>
              </a:cxnLst>
              <a:rect l="0" t="0" r="r" b="b"/>
              <a:pathLst>
                <a:path w="733" h="345">
                  <a:moveTo>
                    <a:pt x="143" y="65"/>
                  </a:moveTo>
                  <a:lnTo>
                    <a:pt x="141" y="65"/>
                  </a:lnTo>
                  <a:lnTo>
                    <a:pt x="138" y="64"/>
                  </a:lnTo>
                  <a:lnTo>
                    <a:pt x="136" y="64"/>
                  </a:lnTo>
                  <a:lnTo>
                    <a:pt x="133" y="64"/>
                  </a:lnTo>
                  <a:lnTo>
                    <a:pt x="129" y="59"/>
                  </a:lnTo>
                  <a:lnTo>
                    <a:pt x="125" y="56"/>
                  </a:lnTo>
                  <a:lnTo>
                    <a:pt x="122" y="51"/>
                  </a:lnTo>
                  <a:lnTo>
                    <a:pt x="123" y="44"/>
                  </a:lnTo>
                  <a:lnTo>
                    <a:pt x="123" y="42"/>
                  </a:lnTo>
                  <a:lnTo>
                    <a:pt x="125" y="41"/>
                  </a:lnTo>
                  <a:lnTo>
                    <a:pt x="128" y="39"/>
                  </a:lnTo>
                  <a:lnTo>
                    <a:pt x="130" y="38"/>
                  </a:lnTo>
                  <a:lnTo>
                    <a:pt x="132" y="37"/>
                  </a:lnTo>
                  <a:lnTo>
                    <a:pt x="136" y="35"/>
                  </a:lnTo>
                  <a:lnTo>
                    <a:pt x="139" y="32"/>
                  </a:lnTo>
                  <a:lnTo>
                    <a:pt x="143" y="29"/>
                  </a:lnTo>
                  <a:lnTo>
                    <a:pt x="147" y="27"/>
                  </a:lnTo>
                  <a:lnTo>
                    <a:pt x="150" y="24"/>
                  </a:lnTo>
                  <a:lnTo>
                    <a:pt x="154" y="22"/>
                  </a:lnTo>
                  <a:lnTo>
                    <a:pt x="158" y="20"/>
                  </a:lnTo>
                  <a:lnTo>
                    <a:pt x="162" y="18"/>
                  </a:lnTo>
                  <a:lnTo>
                    <a:pt x="171" y="17"/>
                  </a:lnTo>
                  <a:lnTo>
                    <a:pt x="180" y="16"/>
                  </a:lnTo>
                  <a:lnTo>
                    <a:pt x="188" y="15"/>
                  </a:lnTo>
                  <a:lnTo>
                    <a:pt x="197" y="15"/>
                  </a:lnTo>
                  <a:lnTo>
                    <a:pt x="206" y="15"/>
                  </a:lnTo>
                  <a:lnTo>
                    <a:pt x="215" y="14"/>
                  </a:lnTo>
                  <a:lnTo>
                    <a:pt x="224" y="12"/>
                  </a:lnTo>
                  <a:lnTo>
                    <a:pt x="232" y="10"/>
                  </a:lnTo>
                  <a:lnTo>
                    <a:pt x="237" y="7"/>
                  </a:lnTo>
                  <a:lnTo>
                    <a:pt x="244" y="6"/>
                  </a:lnTo>
                  <a:lnTo>
                    <a:pt x="251" y="4"/>
                  </a:lnTo>
                  <a:lnTo>
                    <a:pt x="259" y="3"/>
                  </a:lnTo>
                  <a:lnTo>
                    <a:pt x="267" y="3"/>
                  </a:lnTo>
                  <a:lnTo>
                    <a:pt x="274" y="3"/>
                  </a:lnTo>
                  <a:lnTo>
                    <a:pt x="280" y="3"/>
                  </a:lnTo>
                  <a:lnTo>
                    <a:pt x="285" y="5"/>
                  </a:lnTo>
                  <a:lnTo>
                    <a:pt x="289" y="11"/>
                  </a:lnTo>
                  <a:lnTo>
                    <a:pt x="294" y="16"/>
                  </a:lnTo>
                  <a:lnTo>
                    <a:pt x="300" y="19"/>
                  </a:lnTo>
                  <a:lnTo>
                    <a:pt x="305" y="20"/>
                  </a:lnTo>
                  <a:lnTo>
                    <a:pt x="311" y="22"/>
                  </a:lnTo>
                  <a:lnTo>
                    <a:pt x="319" y="23"/>
                  </a:lnTo>
                  <a:lnTo>
                    <a:pt x="326" y="24"/>
                  </a:lnTo>
                  <a:lnTo>
                    <a:pt x="333" y="25"/>
                  </a:lnTo>
                  <a:lnTo>
                    <a:pt x="333" y="26"/>
                  </a:lnTo>
                  <a:lnTo>
                    <a:pt x="334" y="27"/>
                  </a:lnTo>
                  <a:lnTo>
                    <a:pt x="335" y="28"/>
                  </a:lnTo>
                  <a:lnTo>
                    <a:pt x="336" y="29"/>
                  </a:lnTo>
                  <a:lnTo>
                    <a:pt x="339" y="29"/>
                  </a:lnTo>
                  <a:lnTo>
                    <a:pt x="341" y="29"/>
                  </a:lnTo>
                  <a:lnTo>
                    <a:pt x="344" y="30"/>
                  </a:lnTo>
                  <a:lnTo>
                    <a:pt x="347" y="32"/>
                  </a:lnTo>
                  <a:lnTo>
                    <a:pt x="349" y="33"/>
                  </a:lnTo>
                  <a:lnTo>
                    <a:pt x="352" y="34"/>
                  </a:lnTo>
                  <a:lnTo>
                    <a:pt x="355" y="34"/>
                  </a:lnTo>
                  <a:lnTo>
                    <a:pt x="357" y="34"/>
                  </a:lnTo>
                  <a:lnTo>
                    <a:pt x="358" y="33"/>
                  </a:lnTo>
                  <a:lnTo>
                    <a:pt x="360" y="32"/>
                  </a:lnTo>
                  <a:lnTo>
                    <a:pt x="362" y="31"/>
                  </a:lnTo>
                  <a:lnTo>
                    <a:pt x="363" y="30"/>
                  </a:lnTo>
                  <a:lnTo>
                    <a:pt x="366" y="29"/>
                  </a:lnTo>
                  <a:lnTo>
                    <a:pt x="368" y="27"/>
                  </a:lnTo>
                  <a:lnTo>
                    <a:pt x="371" y="26"/>
                  </a:lnTo>
                  <a:lnTo>
                    <a:pt x="373" y="24"/>
                  </a:lnTo>
                  <a:lnTo>
                    <a:pt x="377" y="23"/>
                  </a:lnTo>
                  <a:lnTo>
                    <a:pt x="380" y="22"/>
                  </a:lnTo>
                  <a:lnTo>
                    <a:pt x="382" y="20"/>
                  </a:lnTo>
                  <a:lnTo>
                    <a:pt x="383" y="18"/>
                  </a:lnTo>
                  <a:lnTo>
                    <a:pt x="385" y="18"/>
                  </a:lnTo>
                  <a:lnTo>
                    <a:pt x="387" y="17"/>
                  </a:lnTo>
                  <a:lnTo>
                    <a:pt x="390" y="16"/>
                  </a:lnTo>
                  <a:lnTo>
                    <a:pt x="392" y="15"/>
                  </a:lnTo>
                  <a:lnTo>
                    <a:pt x="395" y="13"/>
                  </a:lnTo>
                  <a:lnTo>
                    <a:pt x="397" y="12"/>
                  </a:lnTo>
                  <a:lnTo>
                    <a:pt x="398" y="11"/>
                  </a:lnTo>
                  <a:lnTo>
                    <a:pt x="400" y="10"/>
                  </a:lnTo>
                  <a:lnTo>
                    <a:pt x="403" y="9"/>
                  </a:lnTo>
                  <a:lnTo>
                    <a:pt x="407" y="7"/>
                  </a:lnTo>
                  <a:lnTo>
                    <a:pt x="412" y="6"/>
                  </a:lnTo>
                  <a:lnTo>
                    <a:pt x="416" y="4"/>
                  </a:lnTo>
                  <a:lnTo>
                    <a:pt x="420" y="2"/>
                  </a:lnTo>
                  <a:lnTo>
                    <a:pt x="425" y="0"/>
                  </a:lnTo>
                  <a:lnTo>
                    <a:pt x="428" y="0"/>
                  </a:lnTo>
                  <a:lnTo>
                    <a:pt x="432" y="0"/>
                  </a:lnTo>
                  <a:lnTo>
                    <a:pt x="436" y="3"/>
                  </a:lnTo>
                  <a:lnTo>
                    <a:pt x="438" y="8"/>
                  </a:lnTo>
                  <a:lnTo>
                    <a:pt x="439" y="13"/>
                  </a:lnTo>
                  <a:lnTo>
                    <a:pt x="439" y="17"/>
                  </a:lnTo>
                  <a:lnTo>
                    <a:pt x="441" y="20"/>
                  </a:lnTo>
                  <a:lnTo>
                    <a:pt x="444" y="22"/>
                  </a:lnTo>
                  <a:lnTo>
                    <a:pt x="446" y="22"/>
                  </a:lnTo>
                  <a:lnTo>
                    <a:pt x="449" y="23"/>
                  </a:lnTo>
                  <a:lnTo>
                    <a:pt x="455" y="23"/>
                  </a:lnTo>
                  <a:lnTo>
                    <a:pt x="461" y="23"/>
                  </a:lnTo>
                  <a:lnTo>
                    <a:pt x="467" y="23"/>
                  </a:lnTo>
                  <a:lnTo>
                    <a:pt x="473" y="23"/>
                  </a:lnTo>
                  <a:lnTo>
                    <a:pt x="479" y="22"/>
                  </a:lnTo>
                  <a:lnTo>
                    <a:pt x="486" y="22"/>
                  </a:lnTo>
                  <a:lnTo>
                    <a:pt x="492" y="22"/>
                  </a:lnTo>
                  <a:lnTo>
                    <a:pt x="497" y="21"/>
                  </a:lnTo>
                  <a:lnTo>
                    <a:pt x="502" y="20"/>
                  </a:lnTo>
                  <a:lnTo>
                    <a:pt x="508" y="19"/>
                  </a:lnTo>
                  <a:lnTo>
                    <a:pt x="515" y="19"/>
                  </a:lnTo>
                  <a:lnTo>
                    <a:pt x="522" y="18"/>
                  </a:lnTo>
                  <a:lnTo>
                    <a:pt x="529" y="17"/>
                  </a:lnTo>
                  <a:lnTo>
                    <a:pt x="535" y="17"/>
                  </a:lnTo>
                  <a:lnTo>
                    <a:pt x="541" y="18"/>
                  </a:lnTo>
                  <a:lnTo>
                    <a:pt x="546" y="19"/>
                  </a:lnTo>
                  <a:lnTo>
                    <a:pt x="550" y="23"/>
                  </a:lnTo>
                  <a:lnTo>
                    <a:pt x="552" y="26"/>
                  </a:lnTo>
                  <a:lnTo>
                    <a:pt x="550" y="30"/>
                  </a:lnTo>
                  <a:lnTo>
                    <a:pt x="548" y="34"/>
                  </a:lnTo>
                  <a:lnTo>
                    <a:pt x="544" y="35"/>
                  </a:lnTo>
                  <a:lnTo>
                    <a:pt x="540" y="36"/>
                  </a:lnTo>
                  <a:lnTo>
                    <a:pt x="537" y="37"/>
                  </a:lnTo>
                  <a:lnTo>
                    <a:pt x="534" y="39"/>
                  </a:lnTo>
                  <a:lnTo>
                    <a:pt x="531" y="41"/>
                  </a:lnTo>
                  <a:lnTo>
                    <a:pt x="528" y="44"/>
                  </a:lnTo>
                  <a:lnTo>
                    <a:pt x="526" y="46"/>
                  </a:lnTo>
                  <a:lnTo>
                    <a:pt x="523" y="49"/>
                  </a:lnTo>
                  <a:lnTo>
                    <a:pt x="523" y="55"/>
                  </a:lnTo>
                  <a:lnTo>
                    <a:pt x="526" y="57"/>
                  </a:lnTo>
                  <a:lnTo>
                    <a:pt x="530" y="60"/>
                  </a:lnTo>
                  <a:lnTo>
                    <a:pt x="533" y="62"/>
                  </a:lnTo>
                  <a:lnTo>
                    <a:pt x="538" y="65"/>
                  </a:lnTo>
                  <a:lnTo>
                    <a:pt x="541" y="68"/>
                  </a:lnTo>
                  <a:lnTo>
                    <a:pt x="544" y="72"/>
                  </a:lnTo>
                  <a:lnTo>
                    <a:pt x="546" y="76"/>
                  </a:lnTo>
                  <a:lnTo>
                    <a:pt x="546" y="80"/>
                  </a:lnTo>
                  <a:lnTo>
                    <a:pt x="545" y="82"/>
                  </a:lnTo>
                  <a:lnTo>
                    <a:pt x="543" y="84"/>
                  </a:lnTo>
                  <a:lnTo>
                    <a:pt x="541" y="85"/>
                  </a:lnTo>
                  <a:lnTo>
                    <a:pt x="540" y="87"/>
                  </a:lnTo>
                  <a:lnTo>
                    <a:pt x="546" y="89"/>
                  </a:lnTo>
                  <a:lnTo>
                    <a:pt x="549" y="90"/>
                  </a:lnTo>
                  <a:lnTo>
                    <a:pt x="552" y="90"/>
                  </a:lnTo>
                  <a:lnTo>
                    <a:pt x="557" y="88"/>
                  </a:lnTo>
                  <a:lnTo>
                    <a:pt x="561" y="87"/>
                  </a:lnTo>
                  <a:lnTo>
                    <a:pt x="565" y="86"/>
                  </a:lnTo>
                  <a:lnTo>
                    <a:pt x="569" y="85"/>
                  </a:lnTo>
                  <a:lnTo>
                    <a:pt x="573" y="84"/>
                  </a:lnTo>
                  <a:lnTo>
                    <a:pt x="575" y="82"/>
                  </a:lnTo>
                  <a:lnTo>
                    <a:pt x="576" y="81"/>
                  </a:lnTo>
                  <a:lnTo>
                    <a:pt x="578" y="79"/>
                  </a:lnTo>
                  <a:lnTo>
                    <a:pt x="579" y="77"/>
                  </a:lnTo>
                  <a:lnTo>
                    <a:pt x="588" y="73"/>
                  </a:lnTo>
                  <a:lnTo>
                    <a:pt x="597" y="68"/>
                  </a:lnTo>
                  <a:lnTo>
                    <a:pt x="606" y="64"/>
                  </a:lnTo>
                  <a:lnTo>
                    <a:pt x="617" y="61"/>
                  </a:lnTo>
                  <a:lnTo>
                    <a:pt x="626" y="59"/>
                  </a:lnTo>
                  <a:lnTo>
                    <a:pt x="636" y="59"/>
                  </a:lnTo>
                  <a:lnTo>
                    <a:pt x="646" y="61"/>
                  </a:lnTo>
                  <a:lnTo>
                    <a:pt x="656" y="66"/>
                  </a:lnTo>
                  <a:lnTo>
                    <a:pt x="657" y="79"/>
                  </a:lnTo>
                  <a:lnTo>
                    <a:pt x="663" y="87"/>
                  </a:lnTo>
                  <a:lnTo>
                    <a:pt x="671" y="94"/>
                  </a:lnTo>
                  <a:lnTo>
                    <a:pt x="680" y="97"/>
                  </a:lnTo>
                  <a:lnTo>
                    <a:pt x="691" y="100"/>
                  </a:lnTo>
                  <a:lnTo>
                    <a:pt x="703" y="101"/>
                  </a:lnTo>
                  <a:lnTo>
                    <a:pt x="715" y="103"/>
                  </a:lnTo>
                  <a:lnTo>
                    <a:pt x="726" y="105"/>
                  </a:lnTo>
                  <a:lnTo>
                    <a:pt x="730" y="107"/>
                  </a:lnTo>
                  <a:lnTo>
                    <a:pt x="732" y="110"/>
                  </a:lnTo>
                  <a:lnTo>
                    <a:pt x="732" y="113"/>
                  </a:lnTo>
                  <a:lnTo>
                    <a:pt x="732" y="117"/>
                  </a:lnTo>
                  <a:lnTo>
                    <a:pt x="731" y="117"/>
                  </a:lnTo>
                  <a:lnTo>
                    <a:pt x="731" y="118"/>
                  </a:lnTo>
                  <a:lnTo>
                    <a:pt x="730" y="119"/>
                  </a:lnTo>
                  <a:lnTo>
                    <a:pt x="729" y="120"/>
                  </a:lnTo>
                  <a:lnTo>
                    <a:pt x="728" y="121"/>
                  </a:lnTo>
                  <a:lnTo>
                    <a:pt x="726" y="122"/>
                  </a:lnTo>
                  <a:lnTo>
                    <a:pt x="725" y="123"/>
                  </a:lnTo>
                  <a:lnTo>
                    <a:pt x="720" y="123"/>
                  </a:lnTo>
                  <a:lnTo>
                    <a:pt x="712" y="124"/>
                  </a:lnTo>
                  <a:lnTo>
                    <a:pt x="704" y="125"/>
                  </a:lnTo>
                  <a:lnTo>
                    <a:pt x="696" y="128"/>
                  </a:lnTo>
                  <a:lnTo>
                    <a:pt x="688" y="131"/>
                  </a:lnTo>
                  <a:lnTo>
                    <a:pt x="682" y="135"/>
                  </a:lnTo>
                  <a:lnTo>
                    <a:pt x="677" y="140"/>
                  </a:lnTo>
                  <a:lnTo>
                    <a:pt x="676" y="145"/>
                  </a:lnTo>
                  <a:lnTo>
                    <a:pt x="675" y="146"/>
                  </a:lnTo>
                  <a:lnTo>
                    <a:pt x="675" y="147"/>
                  </a:lnTo>
                  <a:lnTo>
                    <a:pt x="674" y="148"/>
                  </a:lnTo>
                  <a:lnTo>
                    <a:pt x="674" y="150"/>
                  </a:lnTo>
                  <a:lnTo>
                    <a:pt x="671" y="150"/>
                  </a:lnTo>
                  <a:lnTo>
                    <a:pt x="666" y="150"/>
                  </a:lnTo>
                  <a:lnTo>
                    <a:pt x="663" y="151"/>
                  </a:lnTo>
                  <a:lnTo>
                    <a:pt x="659" y="151"/>
                  </a:lnTo>
                  <a:lnTo>
                    <a:pt x="655" y="152"/>
                  </a:lnTo>
                  <a:lnTo>
                    <a:pt x="651" y="152"/>
                  </a:lnTo>
                  <a:lnTo>
                    <a:pt x="647" y="151"/>
                  </a:lnTo>
                  <a:lnTo>
                    <a:pt x="643" y="150"/>
                  </a:lnTo>
                  <a:lnTo>
                    <a:pt x="639" y="149"/>
                  </a:lnTo>
                  <a:lnTo>
                    <a:pt x="635" y="147"/>
                  </a:lnTo>
                  <a:lnTo>
                    <a:pt x="630" y="146"/>
                  </a:lnTo>
                  <a:lnTo>
                    <a:pt x="625" y="144"/>
                  </a:lnTo>
                  <a:lnTo>
                    <a:pt x="620" y="143"/>
                  </a:lnTo>
                  <a:lnTo>
                    <a:pt x="615" y="143"/>
                  </a:lnTo>
                  <a:lnTo>
                    <a:pt x="611" y="143"/>
                  </a:lnTo>
                  <a:lnTo>
                    <a:pt x="606" y="144"/>
                  </a:lnTo>
                  <a:lnTo>
                    <a:pt x="606" y="150"/>
                  </a:lnTo>
                  <a:lnTo>
                    <a:pt x="606" y="157"/>
                  </a:lnTo>
                  <a:lnTo>
                    <a:pt x="606" y="164"/>
                  </a:lnTo>
                  <a:lnTo>
                    <a:pt x="605" y="168"/>
                  </a:lnTo>
                  <a:lnTo>
                    <a:pt x="603" y="170"/>
                  </a:lnTo>
                  <a:lnTo>
                    <a:pt x="600" y="173"/>
                  </a:lnTo>
                  <a:lnTo>
                    <a:pt x="597" y="174"/>
                  </a:lnTo>
                  <a:lnTo>
                    <a:pt x="595" y="176"/>
                  </a:lnTo>
                  <a:lnTo>
                    <a:pt x="593" y="178"/>
                  </a:lnTo>
                  <a:lnTo>
                    <a:pt x="592" y="180"/>
                  </a:lnTo>
                  <a:lnTo>
                    <a:pt x="593" y="183"/>
                  </a:lnTo>
                  <a:lnTo>
                    <a:pt x="596" y="186"/>
                  </a:lnTo>
                  <a:lnTo>
                    <a:pt x="602" y="190"/>
                  </a:lnTo>
                  <a:lnTo>
                    <a:pt x="610" y="192"/>
                  </a:lnTo>
                  <a:lnTo>
                    <a:pt x="618" y="194"/>
                  </a:lnTo>
                  <a:lnTo>
                    <a:pt x="627" y="195"/>
                  </a:lnTo>
                  <a:lnTo>
                    <a:pt x="635" y="197"/>
                  </a:lnTo>
                  <a:lnTo>
                    <a:pt x="643" y="200"/>
                  </a:lnTo>
                  <a:lnTo>
                    <a:pt x="650" y="203"/>
                  </a:lnTo>
                  <a:lnTo>
                    <a:pt x="655" y="210"/>
                  </a:lnTo>
                  <a:lnTo>
                    <a:pt x="657" y="219"/>
                  </a:lnTo>
                  <a:lnTo>
                    <a:pt x="656" y="230"/>
                  </a:lnTo>
                  <a:lnTo>
                    <a:pt x="652" y="240"/>
                  </a:lnTo>
                  <a:lnTo>
                    <a:pt x="645" y="246"/>
                  </a:lnTo>
                  <a:lnTo>
                    <a:pt x="639" y="250"/>
                  </a:lnTo>
                  <a:lnTo>
                    <a:pt x="632" y="253"/>
                  </a:lnTo>
                  <a:lnTo>
                    <a:pt x="625" y="257"/>
                  </a:lnTo>
                  <a:lnTo>
                    <a:pt x="618" y="258"/>
                  </a:lnTo>
                  <a:lnTo>
                    <a:pt x="610" y="260"/>
                  </a:lnTo>
                  <a:lnTo>
                    <a:pt x="603" y="261"/>
                  </a:lnTo>
                  <a:lnTo>
                    <a:pt x="596" y="261"/>
                  </a:lnTo>
                  <a:lnTo>
                    <a:pt x="589" y="260"/>
                  </a:lnTo>
                  <a:lnTo>
                    <a:pt x="585" y="259"/>
                  </a:lnTo>
                  <a:lnTo>
                    <a:pt x="580" y="258"/>
                  </a:lnTo>
                  <a:lnTo>
                    <a:pt x="573" y="258"/>
                  </a:lnTo>
                  <a:lnTo>
                    <a:pt x="565" y="257"/>
                  </a:lnTo>
                  <a:lnTo>
                    <a:pt x="558" y="256"/>
                  </a:lnTo>
                  <a:lnTo>
                    <a:pt x="551" y="256"/>
                  </a:lnTo>
                  <a:lnTo>
                    <a:pt x="548" y="257"/>
                  </a:lnTo>
                  <a:lnTo>
                    <a:pt x="546" y="259"/>
                  </a:lnTo>
                  <a:lnTo>
                    <a:pt x="543" y="260"/>
                  </a:lnTo>
                  <a:lnTo>
                    <a:pt x="540" y="262"/>
                  </a:lnTo>
                  <a:lnTo>
                    <a:pt x="537" y="265"/>
                  </a:lnTo>
                  <a:lnTo>
                    <a:pt x="534" y="267"/>
                  </a:lnTo>
                  <a:lnTo>
                    <a:pt x="535" y="278"/>
                  </a:lnTo>
                  <a:lnTo>
                    <a:pt x="536" y="290"/>
                  </a:lnTo>
                  <a:lnTo>
                    <a:pt x="537" y="302"/>
                  </a:lnTo>
                  <a:lnTo>
                    <a:pt x="537" y="313"/>
                  </a:lnTo>
                  <a:lnTo>
                    <a:pt x="533" y="325"/>
                  </a:lnTo>
                  <a:lnTo>
                    <a:pt x="526" y="335"/>
                  </a:lnTo>
                  <a:lnTo>
                    <a:pt x="516" y="340"/>
                  </a:lnTo>
                  <a:lnTo>
                    <a:pt x="505" y="343"/>
                  </a:lnTo>
                  <a:lnTo>
                    <a:pt x="492" y="344"/>
                  </a:lnTo>
                  <a:lnTo>
                    <a:pt x="479" y="344"/>
                  </a:lnTo>
                  <a:lnTo>
                    <a:pt x="466" y="343"/>
                  </a:lnTo>
                  <a:lnTo>
                    <a:pt x="456" y="343"/>
                  </a:lnTo>
                  <a:lnTo>
                    <a:pt x="451" y="337"/>
                  </a:lnTo>
                  <a:lnTo>
                    <a:pt x="450" y="331"/>
                  </a:lnTo>
                  <a:lnTo>
                    <a:pt x="452" y="324"/>
                  </a:lnTo>
                  <a:lnTo>
                    <a:pt x="457" y="318"/>
                  </a:lnTo>
                  <a:lnTo>
                    <a:pt x="462" y="312"/>
                  </a:lnTo>
                  <a:lnTo>
                    <a:pt x="466" y="306"/>
                  </a:lnTo>
                  <a:lnTo>
                    <a:pt x="469" y="300"/>
                  </a:lnTo>
                  <a:lnTo>
                    <a:pt x="469" y="294"/>
                  </a:lnTo>
                  <a:lnTo>
                    <a:pt x="466" y="289"/>
                  </a:lnTo>
                  <a:lnTo>
                    <a:pt x="463" y="285"/>
                  </a:lnTo>
                  <a:lnTo>
                    <a:pt x="459" y="283"/>
                  </a:lnTo>
                  <a:lnTo>
                    <a:pt x="455" y="282"/>
                  </a:lnTo>
                  <a:lnTo>
                    <a:pt x="450" y="281"/>
                  </a:lnTo>
                  <a:lnTo>
                    <a:pt x="446" y="280"/>
                  </a:lnTo>
                  <a:lnTo>
                    <a:pt x="441" y="279"/>
                  </a:lnTo>
                  <a:lnTo>
                    <a:pt x="436" y="279"/>
                  </a:lnTo>
                  <a:lnTo>
                    <a:pt x="431" y="268"/>
                  </a:lnTo>
                  <a:lnTo>
                    <a:pt x="432" y="255"/>
                  </a:lnTo>
                  <a:lnTo>
                    <a:pt x="436" y="241"/>
                  </a:lnTo>
                  <a:lnTo>
                    <a:pt x="442" y="227"/>
                  </a:lnTo>
                  <a:lnTo>
                    <a:pt x="448" y="213"/>
                  </a:lnTo>
                  <a:lnTo>
                    <a:pt x="452" y="201"/>
                  </a:lnTo>
                  <a:lnTo>
                    <a:pt x="450" y="189"/>
                  </a:lnTo>
                  <a:lnTo>
                    <a:pt x="442" y="180"/>
                  </a:lnTo>
                  <a:lnTo>
                    <a:pt x="438" y="180"/>
                  </a:lnTo>
                  <a:lnTo>
                    <a:pt x="434" y="180"/>
                  </a:lnTo>
                  <a:lnTo>
                    <a:pt x="430" y="180"/>
                  </a:lnTo>
                  <a:lnTo>
                    <a:pt x="427" y="180"/>
                  </a:lnTo>
                  <a:lnTo>
                    <a:pt x="423" y="182"/>
                  </a:lnTo>
                  <a:lnTo>
                    <a:pt x="420" y="184"/>
                  </a:lnTo>
                  <a:lnTo>
                    <a:pt x="416" y="187"/>
                  </a:lnTo>
                  <a:lnTo>
                    <a:pt x="414" y="190"/>
                  </a:lnTo>
                  <a:lnTo>
                    <a:pt x="406" y="193"/>
                  </a:lnTo>
                  <a:lnTo>
                    <a:pt x="398" y="197"/>
                  </a:lnTo>
                  <a:lnTo>
                    <a:pt x="391" y="201"/>
                  </a:lnTo>
                  <a:lnTo>
                    <a:pt x="384" y="205"/>
                  </a:lnTo>
                  <a:lnTo>
                    <a:pt x="376" y="209"/>
                  </a:lnTo>
                  <a:lnTo>
                    <a:pt x="368" y="213"/>
                  </a:lnTo>
                  <a:lnTo>
                    <a:pt x="360" y="216"/>
                  </a:lnTo>
                  <a:lnTo>
                    <a:pt x="351" y="217"/>
                  </a:lnTo>
                  <a:lnTo>
                    <a:pt x="348" y="211"/>
                  </a:lnTo>
                  <a:lnTo>
                    <a:pt x="346" y="206"/>
                  </a:lnTo>
                  <a:lnTo>
                    <a:pt x="343" y="201"/>
                  </a:lnTo>
                  <a:lnTo>
                    <a:pt x="340" y="196"/>
                  </a:lnTo>
                  <a:lnTo>
                    <a:pt x="339" y="196"/>
                  </a:lnTo>
                  <a:lnTo>
                    <a:pt x="336" y="196"/>
                  </a:lnTo>
                  <a:lnTo>
                    <a:pt x="333" y="197"/>
                  </a:lnTo>
                  <a:lnTo>
                    <a:pt x="333" y="198"/>
                  </a:lnTo>
                  <a:lnTo>
                    <a:pt x="327" y="200"/>
                  </a:lnTo>
                  <a:lnTo>
                    <a:pt x="322" y="202"/>
                  </a:lnTo>
                  <a:lnTo>
                    <a:pt x="317" y="206"/>
                  </a:lnTo>
                  <a:lnTo>
                    <a:pt x="313" y="210"/>
                  </a:lnTo>
                  <a:lnTo>
                    <a:pt x="308" y="213"/>
                  </a:lnTo>
                  <a:lnTo>
                    <a:pt x="304" y="217"/>
                  </a:lnTo>
                  <a:lnTo>
                    <a:pt x="299" y="220"/>
                  </a:lnTo>
                  <a:lnTo>
                    <a:pt x="294" y="223"/>
                  </a:lnTo>
                  <a:lnTo>
                    <a:pt x="289" y="224"/>
                  </a:lnTo>
                  <a:lnTo>
                    <a:pt x="283" y="226"/>
                  </a:lnTo>
                  <a:lnTo>
                    <a:pt x="274" y="229"/>
                  </a:lnTo>
                  <a:lnTo>
                    <a:pt x="266" y="232"/>
                  </a:lnTo>
                  <a:lnTo>
                    <a:pt x="257" y="234"/>
                  </a:lnTo>
                  <a:lnTo>
                    <a:pt x="249" y="235"/>
                  </a:lnTo>
                  <a:lnTo>
                    <a:pt x="244" y="233"/>
                  </a:lnTo>
                  <a:lnTo>
                    <a:pt x="241" y="230"/>
                  </a:lnTo>
                  <a:lnTo>
                    <a:pt x="240" y="224"/>
                  </a:lnTo>
                  <a:lnTo>
                    <a:pt x="242" y="219"/>
                  </a:lnTo>
                  <a:lnTo>
                    <a:pt x="245" y="213"/>
                  </a:lnTo>
                  <a:lnTo>
                    <a:pt x="249" y="207"/>
                  </a:lnTo>
                  <a:lnTo>
                    <a:pt x="254" y="202"/>
                  </a:lnTo>
                  <a:lnTo>
                    <a:pt x="257" y="197"/>
                  </a:lnTo>
                  <a:lnTo>
                    <a:pt x="260" y="191"/>
                  </a:lnTo>
                  <a:lnTo>
                    <a:pt x="261" y="186"/>
                  </a:lnTo>
                  <a:lnTo>
                    <a:pt x="258" y="185"/>
                  </a:lnTo>
                  <a:lnTo>
                    <a:pt x="254" y="185"/>
                  </a:lnTo>
                  <a:lnTo>
                    <a:pt x="251" y="185"/>
                  </a:lnTo>
                  <a:lnTo>
                    <a:pt x="248" y="185"/>
                  </a:lnTo>
                  <a:lnTo>
                    <a:pt x="244" y="185"/>
                  </a:lnTo>
                  <a:lnTo>
                    <a:pt x="241" y="185"/>
                  </a:lnTo>
                  <a:lnTo>
                    <a:pt x="237" y="186"/>
                  </a:lnTo>
                  <a:lnTo>
                    <a:pt x="234" y="186"/>
                  </a:lnTo>
                  <a:lnTo>
                    <a:pt x="230" y="180"/>
                  </a:lnTo>
                  <a:lnTo>
                    <a:pt x="230" y="175"/>
                  </a:lnTo>
                  <a:lnTo>
                    <a:pt x="231" y="170"/>
                  </a:lnTo>
                  <a:lnTo>
                    <a:pt x="233" y="165"/>
                  </a:lnTo>
                  <a:lnTo>
                    <a:pt x="233" y="160"/>
                  </a:lnTo>
                  <a:lnTo>
                    <a:pt x="233" y="156"/>
                  </a:lnTo>
                  <a:lnTo>
                    <a:pt x="231" y="151"/>
                  </a:lnTo>
                  <a:lnTo>
                    <a:pt x="229" y="147"/>
                  </a:lnTo>
                  <a:lnTo>
                    <a:pt x="226" y="143"/>
                  </a:lnTo>
                  <a:lnTo>
                    <a:pt x="223" y="139"/>
                  </a:lnTo>
                  <a:lnTo>
                    <a:pt x="221" y="135"/>
                  </a:lnTo>
                  <a:lnTo>
                    <a:pt x="218" y="131"/>
                  </a:lnTo>
                  <a:lnTo>
                    <a:pt x="211" y="132"/>
                  </a:lnTo>
                  <a:lnTo>
                    <a:pt x="205" y="133"/>
                  </a:lnTo>
                  <a:lnTo>
                    <a:pt x="198" y="135"/>
                  </a:lnTo>
                  <a:lnTo>
                    <a:pt x="191" y="137"/>
                  </a:lnTo>
                  <a:lnTo>
                    <a:pt x="185" y="139"/>
                  </a:lnTo>
                  <a:lnTo>
                    <a:pt x="179" y="141"/>
                  </a:lnTo>
                  <a:lnTo>
                    <a:pt x="174" y="143"/>
                  </a:lnTo>
                  <a:lnTo>
                    <a:pt x="168" y="146"/>
                  </a:lnTo>
                  <a:lnTo>
                    <a:pt x="162" y="149"/>
                  </a:lnTo>
                  <a:lnTo>
                    <a:pt x="154" y="154"/>
                  </a:lnTo>
                  <a:lnTo>
                    <a:pt x="145" y="159"/>
                  </a:lnTo>
                  <a:lnTo>
                    <a:pt x="136" y="164"/>
                  </a:lnTo>
                  <a:lnTo>
                    <a:pt x="128" y="169"/>
                  </a:lnTo>
                  <a:lnTo>
                    <a:pt x="119" y="172"/>
                  </a:lnTo>
                  <a:lnTo>
                    <a:pt x="112" y="172"/>
                  </a:lnTo>
                  <a:lnTo>
                    <a:pt x="106" y="169"/>
                  </a:lnTo>
                  <a:lnTo>
                    <a:pt x="100" y="169"/>
                  </a:lnTo>
                  <a:lnTo>
                    <a:pt x="94" y="170"/>
                  </a:lnTo>
                  <a:lnTo>
                    <a:pt x="88" y="171"/>
                  </a:lnTo>
                  <a:lnTo>
                    <a:pt x="81" y="173"/>
                  </a:lnTo>
                  <a:lnTo>
                    <a:pt x="75" y="174"/>
                  </a:lnTo>
                  <a:lnTo>
                    <a:pt x="69" y="176"/>
                  </a:lnTo>
                  <a:lnTo>
                    <a:pt x="63" y="178"/>
                  </a:lnTo>
                  <a:lnTo>
                    <a:pt x="59" y="180"/>
                  </a:lnTo>
                  <a:lnTo>
                    <a:pt x="52" y="182"/>
                  </a:lnTo>
                  <a:lnTo>
                    <a:pt x="46" y="184"/>
                  </a:lnTo>
                  <a:lnTo>
                    <a:pt x="41" y="186"/>
                  </a:lnTo>
                  <a:lnTo>
                    <a:pt x="35" y="187"/>
                  </a:lnTo>
                  <a:lnTo>
                    <a:pt x="29" y="189"/>
                  </a:lnTo>
                  <a:lnTo>
                    <a:pt x="23" y="191"/>
                  </a:lnTo>
                  <a:lnTo>
                    <a:pt x="17" y="192"/>
                  </a:lnTo>
                  <a:lnTo>
                    <a:pt x="11" y="193"/>
                  </a:lnTo>
                  <a:lnTo>
                    <a:pt x="5" y="191"/>
                  </a:lnTo>
                  <a:lnTo>
                    <a:pt x="1" y="187"/>
                  </a:lnTo>
                  <a:lnTo>
                    <a:pt x="0" y="180"/>
                  </a:lnTo>
                  <a:lnTo>
                    <a:pt x="1" y="174"/>
                  </a:lnTo>
                  <a:lnTo>
                    <a:pt x="2" y="174"/>
                  </a:lnTo>
                  <a:lnTo>
                    <a:pt x="3" y="171"/>
                  </a:lnTo>
                  <a:lnTo>
                    <a:pt x="4" y="170"/>
                  </a:lnTo>
                  <a:lnTo>
                    <a:pt x="5" y="169"/>
                  </a:lnTo>
                  <a:lnTo>
                    <a:pt x="10" y="164"/>
                  </a:lnTo>
                  <a:lnTo>
                    <a:pt x="16" y="160"/>
                  </a:lnTo>
                  <a:lnTo>
                    <a:pt x="23" y="155"/>
                  </a:lnTo>
                  <a:lnTo>
                    <a:pt x="29" y="152"/>
                  </a:lnTo>
                  <a:lnTo>
                    <a:pt x="36" y="148"/>
                  </a:lnTo>
                  <a:lnTo>
                    <a:pt x="43" y="145"/>
                  </a:lnTo>
                  <a:lnTo>
                    <a:pt x="50" y="143"/>
                  </a:lnTo>
                  <a:lnTo>
                    <a:pt x="58" y="141"/>
                  </a:lnTo>
                  <a:lnTo>
                    <a:pt x="64" y="138"/>
                  </a:lnTo>
                  <a:lnTo>
                    <a:pt x="71" y="135"/>
                  </a:lnTo>
                  <a:lnTo>
                    <a:pt x="78" y="132"/>
                  </a:lnTo>
                  <a:lnTo>
                    <a:pt x="85" y="128"/>
                  </a:lnTo>
                  <a:lnTo>
                    <a:pt x="91" y="125"/>
                  </a:lnTo>
                  <a:lnTo>
                    <a:pt x="98" y="121"/>
                  </a:lnTo>
                  <a:lnTo>
                    <a:pt x="104" y="117"/>
                  </a:lnTo>
                  <a:lnTo>
                    <a:pt x="109" y="112"/>
                  </a:lnTo>
                  <a:lnTo>
                    <a:pt x="113" y="108"/>
                  </a:lnTo>
                  <a:lnTo>
                    <a:pt x="118" y="107"/>
                  </a:lnTo>
                  <a:lnTo>
                    <a:pt x="122" y="104"/>
                  </a:lnTo>
                  <a:lnTo>
                    <a:pt x="128" y="103"/>
                  </a:lnTo>
                  <a:lnTo>
                    <a:pt x="133" y="101"/>
                  </a:lnTo>
                  <a:lnTo>
                    <a:pt x="138" y="99"/>
                  </a:lnTo>
                  <a:lnTo>
                    <a:pt x="143" y="97"/>
                  </a:lnTo>
                  <a:lnTo>
                    <a:pt x="147" y="94"/>
                  </a:lnTo>
                  <a:lnTo>
                    <a:pt x="149" y="91"/>
                  </a:lnTo>
                  <a:lnTo>
                    <a:pt x="150" y="87"/>
                  </a:lnTo>
                  <a:lnTo>
                    <a:pt x="152" y="83"/>
                  </a:lnTo>
                  <a:lnTo>
                    <a:pt x="153" y="78"/>
                  </a:lnTo>
                  <a:lnTo>
                    <a:pt x="152" y="73"/>
                  </a:lnTo>
                  <a:lnTo>
                    <a:pt x="151" y="69"/>
                  </a:lnTo>
                  <a:lnTo>
                    <a:pt x="148" y="66"/>
                  </a:lnTo>
                  <a:lnTo>
                    <a:pt x="143" y="65"/>
                  </a:lnTo>
                </a:path>
              </a:pathLst>
            </a:custGeom>
            <a:solidFill>
              <a:srgbClr val="40FF4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47" name="Freeform 46"/>
            <p:cNvSpPr>
              <a:spLocks/>
            </p:cNvSpPr>
            <p:nvPr/>
          </p:nvSpPr>
          <p:spPr bwMode="auto">
            <a:xfrm>
              <a:off x="4500" y="1964"/>
              <a:ext cx="682" cy="119"/>
            </a:xfrm>
            <a:custGeom>
              <a:avLst/>
              <a:gdLst/>
              <a:ahLst/>
              <a:cxnLst>
                <a:cxn ang="0">
                  <a:pos x="4" y="68"/>
                </a:cxn>
                <a:cxn ang="0">
                  <a:pos x="10" y="57"/>
                </a:cxn>
                <a:cxn ang="0">
                  <a:pos x="20" y="51"/>
                </a:cxn>
                <a:cxn ang="0">
                  <a:pos x="28" y="48"/>
                </a:cxn>
                <a:cxn ang="0">
                  <a:pos x="33" y="43"/>
                </a:cxn>
                <a:cxn ang="0">
                  <a:pos x="42" y="41"/>
                </a:cxn>
                <a:cxn ang="0">
                  <a:pos x="49" y="39"/>
                </a:cxn>
                <a:cxn ang="0">
                  <a:pos x="55" y="36"/>
                </a:cxn>
                <a:cxn ang="0">
                  <a:pos x="60" y="33"/>
                </a:cxn>
                <a:cxn ang="0">
                  <a:pos x="66" y="32"/>
                </a:cxn>
                <a:cxn ang="0">
                  <a:pos x="83" y="22"/>
                </a:cxn>
                <a:cxn ang="0">
                  <a:pos x="105" y="12"/>
                </a:cxn>
                <a:cxn ang="0">
                  <a:pos x="184" y="2"/>
                </a:cxn>
                <a:cxn ang="0">
                  <a:pos x="209" y="0"/>
                </a:cxn>
                <a:cxn ang="0">
                  <a:pos x="232" y="0"/>
                </a:cxn>
                <a:cxn ang="0">
                  <a:pos x="255" y="1"/>
                </a:cxn>
                <a:cxn ang="0">
                  <a:pos x="277" y="2"/>
                </a:cxn>
                <a:cxn ang="0">
                  <a:pos x="299" y="3"/>
                </a:cxn>
                <a:cxn ang="0">
                  <a:pos x="310" y="8"/>
                </a:cxn>
                <a:cxn ang="0">
                  <a:pos x="326" y="18"/>
                </a:cxn>
                <a:cxn ang="0">
                  <a:pos x="362" y="28"/>
                </a:cxn>
                <a:cxn ang="0">
                  <a:pos x="398" y="30"/>
                </a:cxn>
                <a:cxn ang="0">
                  <a:pos x="436" y="28"/>
                </a:cxn>
                <a:cxn ang="0">
                  <a:pos x="473" y="26"/>
                </a:cxn>
                <a:cxn ang="0">
                  <a:pos x="510" y="29"/>
                </a:cxn>
                <a:cxn ang="0">
                  <a:pos x="564" y="38"/>
                </a:cxn>
                <a:cxn ang="0">
                  <a:pos x="586" y="39"/>
                </a:cxn>
                <a:cxn ang="0">
                  <a:pos x="610" y="39"/>
                </a:cxn>
                <a:cxn ang="0">
                  <a:pos x="633" y="40"/>
                </a:cxn>
                <a:cxn ang="0">
                  <a:pos x="655" y="43"/>
                </a:cxn>
                <a:cxn ang="0">
                  <a:pos x="674" y="49"/>
                </a:cxn>
                <a:cxn ang="0">
                  <a:pos x="681" y="63"/>
                </a:cxn>
                <a:cxn ang="0">
                  <a:pos x="663" y="79"/>
                </a:cxn>
                <a:cxn ang="0">
                  <a:pos x="626" y="86"/>
                </a:cxn>
                <a:cxn ang="0">
                  <a:pos x="605" y="90"/>
                </a:cxn>
                <a:cxn ang="0">
                  <a:pos x="590" y="96"/>
                </a:cxn>
                <a:cxn ang="0">
                  <a:pos x="574" y="101"/>
                </a:cxn>
                <a:cxn ang="0">
                  <a:pos x="550" y="105"/>
                </a:cxn>
                <a:cxn ang="0">
                  <a:pos x="521" y="108"/>
                </a:cxn>
                <a:cxn ang="0">
                  <a:pos x="493" y="109"/>
                </a:cxn>
                <a:cxn ang="0">
                  <a:pos x="465" y="109"/>
                </a:cxn>
                <a:cxn ang="0">
                  <a:pos x="436" y="108"/>
                </a:cxn>
                <a:cxn ang="0">
                  <a:pos x="411" y="104"/>
                </a:cxn>
                <a:cxn ang="0">
                  <a:pos x="394" y="102"/>
                </a:cxn>
                <a:cxn ang="0">
                  <a:pos x="374" y="101"/>
                </a:cxn>
                <a:cxn ang="0">
                  <a:pos x="354" y="102"/>
                </a:cxn>
                <a:cxn ang="0">
                  <a:pos x="334" y="103"/>
                </a:cxn>
                <a:cxn ang="0">
                  <a:pos x="317" y="105"/>
                </a:cxn>
                <a:cxn ang="0">
                  <a:pos x="272" y="111"/>
                </a:cxn>
                <a:cxn ang="0">
                  <a:pos x="246" y="116"/>
                </a:cxn>
                <a:cxn ang="0">
                  <a:pos x="220" y="118"/>
                </a:cxn>
                <a:cxn ang="0">
                  <a:pos x="196" y="110"/>
                </a:cxn>
                <a:cxn ang="0">
                  <a:pos x="171" y="99"/>
                </a:cxn>
                <a:cxn ang="0">
                  <a:pos x="101" y="95"/>
                </a:cxn>
                <a:cxn ang="0">
                  <a:pos x="73" y="99"/>
                </a:cxn>
                <a:cxn ang="0">
                  <a:pos x="44" y="103"/>
                </a:cxn>
                <a:cxn ang="0">
                  <a:pos x="22" y="101"/>
                </a:cxn>
                <a:cxn ang="0">
                  <a:pos x="13" y="92"/>
                </a:cxn>
                <a:cxn ang="0">
                  <a:pos x="3" y="84"/>
                </a:cxn>
                <a:cxn ang="0">
                  <a:pos x="0" y="76"/>
                </a:cxn>
              </a:cxnLst>
              <a:rect l="0" t="0" r="r" b="b"/>
              <a:pathLst>
                <a:path w="682" h="119">
                  <a:moveTo>
                    <a:pt x="4" y="74"/>
                  </a:moveTo>
                  <a:lnTo>
                    <a:pt x="4" y="71"/>
                  </a:lnTo>
                  <a:lnTo>
                    <a:pt x="4" y="68"/>
                  </a:lnTo>
                  <a:lnTo>
                    <a:pt x="6" y="64"/>
                  </a:lnTo>
                  <a:lnTo>
                    <a:pt x="7" y="60"/>
                  </a:lnTo>
                  <a:lnTo>
                    <a:pt x="10" y="57"/>
                  </a:lnTo>
                  <a:lnTo>
                    <a:pt x="13" y="54"/>
                  </a:lnTo>
                  <a:lnTo>
                    <a:pt x="16" y="52"/>
                  </a:lnTo>
                  <a:lnTo>
                    <a:pt x="20" y="51"/>
                  </a:lnTo>
                  <a:lnTo>
                    <a:pt x="22" y="50"/>
                  </a:lnTo>
                  <a:lnTo>
                    <a:pt x="25" y="49"/>
                  </a:lnTo>
                  <a:lnTo>
                    <a:pt x="28" y="48"/>
                  </a:lnTo>
                  <a:lnTo>
                    <a:pt x="30" y="47"/>
                  </a:lnTo>
                  <a:lnTo>
                    <a:pt x="31" y="44"/>
                  </a:lnTo>
                  <a:lnTo>
                    <a:pt x="33" y="43"/>
                  </a:lnTo>
                  <a:lnTo>
                    <a:pt x="36" y="42"/>
                  </a:lnTo>
                  <a:lnTo>
                    <a:pt x="39" y="42"/>
                  </a:lnTo>
                  <a:lnTo>
                    <a:pt x="42" y="41"/>
                  </a:lnTo>
                  <a:lnTo>
                    <a:pt x="44" y="41"/>
                  </a:lnTo>
                  <a:lnTo>
                    <a:pt x="47" y="40"/>
                  </a:lnTo>
                  <a:lnTo>
                    <a:pt x="49" y="39"/>
                  </a:lnTo>
                  <a:lnTo>
                    <a:pt x="51" y="37"/>
                  </a:lnTo>
                  <a:lnTo>
                    <a:pt x="53" y="37"/>
                  </a:lnTo>
                  <a:lnTo>
                    <a:pt x="55" y="36"/>
                  </a:lnTo>
                  <a:lnTo>
                    <a:pt x="57" y="35"/>
                  </a:lnTo>
                  <a:lnTo>
                    <a:pt x="58" y="35"/>
                  </a:lnTo>
                  <a:lnTo>
                    <a:pt x="60" y="33"/>
                  </a:lnTo>
                  <a:lnTo>
                    <a:pt x="62" y="33"/>
                  </a:lnTo>
                  <a:lnTo>
                    <a:pt x="64" y="32"/>
                  </a:lnTo>
                  <a:lnTo>
                    <a:pt x="66" y="32"/>
                  </a:lnTo>
                  <a:lnTo>
                    <a:pt x="70" y="29"/>
                  </a:lnTo>
                  <a:lnTo>
                    <a:pt x="76" y="25"/>
                  </a:lnTo>
                  <a:lnTo>
                    <a:pt x="83" y="22"/>
                  </a:lnTo>
                  <a:lnTo>
                    <a:pt x="90" y="18"/>
                  </a:lnTo>
                  <a:lnTo>
                    <a:pt x="97" y="14"/>
                  </a:lnTo>
                  <a:lnTo>
                    <a:pt x="105" y="12"/>
                  </a:lnTo>
                  <a:lnTo>
                    <a:pt x="112" y="10"/>
                  </a:lnTo>
                  <a:lnTo>
                    <a:pt x="117" y="10"/>
                  </a:lnTo>
                  <a:lnTo>
                    <a:pt x="184" y="2"/>
                  </a:lnTo>
                  <a:lnTo>
                    <a:pt x="192" y="1"/>
                  </a:lnTo>
                  <a:lnTo>
                    <a:pt x="201" y="1"/>
                  </a:lnTo>
                  <a:lnTo>
                    <a:pt x="209" y="0"/>
                  </a:lnTo>
                  <a:lnTo>
                    <a:pt x="217" y="0"/>
                  </a:lnTo>
                  <a:lnTo>
                    <a:pt x="224" y="0"/>
                  </a:lnTo>
                  <a:lnTo>
                    <a:pt x="232" y="0"/>
                  </a:lnTo>
                  <a:lnTo>
                    <a:pt x="239" y="0"/>
                  </a:lnTo>
                  <a:lnTo>
                    <a:pt x="247" y="1"/>
                  </a:lnTo>
                  <a:lnTo>
                    <a:pt x="255" y="1"/>
                  </a:lnTo>
                  <a:lnTo>
                    <a:pt x="262" y="1"/>
                  </a:lnTo>
                  <a:lnTo>
                    <a:pt x="270" y="2"/>
                  </a:lnTo>
                  <a:lnTo>
                    <a:pt x="277" y="2"/>
                  </a:lnTo>
                  <a:lnTo>
                    <a:pt x="284" y="3"/>
                  </a:lnTo>
                  <a:lnTo>
                    <a:pt x="291" y="3"/>
                  </a:lnTo>
                  <a:lnTo>
                    <a:pt x="299" y="3"/>
                  </a:lnTo>
                  <a:lnTo>
                    <a:pt x="307" y="3"/>
                  </a:lnTo>
                  <a:lnTo>
                    <a:pt x="307" y="5"/>
                  </a:lnTo>
                  <a:lnTo>
                    <a:pt x="310" y="8"/>
                  </a:lnTo>
                  <a:lnTo>
                    <a:pt x="313" y="10"/>
                  </a:lnTo>
                  <a:lnTo>
                    <a:pt x="315" y="12"/>
                  </a:lnTo>
                  <a:lnTo>
                    <a:pt x="326" y="18"/>
                  </a:lnTo>
                  <a:lnTo>
                    <a:pt x="337" y="22"/>
                  </a:lnTo>
                  <a:lnTo>
                    <a:pt x="349" y="26"/>
                  </a:lnTo>
                  <a:lnTo>
                    <a:pt x="362" y="28"/>
                  </a:lnTo>
                  <a:lnTo>
                    <a:pt x="374" y="29"/>
                  </a:lnTo>
                  <a:lnTo>
                    <a:pt x="386" y="30"/>
                  </a:lnTo>
                  <a:lnTo>
                    <a:pt x="398" y="30"/>
                  </a:lnTo>
                  <a:lnTo>
                    <a:pt x="410" y="29"/>
                  </a:lnTo>
                  <a:lnTo>
                    <a:pt x="423" y="29"/>
                  </a:lnTo>
                  <a:lnTo>
                    <a:pt x="436" y="28"/>
                  </a:lnTo>
                  <a:lnTo>
                    <a:pt x="448" y="27"/>
                  </a:lnTo>
                  <a:lnTo>
                    <a:pt x="461" y="27"/>
                  </a:lnTo>
                  <a:lnTo>
                    <a:pt x="473" y="26"/>
                  </a:lnTo>
                  <a:lnTo>
                    <a:pt x="486" y="27"/>
                  </a:lnTo>
                  <a:lnTo>
                    <a:pt x="498" y="28"/>
                  </a:lnTo>
                  <a:lnTo>
                    <a:pt x="510" y="29"/>
                  </a:lnTo>
                  <a:lnTo>
                    <a:pt x="549" y="35"/>
                  </a:lnTo>
                  <a:lnTo>
                    <a:pt x="556" y="37"/>
                  </a:lnTo>
                  <a:lnTo>
                    <a:pt x="564" y="38"/>
                  </a:lnTo>
                  <a:lnTo>
                    <a:pt x="572" y="38"/>
                  </a:lnTo>
                  <a:lnTo>
                    <a:pt x="579" y="39"/>
                  </a:lnTo>
                  <a:lnTo>
                    <a:pt x="586" y="39"/>
                  </a:lnTo>
                  <a:lnTo>
                    <a:pt x="595" y="39"/>
                  </a:lnTo>
                  <a:lnTo>
                    <a:pt x="603" y="39"/>
                  </a:lnTo>
                  <a:lnTo>
                    <a:pt x="610" y="39"/>
                  </a:lnTo>
                  <a:lnTo>
                    <a:pt x="619" y="39"/>
                  </a:lnTo>
                  <a:lnTo>
                    <a:pt x="625" y="40"/>
                  </a:lnTo>
                  <a:lnTo>
                    <a:pt x="633" y="40"/>
                  </a:lnTo>
                  <a:lnTo>
                    <a:pt x="641" y="41"/>
                  </a:lnTo>
                  <a:lnTo>
                    <a:pt x="648" y="42"/>
                  </a:lnTo>
                  <a:lnTo>
                    <a:pt x="655" y="43"/>
                  </a:lnTo>
                  <a:lnTo>
                    <a:pt x="662" y="45"/>
                  </a:lnTo>
                  <a:lnTo>
                    <a:pt x="668" y="47"/>
                  </a:lnTo>
                  <a:lnTo>
                    <a:pt x="674" y="49"/>
                  </a:lnTo>
                  <a:lnTo>
                    <a:pt x="677" y="52"/>
                  </a:lnTo>
                  <a:lnTo>
                    <a:pt x="680" y="57"/>
                  </a:lnTo>
                  <a:lnTo>
                    <a:pt x="681" y="63"/>
                  </a:lnTo>
                  <a:lnTo>
                    <a:pt x="679" y="69"/>
                  </a:lnTo>
                  <a:lnTo>
                    <a:pt x="673" y="75"/>
                  </a:lnTo>
                  <a:lnTo>
                    <a:pt x="663" y="79"/>
                  </a:lnTo>
                  <a:lnTo>
                    <a:pt x="651" y="83"/>
                  </a:lnTo>
                  <a:lnTo>
                    <a:pt x="638" y="85"/>
                  </a:lnTo>
                  <a:lnTo>
                    <a:pt x="626" y="86"/>
                  </a:lnTo>
                  <a:lnTo>
                    <a:pt x="617" y="87"/>
                  </a:lnTo>
                  <a:lnTo>
                    <a:pt x="610" y="89"/>
                  </a:lnTo>
                  <a:lnTo>
                    <a:pt x="605" y="90"/>
                  </a:lnTo>
                  <a:lnTo>
                    <a:pt x="601" y="92"/>
                  </a:lnTo>
                  <a:lnTo>
                    <a:pt x="595" y="94"/>
                  </a:lnTo>
                  <a:lnTo>
                    <a:pt x="590" y="96"/>
                  </a:lnTo>
                  <a:lnTo>
                    <a:pt x="585" y="98"/>
                  </a:lnTo>
                  <a:lnTo>
                    <a:pt x="579" y="100"/>
                  </a:lnTo>
                  <a:lnTo>
                    <a:pt x="574" y="101"/>
                  </a:lnTo>
                  <a:lnTo>
                    <a:pt x="569" y="102"/>
                  </a:lnTo>
                  <a:lnTo>
                    <a:pt x="559" y="104"/>
                  </a:lnTo>
                  <a:lnTo>
                    <a:pt x="550" y="105"/>
                  </a:lnTo>
                  <a:lnTo>
                    <a:pt x="540" y="106"/>
                  </a:lnTo>
                  <a:lnTo>
                    <a:pt x="530" y="108"/>
                  </a:lnTo>
                  <a:lnTo>
                    <a:pt x="521" y="108"/>
                  </a:lnTo>
                  <a:lnTo>
                    <a:pt x="512" y="108"/>
                  </a:lnTo>
                  <a:lnTo>
                    <a:pt x="503" y="109"/>
                  </a:lnTo>
                  <a:lnTo>
                    <a:pt x="493" y="109"/>
                  </a:lnTo>
                  <a:lnTo>
                    <a:pt x="484" y="109"/>
                  </a:lnTo>
                  <a:lnTo>
                    <a:pt x="474" y="109"/>
                  </a:lnTo>
                  <a:lnTo>
                    <a:pt x="465" y="109"/>
                  </a:lnTo>
                  <a:lnTo>
                    <a:pt x="455" y="109"/>
                  </a:lnTo>
                  <a:lnTo>
                    <a:pt x="446" y="108"/>
                  </a:lnTo>
                  <a:lnTo>
                    <a:pt x="436" y="108"/>
                  </a:lnTo>
                  <a:lnTo>
                    <a:pt x="426" y="106"/>
                  </a:lnTo>
                  <a:lnTo>
                    <a:pt x="416" y="105"/>
                  </a:lnTo>
                  <a:lnTo>
                    <a:pt x="411" y="104"/>
                  </a:lnTo>
                  <a:lnTo>
                    <a:pt x="405" y="103"/>
                  </a:lnTo>
                  <a:lnTo>
                    <a:pt x="399" y="103"/>
                  </a:lnTo>
                  <a:lnTo>
                    <a:pt x="394" y="102"/>
                  </a:lnTo>
                  <a:lnTo>
                    <a:pt x="387" y="102"/>
                  </a:lnTo>
                  <a:lnTo>
                    <a:pt x="381" y="101"/>
                  </a:lnTo>
                  <a:lnTo>
                    <a:pt x="374" y="101"/>
                  </a:lnTo>
                  <a:lnTo>
                    <a:pt x="367" y="101"/>
                  </a:lnTo>
                  <a:lnTo>
                    <a:pt x="361" y="101"/>
                  </a:lnTo>
                  <a:lnTo>
                    <a:pt x="354" y="102"/>
                  </a:lnTo>
                  <a:lnTo>
                    <a:pt x="347" y="102"/>
                  </a:lnTo>
                  <a:lnTo>
                    <a:pt x="341" y="102"/>
                  </a:lnTo>
                  <a:lnTo>
                    <a:pt x="334" y="103"/>
                  </a:lnTo>
                  <a:lnTo>
                    <a:pt x="329" y="103"/>
                  </a:lnTo>
                  <a:lnTo>
                    <a:pt x="323" y="104"/>
                  </a:lnTo>
                  <a:lnTo>
                    <a:pt x="317" y="105"/>
                  </a:lnTo>
                  <a:lnTo>
                    <a:pt x="288" y="108"/>
                  </a:lnTo>
                  <a:lnTo>
                    <a:pt x="281" y="109"/>
                  </a:lnTo>
                  <a:lnTo>
                    <a:pt x="272" y="111"/>
                  </a:lnTo>
                  <a:lnTo>
                    <a:pt x="264" y="112"/>
                  </a:lnTo>
                  <a:lnTo>
                    <a:pt x="255" y="115"/>
                  </a:lnTo>
                  <a:lnTo>
                    <a:pt x="246" y="116"/>
                  </a:lnTo>
                  <a:lnTo>
                    <a:pt x="237" y="117"/>
                  </a:lnTo>
                  <a:lnTo>
                    <a:pt x="228" y="118"/>
                  </a:lnTo>
                  <a:lnTo>
                    <a:pt x="220" y="118"/>
                  </a:lnTo>
                  <a:lnTo>
                    <a:pt x="212" y="116"/>
                  </a:lnTo>
                  <a:lnTo>
                    <a:pt x="204" y="114"/>
                  </a:lnTo>
                  <a:lnTo>
                    <a:pt x="196" y="110"/>
                  </a:lnTo>
                  <a:lnTo>
                    <a:pt x="188" y="107"/>
                  </a:lnTo>
                  <a:lnTo>
                    <a:pt x="180" y="103"/>
                  </a:lnTo>
                  <a:lnTo>
                    <a:pt x="171" y="99"/>
                  </a:lnTo>
                  <a:lnTo>
                    <a:pt x="164" y="96"/>
                  </a:lnTo>
                  <a:lnTo>
                    <a:pt x="156" y="95"/>
                  </a:lnTo>
                  <a:lnTo>
                    <a:pt x="101" y="95"/>
                  </a:lnTo>
                  <a:lnTo>
                    <a:pt x="92" y="96"/>
                  </a:lnTo>
                  <a:lnTo>
                    <a:pt x="83" y="97"/>
                  </a:lnTo>
                  <a:lnTo>
                    <a:pt x="73" y="99"/>
                  </a:lnTo>
                  <a:lnTo>
                    <a:pt x="63" y="101"/>
                  </a:lnTo>
                  <a:lnTo>
                    <a:pt x="53" y="103"/>
                  </a:lnTo>
                  <a:lnTo>
                    <a:pt x="44" y="103"/>
                  </a:lnTo>
                  <a:lnTo>
                    <a:pt x="34" y="103"/>
                  </a:lnTo>
                  <a:lnTo>
                    <a:pt x="26" y="102"/>
                  </a:lnTo>
                  <a:lnTo>
                    <a:pt x="22" y="101"/>
                  </a:lnTo>
                  <a:lnTo>
                    <a:pt x="19" y="98"/>
                  </a:lnTo>
                  <a:lnTo>
                    <a:pt x="16" y="95"/>
                  </a:lnTo>
                  <a:lnTo>
                    <a:pt x="13" y="92"/>
                  </a:lnTo>
                  <a:lnTo>
                    <a:pt x="9" y="89"/>
                  </a:lnTo>
                  <a:lnTo>
                    <a:pt x="6" y="86"/>
                  </a:lnTo>
                  <a:lnTo>
                    <a:pt x="3" y="84"/>
                  </a:lnTo>
                  <a:lnTo>
                    <a:pt x="0" y="82"/>
                  </a:lnTo>
                  <a:lnTo>
                    <a:pt x="0" y="79"/>
                  </a:lnTo>
                  <a:lnTo>
                    <a:pt x="0" y="76"/>
                  </a:lnTo>
                  <a:lnTo>
                    <a:pt x="2" y="75"/>
                  </a:lnTo>
                  <a:lnTo>
                    <a:pt x="4" y="74"/>
                  </a:lnTo>
                </a:path>
              </a:pathLst>
            </a:custGeom>
            <a:solidFill>
              <a:srgbClr val="FFE1A6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48" name="Freeform 47"/>
            <p:cNvSpPr>
              <a:spLocks/>
            </p:cNvSpPr>
            <p:nvPr/>
          </p:nvSpPr>
          <p:spPr bwMode="auto">
            <a:xfrm>
              <a:off x="4862" y="1887"/>
              <a:ext cx="79" cy="138"/>
            </a:xfrm>
            <a:custGeom>
              <a:avLst/>
              <a:gdLst/>
              <a:ahLst/>
              <a:cxnLst>
                <a:cxn ang="0">
                  <a:pos x="7" y="132"/>
                </a:cxn>
                <a:cxn ang="0">
                  <a:pos x="7" y="126"/>
                </a:cxn>
                <a:cxn ang="0">
                  <a:pos x="10" y="119"/>
                </a:cxn>
                <a:cxn ang="0">
                  <a:pos x="13" y="111"/>
                </a:cxn>
                <a:cxn ang="0">
                  <a:pos x="16" y="103"/>
                </a:cxn>
                <a:cxn ang="0">
                  <a:pos x="18" y="95"/>
                </a:cxn>
                <a:cxn ang="0">
                  <a:pos x="20" y="87"/>
                </a:cxn>
                <a:cxn ang="0">
                  <a:pos x="23" y="80"/>
                </a:cxn>
                <a:cxn ang="0">
                  <a:pos x="26" y="73"/>
                </a:cxn>
                <a:cxn ang="0">
                  <a:pos x="27" y="73"/>
                </a:cxn>
                <a:cxn ang="0">
                  <a:pos x="28" y="66"/>
                </a:cxn>
                <a:cxn ang="0">
                  <a:pos x="30" y="60"/>
                </a:cxn>
                <a:cxn ang="0">
                  <a:pos x="33" y="55"/>
                </a:cxn>
                <a:cxn ang="0">
                  <a:pos x="35" y="49"/>
                </a:cxn>
                <a:cxn ang="0">
                  <a:pos x="38" y="43"/>
                </a:cxn>
                <a:cxn ang="0">
                  <a:pos x="40" y="38"/>
                </a:cxn>
                <a:cxn ang="0">
                  <a:pos x="42" y="33"/>
                </a:cxn>
                <a:cxn ang="0">
                  <a:pos x="43" y="28"/>
                </a:cxn>
                <a:cxn ang="0">
                  <a:pos x="45" y="26"/>
                </a:cxn>
                <a:cxn ang="0">
                  <a:pos x="47" y="24"/>
                </a:cxn>
                <a:cxn ang="0">
                  <a:pos x="49" y="20"/>
                </a:cxn>
                <a:cxn ang="0">
                  <a:pos x="52" y="16"/>
                </a:cxn>
                <a:cxn ang="0">
                  <a:pos x="55" y="12"/>
                </a:cxn>
                <a:cxn ang="0">
                  <a:pos x="58" y="9"/>
                </a:cxn>
                <a:cxn ang="0">
                  <a:pos x="60" y="6"/>
                </a:cxn>
                <a:cxn ang="0">
                  <a:pos x="63" y="5"/>
                </a:cxn>
                <a:cxn ang="0">
                  <a:pos x="65" y="2"/>
                </a:cxn>
                <a:cxn ang="0">
                  <a:pos x="67" y="0"/>
                </a:cxn>
                <a:cxn ang="0">
                  <a:pos x="70" y="0"/>
                </a:cxn>
                <a:cxn ang="0">
                  <a:pos x="73" y="0"/>
                </a:cxn>
                <a:cxn ang="0">
                  <a:pos x="77" y="7"/>
                </a:cxn>
                <a:cxn ang="0">
                  <a:pos x="78" y="16"/>
                </a:cxn>
                <a:cxn ang="0">
                  <a:pos x="76" y="24"/>
                </a:cxn>
                <a:cxn ang="0">
                  <a:pos x="71" y="30"/>
                </a:cxn>
                <a:cxn ang="0">
                  <a:pos x="70" y="35"/>
                </a:cxn>
                <a:cxn ang="0">
                  <a:pos x="70" y="43"/>
                </a:cxn>
                <a:cxn ang="0">
                  <a:pos x="68" y="51"/>
                </a:cxn>
                <a:cxn ang="0">
                  <a:pos x="66" y="59"/>
                </a:cxn>
                <a:cxn ang="0">
                  <a:pos x="63" y="67"/>
                </a:cxn>
                <a:cxn ang="0">
                  <a:pos x="59" y="74"/>
                </a:cxn>
                <a:cxn ang="0">
                  <a:pos x="56" y="80"/>
                </a:cxn>
                <a:cxn ang="0">
                  <a:pos x="51" y="83"/>
                </a:cxn>
                <a:cxn ang="0">
                  <a:pos x="51" y="85"/>
                </a:cxn>
                <a:cxn ang="0">
                  <a:pos x="49" y="88"/>
                </a:cxn>
                <a:cxn ang="0">
                  <a:pos x="48" y="90"/>
                </a:cxn>
                <a:cxn ang="0">
                  <a:pos x="46" y="91"/>
                </a:cxn>
                <a:cxn ang="0">
                  <a:pos x="45" y="97"/>
                </a:cxn>
                <a:cxn ang="0">
                  <a:pos x="42" y="105"/>
                </a:cxn>
                <a:cxn ang="0">
                  <a:pos x="38" y="114"/>
                </a:cxn>
                <a:cxn ang="0">
                  <a:pos x="33" y="123"/>
                </a:cxn>
                <a:cxn ang="0">
                  <a:pos x="26" y="130"/>
                </a:cxn>
                <a:cxn ang="0">
                  <a:pos x="20" y="135"/>
                </a:cxn>
                <a:cxn ang="0">
                  <a:pos x="14" y="137"/>
                </a:cxn>
                <a:cxn ang="0">
                  <a:pos x="7" y="134"/>
                </a:cxn>
                <a:cxn ang="0">
                  <a:pos x="6" y="134"/>
                </a:cxn>
                <a:cxn ang="0">
                  <a:pos x="4" y="134"/>
                </a:cxn>
                <a:cxn ang="0">
                  <a:pos x="3" y="133"/>
                </a:cxn>
                <a:cxn ang="0">
                  <a:pos x="2" y="132"/>
                </a:cxn>
                <a:cxn ang="0">
                  <a:pos x="1" y="132"/>
                </a:cxn>
                <a:cxn ang="0">
                  <a:pos x="0" y="133"/>
                </a:cxn>
                <a:cxn ang="0">
                  <a:pos x="2" y="133"/>
                </a:cxn>
                <a:cxn ang="0">
                  <a:pos x="7" y="132"/>
                </a:cxn>
              </a:cxnLst>
              <a:rect l="0" t="0" r="r" b="b"/>
              <a:pathLst>
                <a:path w="79" h="138">
                  <a:moveTo>
                    <a:pt x="7" y="132"/>
                  </a:moveTo>
                  <a:lnTo>
                    <a:pt x="7" y="126"/>
                  </a:lnTo>
                  <a:lnTo>
                    <a:pt x="10" y="119"/>
                  </a:lnTo>
                  <a:lnTo>
                    <a:pt x="13" y="111"/>
                  </a:lnTo>
                  <a:lnTo>
                    <a:pt x="16" y="103"/>
                  </a:lnTo>
                  <a:lnTo>
                    <a:pt x="18" y="95"/>
                  </a:lnTo>
                  <a:lnTo>
                    <a:pt x="20" y="87"/>
                  </a:lnTo>
                  <a:lnTo>
                    <a:pt x="23" y="80"/>
                  </a:lnTo>
                  <a:lnTo>
                    <a:pt x="26" y="73"/>
                  </a:lnTo>
                  <a:lnTo>
                    <a:pt x="27" y="73"/>
                  </a:lnTo>
                  <a:lnTo>
                    <a:pt x="28" y="66"/>
                  </a:lnTo>
                  <a:lnTo>
                    <a:pt x="30" y="60"/>
                  </a:lnTo>
                  <a:lnTo>
                    <a:pt x="33" y="55"/>
                  </a:lnTo>
                  <a:lnTo>
                    <a:pt x="35" y="49"/>
                  </a:lnTo>
                  <a:lnTo>
                    <a:pt x="38" y="43"/>
                  </a:lnTo>
                  <a:lnTo>
                    <a:pt x="40" y="38"/>
                  </a:lnTo>
                  <a:lnTo>
                    <a:pt x="42" y="33"/>
                  </a:lnTo>
                  <a:lnTo>
                    <a:pt x="43" y="28"/>
                  </a:lnTo>
                  <a:lnTo>
                    <a:pt x="45" y="26"/>
                  </a:lnTo>
                  <a:lnTo>
                    <a:pt x="47" y="24"/>
                  </a:lnTo>
                  <a:lnTo>
                    <a:pt x="49" y="20"/>
                  </a:lnTo>
                  <a:lnTo>
                    <a:pt x="52" y="16"/>
                  </a:lnTo>
                  <a:lnTo>
                    <a:pt x="55" y="12"/>
                  </a:lnTo>
                  <a:lnTo>
                    <a:pt x="58" y="9"/>
                  </a:lnTo>
                  <a:lnTo>
                    <a:pt x="60" y="6"/>
                  </a:lnTo>
                  <a:lnTo>
                    <a:pt x="63" y="5"/>
                  </a:lnTo>
                  <a:lnTo>
                    <a:pt x="65" y="2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3" y="0"/>
                  </a:lnTo>
                  <a:lnTo>
                    <a:pt x="77" y="7"/>
                  </a:lnTo>
                  <a:lnTo>
                    <a:pt x="78" y="16"/>
                  </a:lnTo>
                  <a:lnTo>
                    <a:pt x="76" y="24"/>
                  </a:lnTo>
                  <a:lnTo>
                    <a:pt x="71" y="30"/>
                  </a:lnTo>
                  <a:lnTo>
                    <a:pt x="70" y="35"/>
                  </a:lnTo>
                  <a:lnTo>
                    <a:pt x="70" y="43"/>
                  </a:lnTo>
                  <a:lnTo>
                    <a:pt x="68" y="51"/>
                  </a:lnTo>
                  <a:lnTo>
                    <a:pt x="66" y="59"/>
                  </a:lnTo>
                  <a:lnTo>
                    <a:pt x="63" y="67"/>
                  </a:lnTo>
                  <a:lnTo>
                    <a:pt x="59" y="74"/>
                  </a:lnTo>
                  <a:lnTo>
                    <a:pt x="56" y="80"/>
                  </a:lnTo>
                  <a:lnTo>
                    <a:pt x="51" y="83"/>
                  </a:lnTo>
                  <a:lnTo>
                    <a:pt x="51" y="85"/>
                  </a:lnTo>
                  <a:lnTo>
                    <a:pt x="49" y="88"/>
                  </a:lnTo>
                  <a:lnTo>
                    <a:pt x="48" y="90"/>
                  </a:lnTo>
                  <a:lnTo>
                    <a:pt x="46" y="91"/>
                  </a:lnTo>
                  <a:lnTo>
                    <a:pt x="45" y="97"/>
                  </a:lnTo>
                  <a:lnTo>
                    <a:pt x="42" y="105"/>
                  </a:lnTo>
                  <a:lnTo>
                    <a:pt x="38" y="114"/>
                  </a:lnTo>
                  <a:lnTo>
                    <a:pt x="33" y="123"/>
                  </a:lnTo>
                  <a:lnTo>
                    <a:pt x="26" y="130"/>
                  </a:lnTo>
                  <a:lnTo>
                    <a:pt x="20" y="135"/>
                  </a:lnTo>
                  <a:lnTo>
                    <a:pt x="14" y="137"/>
                  </a:lnTo>
                  <a:lnTo>
                    <a:pt x="7" y="134"/>
                  </a:lnTo>
                  <a:lnTo>
                    <a:pt x="6" y="134"/>
                  </a:lnTo>
                  <a:lnTo>
                    <a:pt x="4" y="134"/>
                  </a:lnTo>
                  <a:lnTo>
                    <a:pt x="3" y="133"/>
                  </a:lnTo>
                  <a:lnTo>
                    <a:pt x="2" y="132"/>
                  </a:lnTo>
                  <a:lnTo>
                    <a:pt x="1" y="132"/>
                  </a:lnTo>
                  <a:lnTo>
                    <a:pt x="0" y="133"/>
                  </a:lnTo>
                  <a:lnTo>
                    <a:pt x="2" y="133"/>
                  </a:lnTo>
                  <a:lnTo>
                    <a:pt x="7" y="132"/>
                  </a:lnTo>
                </a:path>
              </a:pathLst>
            </a:custGeom>
            <a:solidFill>
              <a:srgbClr val="CC78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auto">
            <a:xfrm>
              <a:off x="4938" y="1869"/>
              <a:ext cx="63" cy="176"/>
            </a:xfrm>
            <a:custGeom>
              <a:avLst/>
              <a:gdLst/>
              <a:ahLst/>
              <a:cxnLst>
                <a:cxn ang="0">
                  <a:pos x="11" y="128"/>
                </a:cxn>
                <a:cxn ang="0">
                  <a:pos x="13" y="125"/>
                </a:cxn>
                <a:cxn ang="0">
                  <a:pos x="14" y="123"/>
                </a:cxn>
                <a:cxn ang="0">
                  <a:pos x="16" y="121"/>
                </a:cxn>
                <a:cxn ang="0">
                  <a:pos x="17" y="119"/>
                </a:cxn>
                <a:cxn ang="0">
                  <a:pos x="18" y="116"/>
                </a:cxn>
                <a:cxn ang="0">
                  <a:pos x="19" y="113"/>
                </a:cxn>
                <a:cxn ang="0">
                  <a:pos x="21" y="110"/>
                </a:cxn>
                <a:cxn ang="0">
                  <a:pos x="23" y="108"/>
                </a:cxn>
                <a:cxn ang="0">
                  <a:pos x="23" y="93"/>
                </a:cxn>
                <a:cxn ang="0">
                  <a:pos x="24" y="75"/>
                </a:cxn>
                <a:cxn ang="0">
                  <a:pos x="26" y="59"/>
                </a:cxn>
                <a:cxn ang="0">
                  <a:pos x="32" y="46"/>
                </a:cxn>
                <a:cxn ang="0">
                  <a:pos x="32" y="43"/>
                </a:cxn>
                <a:cxn ang="0">
                  <a:pos x="34" y="40"/>
                </a:cxn>
                <a:cxn ang="0">
                  <a:pos x="36" y="32"/>
                </a:cxn>
                <a:cxn ang="0">
                  <a:pos x="38" y="23"/>
                </a:cxn>
                <a:cxn ang="0">
                  <a:pos x="39" y="18"/>
                </a:cxn>
                <a:cxn ang="0">
                  <a:pos x="42" y="15"/>
                </a:cxn>
                <a:cxn ang="0">
                  <a:pos x="45" y="12"/>
                </a:cxn>
                <a:cxn ang="0">
                  <a:pos x="47" y="7"/>
                </a:cxn>
                <a:cxn ang="0">
                  <a:pos x="47" y="4"/>
                </a:cxn>
                <a:cxn ang="0">
                  <a:pos x="51" y="3"/>
                </a:cxn>
                <a:cxn ang="0">
                  <a:pos x="54" y="1"/>
                </a:cxn>
                <a:cxn ang="0">
                  <a:pos x="58" y="0"/>
                </a:cxn>
                <a:cxn ang="0">
                  <a:pos x="62" y="0"/>
                </a:cxn>
                <a:cxn ang="0">
                  <a:pos x="60" y="37"/>
                </a:cxn>
                <a:cxn ang="0">
                  <a:pos x="58" y="39"/>
                </a:cxn>
                <a:cxn ang="0">
                  <a:pos x="57" y="44"/>
                </a:cxn>
                <a:cxn ang="0">
                  <a:pos x="56" y="47"/>
                </a:cxn>
                <a:cxn ang="0">
                  <a:pos x="54" y="50"/>
                </a:cxn>
                <a:cxn ang="0">
                  <a:pos x="52" y="59"/>
                </a:cxn>
                <a:cxn ang="0">
                  <a:pos x="48" y="67"/>
                </a:cxn>
                <a:cxn ang="0">
                  <a:pos x="45" y="75"/>
                </a:cxn>
                <a:cxn ang="0">
                  <a:pos x="43" y="82"/>
                </a:cxn>
                <a:cxn ang="0">
                  <a:pos x="42" y="84"/>
                </a:cxn>
                <a:cxn ang="0">
                  <a:pos x="40" y="86"/>
                </a:cxn>
                <a:cxn ang="0">
                  <a:pos x="39" y="89"/>
                </a:cxn>
                <a:cxn ang="0">
                  <a:pos x="38" y="91"/>
                </a:cxn>
                <a:cxn ang="0">
                  <a:pos x="36" y="100"/>
                </a:cxn>
                <a:cxn ang="0">
                  <a:pos x="34" y="114"/>
                </a:cxn>
                <a:cxn ang="0">
                  <a:pos x="29" y="128"/>
                </a:cxn>
                <a:cxn ang="0">
                  <a:pos x="24" y="130"/>
                </a:cxn>
                <a:cxn ang="0">
                  <a:pos x="30" y="137"/>
                </a:cxn>
                <a:cxn ang="0">
                  <a:pos x="32" y="144"/>
                </a:cxn>
                <a:cxn ang="0">
                  <a:pos x="31" y="150"/>
                </a:cxn>
                <a:cxn ang="0">
                  <a:pos x="28" y="156"/>
                </a:cxn>
                <a:cxn ang="0">
                  <a:pos x="24" y="160"/>
                </a:cxn>
                <a:cxn ang="0">
                  <a:pos x="18" y="165"/>
                </a:cxn>
                <a:cxn ang="0">
                  <a:pos x="14" y="170"/>
                </a:cxn>
                <a:cxn ang="0">
                  <a:pos x="10" y="175"/>
                </a:cxn>
                <a:cxn ang="0">
                  <a:pos x="5" y="175"/>
                </a:cxn>
                <a:cxn ang="0">
                  <a:pos x="3" y="166"/>
                </a:cxn>
                <a:cxn ang="0">
                  <a:pos x="1" y="160"/>
                </a:cxn>
                <a:cxn ang="0">
                  <a:pos x="1" y="153"/>
                </a:cxn>
                <a:cxn ang="0">
                  <a:pos x="0" y="144"/>
                </a:cxn>
                <a:cxn ang="0">
                  <a:pos x="3" y="141"/>
                </a:cxn>
                <a:cxn ang="0">
                  <a:pos x="6" y="137"/>
                </a:cxn>
                <a:cxn ang="0">
                  <a:pos x="10" y="134"/>
                </a:cxn>
                <a:cxn ang="0">
                  <a:pos x="13" y="132"/>
                </a:cxn>
                <a:cxn ang="0">
                  <a:pos x="11" y="128"/>
                </a:cxn>
              </a:cxnLst>
              <a:rect l="0" t="0" r="r" b="b"/>
              <a:pathLst>
                <a:path w="63" h="176">
                  <a:moveTo>
                    <a:pt x="11" y="128"/>
                  </a:moveTo>
                  <a:lnTo>
                    <a:pt x="13" y="125"/>
                  </a:lnTo>
                  <a:lnTo>
                    <a:pt x="14" y="123"/>
                  </a:lnTo>
                  <a:lnTo>
                    <a:pt x="16" y="121"/>
                  </a:lnTo>
                  <a:lnTo>
                    <a:pt x="17" y="119"/>
                  </a:lnTo>
                  <a:lnTo>
                    <a:pt x="18" y="116"/>
                  </a:lnTo>
                  <a:lnTo>
                    <a:pt x="19" y="113"/>
                  </a:lnTo>
                  <a:lnTo>
                    <a:pt x="21" y="110"/>
                  </a:lnTo>
                  <a:lnTo>
                    <a:pt x="23" y="108"/>
                  </a:lnTo>
                  <a:lnTo>
                    <a:pt x="23" y="93"/>
                  </a:lnTo>
                  <a:lnTo>
                    <a:pt x="24" y="75"/>
                  </a:lnTo>
                  <a:lnTo>
                    <a:pt x="26" y="59"/>
                  </a:lnTo>
                  <a:lnTo>
                    <a:pt x="32" y="46"/>
                  </a:lnTo>
                  <a:lnTo>
                    <a:pt x="32" y="43"/>
                  </a:lnTo>
                  <a:lnTo>
                    <a:pt x="34" y="40"/>
                  </a:lnTo>
                  <a:lnTo>
                    <a:pt x="36" y="32"/>
                  </a:lnTo>
                  <a:lnTo>
                    <a:pt x="38" y="23"/>
                  </a:lnTo>
                  <a:lnTo>
                    <a:pt x="39" y="18"/>
                  </a:lnTo>
                  <a:lnTo>
                    <a:pt x="42" y="15"/>
                  </a:lnTo>
                  <a:lnTo>
                    <a:pt x="45" y="12"/>
                  </a:lnTo>
                  <a:lnTo>
                    <a:pt x="47" y="7"/>
                  </a:lnTo>
                  <a:lnTo>
                    <a:pt x="47" y="4"/>
                  </a:lnTo>
                  <a:lnTo>
                    <a:pt x="51" y="3"/>
                  </a:lnTo>
                  <a:lnTo>
                    <a:pt x="54" y="1"/>
                  </a:lnTo>
                  <a:lnTo>
                    <a:pt x="58" y="0"/>
                  </a:lnTo>
                  <a:lnTo>
                    <a:pt x="62" y="0"/>
                  </a:lnTo>
                  <a:lnTo>
                    <a:pt x="60" y="37"/>
                  </a:lnTo>
                  <a:lnTo>
                    <a:pt x="58" y="39"/>
                  </a:lnTo>
                  <a:lnTo>
                    <a:pt x="57" y="44"/>
                  </a:lnTo>
                  <a:lnTo>
                    <a:pt x="56" y="47"/>
                  </a:lnTo>
                  <a:lnTo>
                    <a:pt x="54" y="50"/>
                  </a:lnTo>
                  <a:lnTo>
                    <a:pt x="52" y="59"/>
                  </a:lnTo>
                  <a:lnTo>
                    <a:pt x="48" y="67"/>
                  </a:lnTo>
                  <a:lnTo>
                    <a:pt x="45" y="75"/>
                  </a:lnTo>
                  <a:lnTo>
                    <a:pt x="43" y="82"/>
                  </a:lnTo>
                  <a:lnTo>
                    <a:pt x="42" y="84"/>
                  </a:lnTo>
                  <a:lnTo>
                    <a:pt x="40" y="86"/>
                  </a:lnTo>
                  <a:lnTo>
                    <a:pt x="39" y="89"/>
                  </a:lnTo>
                  <a:lnTo>
                    <a:pt x="38" y="91"/>
                  </a:lnTo>
                  <a:lnTo>
                    <a:pt x="36" y="100"/>
                  </a:lnTo>
                  <a:lnTo>
                    <a:pt x="34" y="114"/>
                  </a:lnTo>
                  <a:lnTo>
                    <a:pt x="29" y="128"/>
                  </a:lnTo>
                  <a:lnTo>
                    <a:pt x="24" y="130"/>
                  </a:lnTo>
                  <a:lnTo>
                    <a:pt x="30" y="137"/>
                  </a:lnTo>
                  <a:lnTo>
                    <a:pt x="32" y="144"/>
                  </a:lnTo>
                  <a:lnTo>
                    <a:pt x="31" y="150"/>
                  </a:lnTo>
                  <a:lnTo>
                    <a:pt x="28" y="156"/>
                  </a:lnTo>
                  <a:lnTo>
                    <a:pt x="24" y="160"/>
                  </a:lnTo>
                  <a:lnTo>
                    <a:pt x="18" y="165"/>
                  </a:lnTo>
                  <a:lnTo>
                    <a:pt x="14" y="170"/>
                  </a:lnTo>
                  <a:lnTo>
                    <a:pt x="10" y="175"/>
                  </a:lnTo>
                  <a:lnTo>
                    <a:pt x="5" y="175"/>
                  </a:lnTo>
                  <a:lnTo>
                    <a:pt x="3" y="166"/>
                  </a:lnTo>
                  <a:lnTo>
                    <a:pt x="1" y="160"/>
                  </a:lnTo>
                  <a:lnTo>
                    <a:pt x="1" y="153"/>
                  </a:lnTo>
                  <a:lnTo>
                    <a:pt x="0" y="144"/>
                  </a:lnTo>
                  <a:lnTo>
                    <a:pt x="3" y="141"/>
                  </a:lnTo>
                  <a:lnTo>
                    <a:pt x="6" y="137"/>
                  </a:lnTo>
                  <a:lnTo>
                    <a:pt x="10" y="134"/>
                  </a:lnTo>
                  <a:lnTo>
                    <a:pt x="13" y="132"/>
                  </a:lnTo>
                  <a:lnTo>
                    <a:pt x="11" y="128"/>
                  </a:lnTo>
                </a:path>
              </a:pathLst>
            </a:custGeom>
            <a:solidFill>
              <a:srgbClr val="CC78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auto">
            <a:xfrm>
              <a:off x="4828" y="1591"/>
              <a:ext cx="390" cy="269"/>
            </a:xfrm>
            <a:custGeom>
              <a:avLst/>
              <a:gdLst/>
              <a:ahLst/>
              <a:cxnLst>
                <a:cxn ang="0">
                  <a:pos x="148" y="115"/>
                </a:cxn>
                <a:cxn ang="0">
                  <a:pos x="164" y="74"/>
                </a:cxn>
                <a:cxn ang="0">
                  <a:pos x="145" y="70"/>
                </a:cxn>
                <a:cxn ang="0">
                  <a:pos x="140" y="76"/>
                </a:cxn>
                <a:cxn ang="0">
                  <a:pos x="137" y="81"/>
                </a:cxn>
                <a:cxn ang="0">
                  <a:pos x="125" y="86"/>
                </a:cxn>
                <a:cxn ang="0">
                  <a:pos x="109" y="83"/>
                </a:cxn>
                <a:cxn ang="0">
                  <a:pos x="78" y="73"/>
                </a:cxn>
                <a:cxn ang="0">
                  <a:pos x="37" y="80"/>
                </a:cxn>
                <a:cxn ang="0">
                  <a:pos x="4" y="86"/>
                </a:cxn>
                <a:cxn ang="0">
                  <a:pos x="4" y="74"/>
                </a:cxn>
                <a:cxn ang="0">
                  <a:pos x="23" y="62"/>
                </a:cxn>
                <a:cxn ang="0">
                  <a:pos x="38" y="54"/>
                </a:cxn>
                <a:cxn ang="0">
                  <a:pos x="68" y="45"/>
                </a:cxn>
                <a:cxn ang="0">
                  <a:pos x="110" y="22"/>
                </a:cxn>
                <a:cxn ang="0">
                  <a:pos x="132" y="15"/>
                </a:cxn>
                <a:cxn ang="0">
                  <a:pos x="153" y="12"/>
                </a:cxn>
                <a:cxn ang="0">
                  <a:pos x="188" y="16"/>
                </a:cxn>
                <a:cxn ang="0">
                  <a:pos x="218" y="21"/>
                </a:cxn>
                <a:cxn ang="0">
                  <a:pos x="259" y="3"/>
                </a:cxn>
                <a:cxn ang="0">
                  <a:pos x="274" y="0"/>
                </a:cxn>
                <a:cxn ang="0">
                  <a:pos x="284" y="5"/>
                </a:cxn>
                <a:cxn ang="0">
                  <a:pos x="289" y="14"/>
                </a:cxn>
                <a:cxn ang="0">
                  <a:pos x="307" y="17"/>
                </a:cxn>
                <a:cxn ang="0">
                  <a:pos x="326" y="30"/>
                </a:cxn>
                <a:cxn ang="0">
                  <a:pos x="372" y="61"/>
                </a:cxn>
                <a:cxn ang="0">
                  <a:pos x="386" y="70"/>
                </a:cxn>
                <a:cxn ang="0">
                  <a:pos x="370" y="71"/>
                </a:cxn>
                <a:cxn ang="0">
                  <a:pos x="350" y="73"/>
                </a:cxn>
                <a:cxn ang="0">
                  <a:pos x="330" y="87"/>
                </a:cxn>
                <a:cxn ang="0">
                  <a:pos x="300" y="97"/>
                </a:cxn>
                <a:cxn ang="0">
                  <a:pos x="281" y="120"/>
                </a:cxn>
                <a:cxn ang="0">
                  <a:pos x="328" y="156"/>
                </a:cxn>
                <a:cxn ang="0">
                  <a:pos x="357" y="211"/>
                </a:cxn>
                <a:cxn ang="0">
                  <a:pos x="327" y="253"/>
                </a:cxn>
                <a:cxn ang="0">
                  <a:pos x="286" y="263"/>
                </a:cxn>
                <a:cxn ang="0">
                  <a:pos x="297" y="214"/>
                </a:cxn>
                <a:cxn ang="0">
                  <a:pos x="278" y="208"/>
                </a:cxn>
                <a:cxn ang="0">
                  <a:pos x="254" y="205"/>
                </a:cxn>
                <a:cxn ang="0">
                  <a:pos x="262" y="173"/>
                </a:cxn>
                <a:cxn ang="0">
                  <a:pos x="258" y="154"/>
                </a:cxn>
                <a:cxn ang="0">
                  <a:pos x="252" y="152"/>
                </a:cxn>
                <a:cxn ang="0">
                  <a:pos x="240" y="151"/>
                </a:cxn>
                <a:cxn ang="0">
                  <a:pos x="220" y="179"/>
                </a:cxn>
                <a:cxn ang="0">
                  <a:pos x="202" y="198"/>
                </a:cxn>
                <a:cxn ang="0">
                  <a:pos x="186" y="201"/>
                </a:cxn>
                <a:cxn ang="0">
                  <a:pos x="164" y="211"/>
                </a:cxn>
                <a:cxn ang="0">
                  <a:pos x="147" y="222"/>
                </a:cxn>
                <a:cxn ang="0">
                  <a:pos x="137" y="213"/>
                </a:cxn>
                <a:cxn ang="0">
                  <a:pos x="110" y="211"/>
                </a:cxn>
                <a:cxn ang="0">
                  <a:pos x="66" y="224"/>
                </a:cxn>
                <a:cxn ang="0">
                  <a:pos x="68" y="212"/>
                </a:cxn>
                <a:cxn ang="0">
                  <a:pos x="94" y="193"/>
                </a:cxn>
                <a:cxn ang="0">
                  <a:pos x="95" y="153"/>
                </a:cxn>
                <a:cxn ang="0">
                  <a:pos x="136" y="127"/>
                </a:cxn>
              </a:cxnLst>
              <a:rect l="0" t="0" r="r" b="b"/>
              <a:pathLst>
                <a:path w="390" h="269">
                  <a:moveTo>
                    <a:pt x="145" y="123"/>
                  </a:moveTo>
                  <a:lnTo>
                    <a:pt x="145" y="121"/>
                  </a:lnTo>
                  <a:lnTo>
                    <a:pt x="146" y="118"/>
                  </a:lnTo>
                  <a:lnTo>
                    <a:pt x="147" y="116"/>
                  </a:lnTo>
                  <a:lnTo>
                    <a:pt x="148" y="115"/>
                  </a:lnTo>
                  <a:lnTo>
                    <a:pt x="150" y="110"/>
                  </a:lnTo>
                  <a:lnTo>
                    <a:pt x="154" y="102"/>
                  </a:lnTo>
                  <a:lnTo>
                    <a:pt x="158" y="93"/>
                  </a:lnTo>
                  <a:lnTo>
                    <a:pt x="162" y="83"/>
                  </a:lnTo>
                  <a:lnTo>
                    <a:pt x="164" y="74"/>
                  </a:lnTo>
                  <a:lnTo>
                    <a:pt x="163" y="68"/>
                  </a:lnTo>
                  <a:lnTo>
                    <a:pt x="160" y="67"/>
                  </a:lnTo>
                  <a:lnTo>
                    <a:pt x="148" y="69"/>
                  </a:lnTo>
                  <a:lnTo>
                    <a:pt x="145" y="69"/>
                  </a:lnTo>
                  <a:lnTo>
                    <a:pt x="145" y="70"/>
                  </a:lnTo>
                  <a:lnTo>
                    <a:pt x="144" y="71"/>
                  </a:lnTo>
                  <a:lnTo>
                    <a:pt x="143" y="73"/>
                  </a:lnTo>
                  <a:lnTo>
                    <a:pt x="143" y="74"/>
                  </a:lnTo>
                  <a:lnTo>
                    <a:pt x="142" y="75"/>
                  </a:lnTo>
                  <a:lnTo>
                    <a:pt x="140" y="76"/>
                  </a:lnTo>
                  <a:lnTo>
                    <a:pt x="140" y="77"/>
                  </a:lnTo>
                  <a:lnTo>
                    <a:pt x="140" y="79"/>
                  </a:lnTo>
                  <a:lnTo>
                    <a:pt x="138" y="79"/>
                  </a:lnTo>
                  <a:lnTo>
                    <a:pt x="137" y="80"/>
                  </a:lnTo>
                  <a:lnTo>
                    <a:pt x="137" y="81"/>
                  </a:lnTo>
                  <a:lnTo>
                    <a:pt x="136" y="83"/>
                  </a:lnTo>
                  <a:lnTo>
                    <a:pt x="133" y="83"/>
                  </a:lnTo>
                  <a:lnTo>
                    <a:pt x="130" y="84"/>
                  </a:lnTo>
                  <a:lnTo>
                    <a:pt x="128" y="84"/>
                  </a:lnTo>
                  <a:lnTo>
                    <a:pt x="125" y="86"/>
                  </a:lnTo>
                  <a:lnTo>
                    <a:pt x="123" y="87"/>
                  </a:lnTo>
                  <a:lnTo>
                    <a:pt x="120" y="87"/>
                  </a:lnTo>
                  <a:lnTo>
                    <a:pt x="117" y="88"/>
                  </a:lnTo>
                  <a:lnTo>
                    <a:pt x="114" y="88"/>
                  </a:lnTo>
                  <a:lnTo>
                    <a:pt x="109" y="83"/>
                  </a:lnTo>
                  <a:lnTo>
                    <a:pt x="104" y="79"/>
                  </a:lnTo>
                  <a:lnTo>
                    <a:pt x="98" y="77"/>
                  </a:lnTo>
                  <a:lnTo>
                    <a:pt x="92" y="74"/>
                  </a:lnTo>
                  <a:lnTo>
                    <a:pt x="85" y="74"/>
                  </a:lnTo>
                  <a:lnTo>
                    <a:pt x="78" y="73"/>
                  </a:lnTo>
                  <a:lnTo>
                    <a:pt x="70" y="74"/>
                  </a:lnTo>
                  <a:lnTo>
                    <a:pt x="62" y="75"/>
                  </a:lnTo>
                  <a:lnTo>
                    <a:pt x="54" y="77"/>
                  </a:lnTo>
                  <a:lnTo>
                    <a:pt x="45" y="78"/>
                  </a:lnTo>
                  <a:lnTo>
                    <a:pt x="37" y="80"/>
                  </a:lnTo>
                  <a:lnTo>
                    <a:pt x="31" y="81"/>
                  </a:lnTo>
                  <a:lnTo>
                    <a:pt x="23" y="83"/>
                  </a:lnTo>
                  <a:lnTo>
                    <a:pt x="16" y="84"/>
                  </a:lnTo>
                  <a:lnTo>
                    <a:pt x="9" y="85"/>
                  </a:lnTo>
                  <a:lnTo>
                    <a:pt x="4" y="86"/>
                  </a:lnTo>
                  <a:lnTo>
                    <a:pt x="1" y="82"/>
                  </a:lnTo>
                  <a:lnTo>
                    <a:pt x="0" y="80"/>
                  </a:lnTo>
                  <a:lnTo>
                    <a:pt x="0" y="77"/>
                  </a:lnTo>
                  <a:lnTo>
                    <a:pt x="2" y="74"/>
                  </a:lnTo>
                  <a:lnTo>
                    <a:pt x="4" y="74"/>
                  </a:lnTo>
                  <a:lnTo>
                    <a:pt x="7" y="71"/>
                  </a:lnTo>
                  <a:lnTo>
                    <a:pt x="10" y="68"/>
                  </a:lnTo>
                  <a:lnTo>
                    <a:pt x="15" y="67"/>
                  </a:lnTo>
                  <a:lnTo>
                    <a:pt x="19" y="64"/>
                  </a:lnTo>
                  <a:lnTo>
                    <a:pt x="23" y="62"/>
                  </a:lnTo>
                  <a:lnTo>
                    <a:pt x="28" y="61"/>
                  </a:lnTo>
                  <a:lnTo>
                    <a:pt x="32" y="59"/>
                  </a:lnTo>
                  <a:lnTo>
                    <a:pt x="35" y="58"/>
                  </a:lnTo>
                  <a:lnTo>
                    <a:pt x="35" y="55"/>
                  </a:lnTo>
                  <a:lnTo>
                    <a:pt x="38" y="54"/>
                  </a:lnTo>
                  <a:lnTo>
                    <a:pt x="42" y="53"/>
                  </a:lnTo>
                  <a:lnTo>
                    <a:pt x="46" y="53"/>
                  </a:lnTo>
                  <a:lnTo>
                    <a:pt x="50" y="52"/>
                  </a:lnTo>
                  <a:lnTo>
                    <a:pt x="59" y="49"/>
                  </a:lnTo>
                  <a:lnTo>
                    <a:pt x="68" y="45"/>
                  </a:lnTo>
                  <a:lnTo>
                    <a:pt x="77" y="40"/>
                  </a:lnTo>
                  <a:lnTo>
                    <a:pt x="85" y="35"/>
                  </a:lnTo>
                  <a:lnTo>
                    <a:pt x="94" y="31"/>
                  </a:lnTo>
                  <a:lnTo>
                    <a:pt x="101" y="25"/>
                  </a:lnTo>
                  <a:lnTo>
                    <a:pt x="110" y="22"/>
                  </a:lnTo>
                  <a:lnTo>
                    <a:pt x="119" y="18"/>
                  </a:lnTo>
                  <a:lnTo>
                    <a:pt x="122" y="17"/>
                  </a:lnTo>
                  <a:lnTo>
                    <a:pt x="125" y="16"/>
                  </a:lnTo>
                  <a:lnTo>
                    <a:pt x="128" y="15"/>
                  </a:lnTo>
                  <a:lnTo>
                    <a:pt x="132" y="15"/>
                  </a:lnTo>
                  <a:lnTo>
                    <a:pt x="135" y="14"/>
                  </a:lnTo>
                  <a:lnTo>
                    <a:pt x="138" y="14"/>
                  </a:lnTo>
                  <a:lnTo>
                    <a:pt x="142" y="13"/>
                  </a:lnTo>
                  <a:lnTo>
                    <a:pt x="144" y="12"/>
                  </a:lnTo>
                  <a:lnTo>
                    <a:pt x="153" y="12"/>
                  </a:lnTo>
                  <a:lnTo>
                    <a:pt x="160" y="11"/>
                  </a:lnTo>
                  <a:lnTo>
                    <a:pt x="167" y="12"/>
                  </a:lnTo>
                  <a:lnTo>
                    <a:pt x="174" y="13"/>
                  </a:lnTo>
                  <a:lnTo>
                    <a:pt x="181" y="15"/>
                  </a:lnTo>
                  <a:lnTo>
                    <a:pt x="188" y="16"/>
                  </a:lnTo>
                  <a:lnTo>
                    <a:pt x="195" y="17"/>
                  </a:lnTo>
                  <a:lnTo>
                    <a:pt x="201" y="18"/>
                  </a:lnTo>
                  <a:lnTo>
                    <a:pt x="203" y="22"/>
                  </a:lnTo>
                  <a:lnTo>
                    <a:pt x="209" y="22"/>
                  </a:lnTo>
                  <a:lnTo>
                    <a:pt x="218" y="21"/>
                  </a:lnTo>
                  <a:lnTo>
                    <a:pt x="227" y="17"/>
                  </a:lnTo>
                  <a:lnTo>
                    <a:pt x="237" y="13"/>
                  </a:lnTo>
                  <a:lnTo>
                    <a:pt x="246" y="9"/>
                  </a:lnTo>
                  <a:lnTo>
                    <a:pt x="255" y="5"/>
                  </a:lnTo>
                  <a:lnTo>
                    <a:pt x="259" y="3"/>
                  </a:lnTo>
                  <a:lnTo>
                    <a:pt x="262" y="2"/>
                  </a:lnTo>
                  <a:lnTo>
                    <a:pt x="265" y="1"/>
                  </a:lnTo>
                  <a:lnTo>
                    <a:pt x="268" y="1"/>
                  </a:lnTo>
                  <a:lnTo>
                    <a:pt x="271" y="1"/>
                  </a:lnTo>
                  <a:lnTo>
                    <a:pt x="274" y="0"/>
                  </a:lnTo>
                  <a:lnTo>
                    <a:pt x="277" y="0"/>
                  </a:lnTo>
                  <a:lnTo>
                    <a:pt x="280" y="0"/>
                  </a:lnTo>
                  <a:lnTo>
                    <a:pt x="283" y="0"/>
                  </a:lnTo>
                  <a:lnTo>
                    <a:pt x="284" y="2"/>
                  </a:lnTo>
                  <a:lnTo>
                    <a:pt x="284" y="5"/>
                  </a:lnTo>
                  <a:lnTo>
                    <a:pt x="284" y="8"/>
                  </a:lnTo>
                  <a:lnTo>
                    <a:pt x="284" y="12"/>
                  </a:lnTo>
                  <a:lnTo>
                    <a:pt x="286" y="12"/>
                  </a:lnTo>
                  <a:lnTo>
                    <a:pt x="288" y="13"/>
                  </a:lnTo>
                  <a:lnTo>
                    <a:pt x="289" y="14"/>
                  </a:lnTo>
                  <a:lnTo>
                    <a:pt x="290" y="15"/>
                  </a:lnTo>
                  <a:lnTo>
                    <a:pt x="293" y="15"/>
                  </a:lnTo>
                  <a:lnTo>
                    <a:pt x="297" y="16"/>
                  </a:lnTo>
                  <a:lnTo>
                    <a:pt x="302" y="16"/>
                  </a:lnTo>
                  <a:lnTo>
                    <a:pt x="307" y="17"/>
                  </a:lnTo>
                  <a:lnTo>
                    <a:pt x="311" y="19"/>
                  </a:lnTo>
                  <a:lnTo>
                    <a:pt x="316" y="20"/>
                  </a:lnTo>
                  <a:lnTo>
                    <a:pt x="320" y="22"/>
                  </a:lnTo>
                  <a:lnTo>
                    <a:pt x="324" y="23"/>
                  </a:lnTo>
                  <a:lnTo>
                    <a:pt x="326" y="30"/>
                  </a:lnTo>
                  <a:lnTo>
                    <a:pt x="332" y="37"/>
                  </a:lnTo>
                  <a:lnTo>
                    <a:pt x="341" y="44"/>
                  </a:lnTo>
                  <a:lnTo>
                    <a:pt x="351" y="50"/>
                  </a:lnTo>
                  <a:lnTo>
                    <a:pt x="361" y="56"/>
                  </a:lnTo>
                  <a:lnTo>
                    <a:pt x="372" y="61"/>
                  </a:lnTo>
                  <a:lnTo>
                    <a:pt x="381" y="65"/>
                  </a:lnTo>
                  <a:lnTo>
                    <a:pt x="388" y="67"/>
                  </a:lnTo>
                  <a:lnTo>
                    <a:pt x="389" y="69"/>
                  </a:lnTo>
                  <a:lnTo>
                    <a:pt x="388" y="69"/>
                  </a:lnTo>
                  <a:lnTo>
                    <a:pt x="386" y="70"/>
                  </a:lnTo>
                  <a:lnTo>
                    <a:pt x="384" y="70"/>
                  </a:lnTo>
                  <a:lnTo>
                    <a:pt x="383" y="71"/>
                  </a:lnTo>
                  <a:lnTo>
                    <a:pt x="379" y="71"/>
                  </a:lnTo>
                  <a:lnTo>
                    <a:pt x="375" y="71"/>
                  </a:lnTo>
                  <a:lnTo>
                    <a:pt x="370" y="71"/>
                  </a:lnTo>
                  <a:lnTo>
                    <a:pt x="366" y="71"/>
                  </a:lnTo>
                  <a:lnTo>
                    <a:pt x="361" y="71"/>
                  </a:lnTo>
                  <a:lnTo>
                    <a:pt x="357" y="71"/>
                  </a:lnTo>
                  <a:lnTo>
                    <a:pt x="354" y="72"/>
                  </a:lnTo>
                  <a:lnTo>
                    <a:pt x="350" y="73"/>
                  </a:lnTo>
                  <a:lnTo>
                    <a:pt x="344" y="75"/>
                  </a:lnTo>
                  <a:lnTo>
                    <a:pt x="340" y="77"/>
                  </a:lnTo>
                  <a:lnTo>
                    <a:pt x="336" y="80"/>
                  </a:lnTo>
                  <a:lnTo>
                    <a:pt x="333" y="83"/>
                  </a:lnTo>
                  <a:lnTo>
                    <a:pt x="330" y="87"/>
                  </a:lnTo>
                  <a:lnTo>
                    <a:pt x="326" y="90"/>
                  </a:lnTo>
                  <a:lnTo>
                    <a:pt x="321" y="92"/>
                  </a:lnTo>
                  <a:lnTo>
                    <a:pt x="314" y="94"/>
                  </a:lnTo>
                  <a:lnTo>
                    <a:pt x="306" y="95"/>
                  </a:lnTo>
                  <a:lnTo>
                    <a:pt x="300" y="97"/>
                  </a:lnTo>
                  <a:lnTo>
                    <a:pt x="294" y="101"/>
                  </a:lnTo>
                  <a:lnTo>
                    <a:pt x="290" y="104"/>
                  </a:lnTo>
                  <a:lnTo>
                    <a:pt x="285" y="109"/>
                  </a:lnTo>
                  <a:lnTo>
                    <a:pt x="283" y="113"/>
                  </a:lnTo>
                  <a:lnTo>
                    <a:pt x="281" y="120"/>
                  </a:lnTo>
                  <a:lnTo>
                    <a:pt x="281" y="129"/>
                  </a:lnTo>
                  <a:lnTo>
                    <a:pt x="292" y="133"/>
                  </a:lnTo>
                  <a:lnTo>
                    <a:pt x="304" y="139"/>
                  </a:lnTo>
                  <a:lnTo>
                    <a:pt x="316" y="148"/>
                  </a:lnTo>
                  <a:lnTo>
                    <a:pt x="328" y="156"/>
                  </a:lnTo>
                  <a:lnTo>
                    <a:pt x="338" y="168"/>
                  </a:lnTo>
                  <a:lnTo>
                    <a:pt x="348" y="180"/>
                  </a:lnTo>
                  <a:lnTo>
                    <a:pt x="354" y="192"/>
                  </a:lnTo>
                  <a:lnTo>
                    <a:pt x="357" y="203"/>
                  </a:lnTo>
                  <a:lnTo>
                    <a:pt x="357" y="211"/>
                  </a:lnTo>
                  <a:lnTo>
                    <a:pt x="355" y="219"/>
                  </a:lnTo>
                  <a:lnTo>
                    <a:pt x="350" y="228"/>
                  </a:lnTo>
                  <a:lnTo>
                    <a:pt x="343" y="238"/>
                  </a:lnTo>
                  <a:lnTo>
                    <a:pt x="335" y="246"/>
                  </a:lnTo>
                  <a:lnTo>
                    <a:pt x="327" y="253"/>
                  </a:lnTo>
                  <a:lnTo>
                    <a:pt x="319" y="259"/>
                  </a:lnTo>
                  <a:lnTo>
                    <a:pt x="312" y="263"/>
                  </a:lnTo>
                  <a:lnTo>
                    <a:pt x="298" y="268"/>
                  </a:lnTo>
                  <a:lnTo>
                    <a:pt x="291" y="267"/>
                  </a:lnTo>
                  <a:lnTo>
                    <a:pt x="286" y="263"/>
                  </a:lnTo>
                  <a:lnTo>
                    <a:pt x="285" y="254"/>
                  </a:lnTo>
                  <a:lnTo>
                    <a:pt x="286" y="245"/>
                  </a:lnTo>
                  <a:lnTo>
                    <a:pt x="290" y="234"/>
                  </a:lnTo>
                  <a:lnTo>
                    <a:pt x="293" y="224"/>
                  </a:lnTo>
                  <a:lnTo>
                    <a:pt x="297" y="214"/>
                  </a:lnTo>
                  <a:lnTo>
                    <a:pt x="299" y="209"/>
                  </a:lnTo>
                  <a:lnTo>
                    <a:pt x="293" y="207"/>
                  </a:lnTo>
                  <a:lnTo>
                    <a:pt x="289" y="206"/>
                  </a:lnTo>
                  <a:lnTo>
                    <a:pt x="283" y="207"/>
                  </a:lnTo>
                  <a:lnTo>
                    <a:pt x="278" y="208"/>
                  </a:lnTo>
                  <a:lnTo>
                    <a:pt x="274" y="209"/>
                  </a:lnTo>
                  <a:lnTo>
                    <a:pt x="269" y="210"/>
                  </a:lnTo>
                  <a:lnTo>
                    <a:pt x="263" y="211"/>
                  </a:lnTo>
                  <a:lnTo>
                    <a:pt x="258" y="211"/>
                  </a:lnTo>
                  <a:lnTo>
                    <a:pt x="254" y="205"/>
                  </a:lnTo>
                  <a:lnTo>
                    <a:pt x="252" y="199"/>
                  </a:lnTo>
                  <a:lnTo>
                    <a:pt x="253" y="193"/>
                  </a:lnTo>
                  <a:lnTo>
                    <a:pt x="256" y="186"/>
                  </a:lnTo>
                  <a:lnTo>
                    <a:pt x="259" y="180"/>
                  </a:lnTo>
                  <a:lnTo>
                    <a:pt x="262" y="173"/>
                  </a:lnTo>
                  <a:lnTo>
                    <a:pt x="264" y="165"/>
                  </a:lnTo>
                  <a:lnTo>
                    <a:pt x="264" y="157"/>
                  </a:lnTo>
                  <a:lnTo>
                    <a:pt x="261" y="156"/>
                  </a:lnTo>
                  <a:lnTo>
                    <a:pt x="259" y="155"/>
                  </a:lnTo>
                  <a:lnTo>
                    <a:pt x="258" y="154"/>
                  </a:lnTo>
                  <a:lnTo>
                    <a:pt x="257" y="154"/>
                  </a:lnTo>
                  <a:lnTo>
                    <a:pt x="257" y="153"/>
                  </a:lnTo>
                  <a:lnTo>
                    <a:pt x="255" y="153"/>
                  </a:lnTo>
                  <a:lnTo>
                    <a:pt x="254" y="152"/>
                  </a:lnTo>
                  <a:lnTo>
                    <a:pt x="252" y="152"/>
                  </a:lnTo>
                  <a:lnTo>
                    <a:pt x="249" y="152"/>
                  </a:lnTo>
                  <a:lnTo>
                    <a:pt x="246" y="151"/>
                  </a:lnTo>
                  <a:lnTo>
                    <a:pt x="244" y="151"/>
                  </a:lnTo>
                  <a:lnTo>
                    <a:pt x="242" y="151"/>
                  </a:lnTo>
                  <a:lnTo>
                    <a:pt x="240" y="151"/>
                  </a:lnTo>
                  <a:lnTo>
                    <a:pt x="236" y="156"/>
                  </a:lnTo>
                  <a:lnTo>
                    <a:pt x="232" y="160"/>
                  </a:lnTo>
                  <a:lnTo>
                    <a:pt x="227" y="166"/>
                  </a:lnTo>
                  <a:lnTo>
                    <a:pt x="224" y="172"/>
                  </a:lnTo>
                  <a:lnTo>
                    <a:pt x="220" y="179"/>
                  </a:lnTo>
                  <a:lnTo>
                    <a:pt x="216" y="185"/>
                  </a:lnTo>
                  <a:lnTo>
                    <a:pt x="212" y="190"/>
                  </a:lnTo>
                  <a:lnTo>
                    <a:pt x="208" y="194"/>
                  </a:lnTo>
                  <a:lnTo>
                    <a:pt x="205" y="196"/>
                  </a:lnTo>
                  <a:lnTo>
                    <a:pt x="202" y="198"/>
                  </a:lnTo>
                  <a:lnTo>
                    <a:pt x="199" y="199"/>
                  </a:lnTo>
                  <a:lnTo>
                    <a:pt x="196" y="199"/>
                  </a:lnTo>
                  <a:lnTo>
                    <a:pt x="192" y="200"/>
                  </a:lnTo>
                  <a:lnTo>
                    <a:pt x="189" y="200"/>
                  </a:lnTo>
                  <a:lnTo>
                    <a:pt x="186" y="201"/>
                  </a:lnTo>
                  <a:lnTo>
                    <a:pt x="182" y="201"/>
                  </a:lnTo>
                  <a:lnTo>
                    <a:pt x="178" y="202"/>
                  </a:lnTo>
                  <a:lnTo>
                    <a:pt x="173" y="204"/>
                  </a:lnTo>
                  <a:lnTo>
                    <a:pt x="169" y="207"/>
                  </a:lnTo>
                  <a:lnTo>
                    <a:pt x="164" y="211"/>
                  </a:lnTo>
                  <a:lnTo>
                    <a:pt x="161" y="214"/>
                  </a:lnTo>
                  <a:lnTo>
                    <a:pt x="157" y="217"/>
                  </a:lnTo>
                  <a:lnTo>
                    <a:pt x="153" y="220"/>
                  </a:lnTo>
                  <a:lnTo>
                    <a:pt x="150" y="222"/>
                  </a:lnTo>
                  <a:lnTo>
                    <a:pt x="147" y="222"/>
                  </a:lnTo>
                  <a:lnTo>
                    <a:pt x="144" y="221"/>
                  </a:lnTo>
                  <a:lnTo>
                    <a:pt x="142" y="220"/>
                  </a:lnTo>
                  <a:lnTo>
                    <a:pt x="140" y="220"/>
                  </a:lnTo>
                  <a:lnTo>
                    <a:pt x="139" y="217"/>
                  </a:lnTo>
                  <a:lnTo>
                    <a:pt x="137" y="213"/>
                  </a:lnTo>
                  <a:lnTo>
                    <a:pt x="136" y="209"/>
                  </a:lnTo>
                  <a:lnTo>
                    <a:pt x="134" y="206"/>
                  </a:lnTo>
                  <a:lnTo>
                    <a:pt x="127" y="206"/>
                  </a:lnTo>
                  <a:lnTo>
                    <a:pt x="118" y="208"/>
                  </a:lnTo>
                  <a:lnTo>
                    <a:pt x="110" y="211"/>
                  </a:lnTo>
                  <a:lnTo>
                    <a:pt x="101" y="215"/>
                  </a:lnTo>
                  <a:lnTo>
                    <a:pt x="94" y="218"/>
                  </a:lnTo>
                  <a:lnTo>
                    <a:pt x="85" y="221"/>
                  </a:lnTo>
                  <a:lnTo>
                    <a:pt x="75" y="224"/>
                  </a:lnTo>
                  <a:lnTo>
                    <a:pt x="66" y="224"/>
                  </a:lnTo>
                  <a:lnTo>
                    <a:pt x="65" y="222"/>
                  </a:lnTo>
                  <a:lnTo>
                    <a:pt x="64" y="219"/>
                  </a:lnTo>
                  <a:lnTo>
                    <a:pt x="64" y="217"/>
                  </a:lnTo>
                  <a:lnTo>
                    <a:pt x="63" y="214"/>
                  </a:lnTo>
                  <a:lnTo>
                    <a:pt x="68" y="212"/>
                  </a:lnTo>
                  <a:lnTo>
                    <a:pt x="73" y="209"/>
                  </a:lnTo>
                  <a:lnTo>
                    <a:pt x="78" y="206"/>
                  </a:lnTo>
                  <a:lnTo>
                    <a:pt x="84" y="201"/>
                  </a:lnTo>
                  <a:lnTo>
                    <a:pt x="89" y="198"/>
                  </a:lnTo>
                  <a:lnTo>
                    <a:pt x="94" y="193"/>
                  </a:lnTo>
                  <a:lnTo>
                    <a:pt x="97" y="188"/>
                  </a:lnTo>
                  <a:lnTo>
                    <a:pt x="97" y="183"/>
                  </a:lnTo>
                  <a:lnTo>
                    <a:pt x="88" y="174"/>
                  </a:lnTo>
                  <a:lnTo>
                    <a:pt x="90" y="162"/>
                  </a:lnTo>
                  <a:lnTo>
                    <a:pt x="95" y="153"/>
                  </a:lnTo>
                  <a:lnTo>
                    <a:pt x="100" y="146"/>
                  </a:lnTo>
                  <a:lnTo>
                    <a:pt x="107" y="140"/>
                  </a:lnTo>
                  <a:lnTo>
                    <a:pt x="117" y="135"/>
                  </a:lnTo>
                  <a:lnTo>
                    <a:pt x="127" y="131"/>
                  </a:lnTo>
                  <a:lnTo>
                    <a:pt x="136" y="127"/>
                  </a:lnTo>
                  <a:lnTo>
                    <a:pt x="145" y="123"/>
                  </a:lnTo>
                </a:path>
              </a:pathLst>
            </a:custGeom>
            <a:solidFill>
              <a:srgbClr val="40FF4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51" name="Freeform 50"/>
            <p:cNvSpPr>
              <a:spLocks/>
            </p:cNvSpPr>
            <p:nvPr/>
          </p:nvSpPr>
          <p:spPr bwMode="auto">
            <a:xfrm>
              <a:off x="4682" y="1963"/>
              <a:ext cx="123" cy="46"/>
            </a:xfrm>
            <a:custGeom>
              <a:avLst/>
              <a:gdLst/>
              <a:ahLst/>
              <a:cxnLst>
                <a:cxn ang="0">
                  <a:pos x="10" y="1"/>
                </a:cxn>
                <a:cxn ang="0">
                  <a:pos x="10" y="4"/>
                </a:cxn>
                <a:cxn ang="0">
                  <a:pos x="10" y="6"/>
                </a:cxn>
                <a:cxn ang="0">
                  <a:pos x="10" y="10"/>
                </a:cxn>
                <a:cxn ang="0">
                  <a:pos x="10" y="12"/>
                </a:cxn>
                <a:cxn ang="0">
                  <a:pos x="8" y="13"/>
                </a:cxn>
                <a:cxn ang="0">
                  <a:pos x="7" y="18"/>
                </a:cxn>
                <a:cxn ang="0">
                  <a:pos x="5" y="22"/>
                </a:cxn>
                <a:cxn ang="0">
                  <a:pos x="4" y="26"/>
                </a:cxn>
                <a:cxn ang="0">
                  <a:pos x="3" y="31"/>
                </a:cxn>
                <a:cxn ang="0">
                  <a:pos x="0" y="34"/>
                </a:cxn>
                <a:cxn ang="0">
                  <a:pos x="1" y="36"/>
                </a:cxn>
                <a:cxn ang="0">
                  <a:pos x="4" y="39"/>
                </a:cxn>
                <a:cxn ang="0">
                  <a:pos x="7" y="42"/>
                </a:cxn>
                <a:cxn ang="0">
                  <a:pos x="10" y="44"/>
                </a:cxn>
                <a:cxn ang="0">
                  <a:pos x="14" y="44"/>
                </a:cxn>
                <a:cxn ang="0">
                  <a:pos x="20" y="44"/>
                </a:cxn>
                <a:cxn ang="0">
                  <a:pos x="27" y="45"/>
                </a:cxn>
                <a:cxn ang="0">
                  <a:pos x="32" y="45"/>
                </a:cxn>
                <a:cxn ang="0">
                  <a:pos x="39" y="45"/>
                </a:cxn>
                <a:cxn ang="0">
                  <a:pos x="47" y="45"/>
                </a:cxn>
                <a:cxn ang="0">
                  <a:pos x="53" y="45"/>
                </a:cxn>
                <a:cxn ang="0">
                  <a:pos x="60" y="45"/>
                </a:cxn>
                <a:cxn ang="0">
                  <a:pos x="68" y="44"/>
                </a:cxn>
                <a:cxn ang="0">
                  <a:pos x="74" y="44"/>
                </a:cxn>
                <a:cxn ang="0">
                  <a:pos x="81" y="43"/>
                </a:cxn>
                <a:cxn ang="0">
                  <a:pos x="87" y="42"/>
                </a:cxn>
                <a:cxn ang="0">
                  <a:pos x="93" y="41"/>
                </a:cxn>
                <a:cxn ang="0">
                  <a:pos x="98" y="40"/>
                </a:cxn>
                <a:cxn ang="0">
                  <a:pos x="103" y="38"/>
                </a:cxn>
                <a:cxn ang="0">
                  <a:pos x="109" y="36"/>
                </a:cxn>
                <a:cxn ang="0">
                  <a:pos x="112" y="34"/>
                </a:cxn>
                <a:cxn ang="0">
                  <a:pos x="116" y="30"/>
                </a:cxn>
                <a:cxn ang="0">
                  <a:pos x="119" y="25"/>
                </a:cxn>
                <a:cxn ang="0">
                  <a:pos x="122" y="19"/>
                </a:cxn>
                <a:cxn ang="0">
                  <a:pos x="122" y="14"/>
                </a:cxn>
                <a:cxn ang="0">
                  <a:pos x="122" y="10"/>
                </a:cxn>
                <a:cxn ang="0">
                  <a:pos x="119" y="5"/>
                </a:cxn>
                <a:cxn ang="0">
                  <a:pos x="113" y="3"/>
                </a:cxn>
                <a:cxn ang="0">
                  <a:pos x="107" y="1"/>
                </a:cxn>
                <a:cxn ang="0">
                  <a:pos x="101" y="1"/>
                </a:cxn>
                <a:cxn ang="0">
                  <a:pos x="94" y="0"/>
                </a:cxn>
                <a:cxn ang="0">
                  <a:pos x="89" y="1"/>
                </a:cxn>
                <a:cxn ang="0">
                  <a:pos x="82" y="1"/>
                </a:cxn>
                <a:cxn ang="0">
                  <a:pos x="75" y="2"/>
                </a:cxn>
                <a:cxn ang="0">
                  <a:pos x="69" y="3"/>
                </a:cxn>
                <a:cxn ang="0">
                  <a:pos x="62" y="4"/>
                </a:cxn>
                <a:cxn ang="0">
                  <a:pos x="55" y="4"/>
                </a:cxn>
                <a:cxn ang="0">
                  <a:pos x="49" y="4"/>
                </a:cxn>
                <a:cxn ang="0">
                  <a:pos x="42" y="5"/>
                </a:cxn>
                <a:cxn ang="0">
                  <a:pos x="35" y="5"/>
                </a:cxn>
                <a:cxn ang="0">
                  <a:pos x="29" y="4"/>
                </a:cxn>
                <a:cxn ang="0">
                  <a:pos x="22" y="4"/>
                </a:cxn>
                <a:cxn ang="0">
                  <a:pos x="15" y="4"/>
                </a:cxn>
                <a:cxn ang="0">
                  <a:pos x="10" y="1"/>
                </a:cxn>
              </a:cxnLst>
              <a:rect l="0" t="0" r="r" b="b"/>
              <a:pathLst>
                <a:path w="123" h="46">
                  <a:moveTo>
                    <a:pt x="10" y="1"/>
                  </a:moveTo>
                  <a:lnTo>
                    <a:pt x="10" y="4"/>
                  </a:lnTo>
                  <a:lnTo>
                    <a:pt x="10" y="6"/>
                  </a:lnTo>
                  <a:lnTo>
                    <a:pt x="10" y="10"/>
                  </a:lnTo>
                  <a:lnTo>
                    <a:pt x="10" y="12"/>
                  </a:lnTo>
                  <a:lnTo>
                    <a:pt x="8" y="13"/>
                  </a:lnTo>
                  <a:lnTo>
                    <a:pt x="7" y="18"/>
                  </a:lnTo>
                  <a:lnTo>
                    <a:pt x="5" y="22"/>
                  </a:lnTo>
                  <a:lnTo>
                    <a:pt x="4" y="26"/>
                  </a:lnTo>
                  <a:lnTo>
                    <a:pt x="3" y="31"/>
                  </a:lnTo>
                  <a:lnTo>
                    <a:pt x="0" y="34"/>
                  </a:lnTo>
                  <a:lnTo>
                    <a:pt x="1" y="36"/>
                  </a:lnTo>
                  <a:lnTo>
                    <a:pt x="4" y="39"/>
                  </a:lnTo>
                  <a:lnTo>
                    <a:pt x="7" y="42"/>
                  </a:lnTo>
                  <a:lnTo>
                    <a:pt x="10" y="44"/>
                  </a:lnTo>
                  <a:lnTo>
                    <a:pt x="14" y="44"/>
                  </a:lnTo>
                  <a:lnTo>
                    <a:pt x="20" y="44"/>
                  </a:lnTo>
                  <a:lnTo>
                    <a:pt x="27" y="45"/>
                  </a:lnTo>
                  <a:lnTo>
                    <a:pt x="32" y="45"/>
                  </a:lnTo>
                  <a:lnTo>
                    <a:pt x="39" y="45"/>
                  </a:lnTo>
                  <a:lnTo>
                    <a:pt x="47" y="45"/>
                  </a:lnTo>
                  <a:lnTo>
                    <a:pt x="53" y="45"/>
                  </a:lnTo>
                  <a:lnTo>
                    <a:pt x="60" y="45"/>
                  </a:lnTo>
                  <a:lnTo>
                    <a:pt x="68" y="44"/>
                  </a:lnTo>
                  <a:lnTo>
                    <a:pt x="74" y="44"/>
                  </a:lnTo>
                  <a:lnTo>
                    <a:pt x="81" y="43"/>
                  </a:lnTo>
                  <a:lnTo>
                    <a:pt x="87" y="42"/>
                  </a:lnTo>
                  <a:lnTo>
                    <a:pt x="93" y="41"/>
                  </a:lnTo>
                  <a:lnTo>
                    <a:pt x="98" y="40"/>
                  </a:lnTo>
                  <a:lnTo>
                    <a:pt x="103" y="38"/>
                  </a:lnTo>
                  <a:lnTo>
                    <a:pt x="109" y="36"/>
                  </a:lnTo>
                  <a:lnTo>
                    <a:pt x="112" y="34"/>
                  </a:lnTo>
                  <a:lnTo>
                    <a:pt x="116" y="30"/>
                  </a:lnTo>
                  <a:lnTo>
                    <a:pt x="119" y="25"/>
                  </a:lnTo>
                  <a:lnTo>
                    <a:pt x="122" y="19"/>
                  </a:lnTo>
                  <a:lnTo>
                    <a:pt x="122" y="14"/>
                  </a:lnTo>
                  <a:lnTo>
                    <a:pt x="122" y="10"/>
                  </a:lnTo>
                  <a:lnTo>
                    <a:pt x="119" y="5"/>
                  </a:lnTo>
                  <a:lnTo>
                    <a:pt x="113" y="3"/>
                  </a:lnTo>
                  <a:lnTo>
                    <a:pt x="107" y="1"/>
                  </a:lnTo>
                  <a:lnTo>
                    <a:pt x="101" y="1"/>
                  </a:lnTo>
                  <a:lnTo>
                    <a:pt x="94" y="0"/>
                  </a:lnTo>
                  <a:lnTo>
                    <a:pt x="89" y="1"/>
                  </a:lnTo>
                  <a:lnTo>
                    <a:pt x="82" y="1"/>
                  </a:lnTo>
                  <a:lnTo>
                    <a:pt x="75" y="2"/>
                  </a:lnTo>
                  <a:lnTo>
                    <a:pt x="69" y="3"/>
                  </a:lnTo>
                  <a:lnTo>
                    <a:pt x="62" y="4"/>
                  </a:lnTo>
                  <a:lnTo>
                    <a:pt x="55" y="4"/>
                  </a:lnTo>
                  <a:lnTo>
                    <a:pt x="49" y="4"/>
                  </a:lnTo>
                  <a:lnTo>
                    <a:pt x="42" y="5"/>
                  </a:lnTo>
                  <a:lnTo>
                    <a:pt x="35" y="5"/>
                  </a:lnTo>
                  <a:lnTo>
                    <a:pt x="29" y="4"/>
                  </a:lnTo>
                  <a:lnTo>
                    <a:pt x="22" y="4"/>
                  </a:lnTo>
                  <a:lnTo>
                    <a:pt x="15" y="4"/>
                  </a:lnTo>
                  <a:lnTo>
                    <a:pt x="10" y="1"/>
                  </a:lnTo>
                </a:path>
              </a:pathLst>
            </a:custGeom>
            <a:solidFill>
              <a:srgbClr val="D9D9D9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52" name="Freeform 51"/>
            <p:cNvSpPr>
              <a:spLocks/>
            </p:cNvSpPr>
            <p:nvPr/>
          </p:nvSpPr>
          <p:spPr bwMode="auto">
            <a:xfrm>
              <a:off x="4690" y="1931"/>
              <a:ext cx="32" cy="27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3" y="10"/>
                </a:cxn>
                <a:cxn ang="0">
                  <a:pos x="5" y="15"/>
                </a:cxn>
                <a:cxn ang="0">
                  <a:pos x="8" y="20"/>
                </a:cxn>
                <a:cxn ang="0">
                  <a:pos x="10" y="24"/>
                </a:cxn>
                <a:cxn ang="0">
                  <a:pos x="11" y="24"/>
                </a:cxn>
                <a:cxn ang="0">
                  <a:pos x="13" y="24"/>
                </a:cxn>
                <a:cxn ang="0">
                  <a:pos x="14" y="25"/>
                </a:cxn>
                <a:cxn ang="0">
                  <a:pos x="17" y="25"/>
                </a:cxn>
                <a:cxn ang="0">
                  <a:pos x="18" y="25"/>
                </a:cxn>
                <a:cxn ang="0">
                  <a:pos x="21" y="26"/>
                </a:cxn>
                <a:cxn ang="0">
                  <a:pos x="23" y="26"/>
                </a:cxn>
                <a:cxn ang="0">
                  <a:pos x="25" y="26"/>
                </a:cxn>
                <a:cxn ang="0">
                  <a:pos x="25" y="24"/>
                </a:cxn>
                <a:cxn ang="0">
                  <a:pos x="27" y="24"/>
                </a:cxn>
                <a:cxn ang="0">
                  <a:pos x="27" y="24"/>
                </a:cxn>
                <a:cxn ang="0">
                  <a:pos x="27" y="23"/>
                </a:cxn>
                <a:cxn ang="0">
                  <a:pos x="30" y="20"/>
                </a:cxn>
                <a:cxn ang="0">
                  <a:pos x="31" y="13"/>
                </a:cxn>
                <a:cxn ang="0">
                  <a:pos x="30" y="5"/>
                </a:cxn>
                <a:cxn ang="0">
                  <a:pos x="29" y="0"/>
                </a:cxn>
                <a:cxn ang="0">
                  <a:pos x="25" y="0"/>
                </a:cxn>
                <a:cxn ang="0">
                  <a:pos x="22" y="0"/>
                </a:cxn>
                <a:cxn ang="0">
                  <a:pos x="18" y="0"/>
                </a:cxn>
                <a:cxn ang="0">
                  <a:pos x="13" y="0"/>
                </a:cxn>
                <a:cxn ang="0">
                  <a:pos x="10" y="1"/>
                </a:cxn>
                <a:cxn ang="0">
                  <a:pos x="7" y="2"/>
                </a:cxn>
                <a:cxn ang="0">
                  <a:pos x="3" y="2"/>
                </a:cxn>
                <a:cxn ang="0">
                  <a:pos x="0" y="5"/>
                </a:cxn>
              </a:cxnLst>
              <a:rect l="0" t="0" r="r" b="b"/>
              <a:pathLst>
                <a:path w="32" h="27">
                  <a:moveTo>
                    <a:pt x="0" y="5"/>
                  </a:moveTo>
                  <a:lnTo>
                    <a:pt x="3" y="10"/>
                  </a:lnTo>
                  <a:lnTo>
                    <a:pt x="5" y="15"/>
                  </a:lnTo>
                  <a:lnTo>
                    <a:pt x="8" y="20"/>
                  </a:lnTo>
                  <a:lnTo>
                    <a:pt x="10" y="24"/>
                  </a:lnTo>
                  <a:lnTo>
                    <a:pt x="11" y="24"/>
                  </a:lnTo>
                  <a:lnTo>
                    <a:pt x="13" y="24"/>
                  </a:lnTo>
                  <a:lnTo>
                    <a:pt x="14" y="25"/>
                  </a:lnTo>
                  <a:lnTo>
                    <a:pt x="17" y="25"/>
                  </a:lnTo>
                  <a:lnTo>
                    <a:pt x="18" y="25"/>
                  </a:lnTo>
                  <a:lnTo>
                    <a:pt x="21" y="26"/>
                  </a:lnTo>
                  <a:lnTo>
                    <a:pt x="23" y="26"/>
                  </a:lnTo>
                  <a:lnTo>
                    <a:pt x="25" y="26"/>
                  </a:lnTo>
                  <a:lnTo>
                    <a:pt x="25" y="24"/>
                  </a:lnTo>
                  <a:lnTo>
                    <a:pt x="27" y="24"/>
                  </a:lnTo>
                  <a:lnTo>
                    <a:pt x="27" y="24"/>
                  </a:lnTo>
                  <a:lnTo>
                    <a:pt x="27" y="23"/>
                  </a:lnTo>
                  <a:lnTo>
                    <a:pt x="30" y="20"/>
                  </a:lnTo>
                  <a:lnTo>
                    <a:pt x="31" y="13"/>
                  </a:lnTo>
                  <a:lnTo>
                    <a:pt x="30" y="5"/>
                  </a:lnTo>
                  <a:lnTo>
                    <a:pt x="29" y="0"/>
                  </a:lnTo>
                  <a:lnTo>
                    <a:pt x="25" y="0"/>
                  </a:lnTo>
                  <a:lnTo>
                    <a:pt x="22" y="0"/>
                  </a:lnTo>
                  <a:lnTo>
                    <a:pt x="18" y="0"/>
                  </a:lnTo>
                  <a:lnTo>
                    <a:pt x="13" y="0"/>
                  </a:lnTo>
                  <a:lnTo>
                    <a:pt x="10" y="1"/>
                  </a:lnTo>
                  <a:lnTo>
                    <a:pt x="7" y="2"/>
                  </a:lnTo>
                  <a:lnTo>
                    <a:pt x="3" y="2"/>
                  </a:lnTo>
                  <a:lnTo>
                    <a:pt x="0" y="5"/>
                  </a:lnTo>
                </a:path>
              </a:pathLst>
            </a:custGeom>
            <a:solidFill>
              <a:srgbClr val="80808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auto">
            <a:xfrm>
              <a:off x="4741" y="1930"/>
              <a:ext cx="59" cy="29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2" y="26"/>
                </a:cxn>
                <a:cxn ang="0">
                  <a:pos x="5" y="22"/>
                </a:cxn>
                <a:cxn ang="0">
                  <a:pos x="8" y="19"/>
                </a:cxn>
                <a:cxn ang="0">
                  <a:pos x="11" y="16"/>
                </a:cxn>
                <a:cxn ang="0">
                  <a:pos x="12" y="14"/>
                </a:cxn>
                <a:cxn ang="0">
                  <a:pos x="15" y="12"/>
                </a:cxn>
                <a:cxn ang="0">
                  <a:pos x="18" y="9"/>
                </a:cxn>
                <a:cxn ang="0">
                  <a:pos x="20" y="6"/>
                </a:cxn>
                <a:cxn ang="0">
                  <a:pos x="41" y="0"/>
                </a:cxn>
                <a:cxn ang="0">
                  <a:pos x="48" y="0"/>
                </a:cxn>
                <a:cxn ang="0">
                  <a:pos x="53" y="5"/>
                </a:cxn>
                <a:cxn ang="0">
                  <a:pos x="54" y="11"/>
                </a:cxn>
                <a:cxn ang="0">
                  <a:pos x="55" y="16"/>
                </a:cxn>
                <a:cxn ang="0">
                  <a:pos x="57" y="22"/>
                </a:cxn>
                <a:cxn ang="0">
                  <a:pos x="58" y="22"/>
                </a:cxn>
                <a:cxn ang="0">
                  <a:pos x="58" y="26"/>
                </a:cxn>
                <a:cxn ang="0">
                  <a:pos x="0" y="28"/>
                </a:cxn>
              </a:cxnLst>
              <a:rect l="0" t="0" r="r" b="b"/>
              <a:pathLst>
                <a:path w="59" h="29">
                  <a:moveTo>
                    <a:pt x="0" y="28"/>
                  </a:moveTo>
                  <a:lnTo>
                    <a:pt x="2" y="26"/>
                  </a:lnTo>
                  <a:lnTo>
                    <a:pt x="5" y="22"/>
                  </a:lnTo>
                  <a:lnTo>
                    <a:pt x="8" y="19"/>
                  </a:lnTo>
                  <a:lnTo>
                    <a:pt x="11" y="16"/>
                  </a:lnTo>
                  <a:lnTo>
                    <a:pt x="12" y="14"/>
                  </a:lnTo>
                  <a:lnTo>
                    <a:pt x="15" y="12"/>
                  </a:lnTo>
                  <a:lnTo>
                    <a:pt x="18" y="9"/>
                  </a:lnTo>
                  <a:lnTo>
                    <a:pt x="20" y="6"/>
                  </a:lnTo>
                  <a:lnTo>
                    <a:pt x="41" y="0"/>
                  </a:lnTo>
                  <a:lnTo>
                    <a:pt x="48" y="0"/>
                  </a:lnTo>
                  <a:lnTo>
                    <a:pt x="53" y="5"/>
                  </a:lnTo>
                  <a:lnTo>
                    <a:pt x="54" y="11"/>
                  </a:lnTo>
                  <a:lnTo>
                    <a:pt x="55" y="16"/>
                  </a:lnTo>
                  <a:lnTo>
                    <a:pt x="57" y="22"/>
                  </a:lnTo>
                  <a:lnTo>
                    <a:pt x="58" y="22"/>
                  </a:lnTo>
                  <a:lnTo>
                    <a:pt x="58" y="26"/>
                  </a:lnTo>
                  <a:lnTo>
                    <a:pt x="0" y="28"/>
                  </a:lnTo>
                </a:path>
              </a:pathLst>
            </a:custGeom>
            <a:solidFill>
              <a:srgbClr val="D4A6FF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54" name="Freeform 53"/>
            <p:cNvSpPr>
              <a:spLocks/>
            </p:cNvSpPr>
            <p:nvPr/>
          </p:nvSpPr>
          <p:spPr bwMode="auto">
            <a:xfrm>
              <a:off x="4773" y="1906"/>
              <a:ext cx="16" cy="1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1"/>
                </a:cxn>
                <a:cxn ang="0">
                  <a:pos x="1" y="3"/>
                </a:cxn>
                <a:cxn ang="0">
                  <a:pos x="1" y="4"/>
                </a:cxn>
                <a:cxn ang="0">
                  <a:pos x="0" y="5"/>
                </a:cxn>
                <a:cxn ang="0">
                  <a:pos x="3" y="7"/>
                </a:cxn>
                <a:cxn ang="0">
                  <a:pos x="6" y="9"/>
                </a:cxn>
                <a:cxn ang="0">
                  <a:pos x="9" y="11"/>
                </a:cxn>
                <a:cxn ang="0">
                  <a:pos x="11" y="12"/>
                </a:cxn>
                <a:cxn ang="0">
                  <a:pos x="13" y="10"/>
                </a:cxn>
                <a:cxn ang="0">
                  <a:pos x="14" y="8"/>
                </a:cxn>
                <a:cxn ang="0">
                  <a:pos x="15" y="5"/>
                </a:cxn>
                <a:cxn ang="0">
                  <a:pos x="15" y="3"/>
                </a:cxn>
                <a:cxn ang="0">
                  <a:pos x="14" y="3"/>
                </a:cxn>
                <a:cxn ang="0">
                  <a:pos x="12" y="2"/>
                </a:cxn>
                <a:cxn ang="0">
                  <a:pos x="10" y="1"/>
                </a:cxn>
                <a:cxn ang="0">
                  <a:pos x="9" y="1"/>
                </a:cxn>
                <a:cxn ang="0">
                  <a:pos x="6" y="1"/>
                </a:cxn>
                <a:cxn ang="0">
                  <a:pos x="4" y="1"/>
                </a:cxn>
                <a:cxn ang="0">
                  <a:pos x="3" y="0"/>
                </a:cxn>
                <a:cxn ang="0">
                  <a:pos x="2" y="0"/>
                </a:cxn>
              </a:cxnLst>
              <a:rect l="0" t="0" r="r" b="b"/>
              <a:pathLst>
                <a:path w="16" h="13">
                  <a:moveTo>
                    <a:pt x="2" y="0"/>
                  </a:moveTo>
                  <a:lnTo>
                    <a:pt x="2" y="1"/>
                  </a:lnTo>
                  <a:lnTo>
                    <a:pt x="1" y="3"/>
                  </a:lnTo>
                  <a:lnTo>
                    <a:pt x="1" y="4"/>
                  </a:lnTo>
                  <a:lnTo>
                    <a:pt x="0" y="5"/>
                  </a:lnTo>
                  <a:lnTo>
                    <a:pt x="3" y="7"/>
                  </a:lnTo>
                  <a:lnTo>
                    <a:pt x="6" y="9"/>
                  </a:lnTo>
                  <a:lnTo>
                    <a:pt x="9" y="11"/>
                  </a:lnTo>
                  <a:lnTo>
                    <a:pt x="11" y="12"/>
                  </a:lnTo>
                  <a:lnTo>
                    <a:pt x="13" y="10"/>
                  </a:lnTo>
                  <a:lnTo>
                    <a:pt x="14" y="8"/>
                  </a:lnTo>
                  <a:lnTo>
                    <a:pt x="15" y="5"/>
                  </a:lnTo>
                  <a:lnTo>
                    <a:pt x="15" y="3"/>
                  </a:lnTo>
                  <a:lnTo>
                    <a:pt x="14" y="3"/>
                  </a:lnTo>
                  <a:lnTo>
                    <a:pt x="12" y="2"/>
                  </a:lnTo>
                  <a:lnTo>
                    <a:pt x="10" y="1"/>
                  </a:lnTo>
                  <a:lnTo>
                    <a:pt x="9" y="1"/>
                  </a:lnTo>
                  <a:lnTo>
                    <a:pt x="6" y="1"/>
                  </a:lnTo>
                  <a:lnTo>
                    <a:pt x="4" y="1"/>
                  </a:lnTo>
                  <a:lnTo>
                    <a:pt x="3" y="0"/>
                  </a:lnTo>
                  <a:lnTo>
                    <a:pt x="2" y="0"/>
                  </a:lnTo>
                </a:path>
              </a:pathLst>
            </a:custGeom>
            <a:solidFill>
              <a:srgbClr val="FFE1A6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55" name="Freeform 54"/>
            <p:cNvSpPr>
              <a:spLocks/>
            </p:cNvSpPr>
            <p:nvPr/>
          </p:nvSpPr>
          <p:spPr bwMode="auto">
            <a:xfrm>
              <a:off x="4172" y="1746"/>
              <a:ext cx="271" cy="29"/>
            </a:xfrm>
            <a:custGeom>
              <a:avLst/>
              <a:gdLst/>
              <a:ahLst/>
              <a:cxnLst>
                <a:cxn ang="0">
                  <a:pos x="42" y="3"/>
                </a:cxn>
                <a:cxn ang="0">
                  <a:pos x="47" y="2"/>
                </a:cxn>
                <a:cxn ang="0">
                  <a:pos x="56" y="1"/>
                </a:cxn>
                <a:cxn ang="0">
                  <a:pos x="69" y="1"/>
                </a:cxn>
                <a:cxn ang="0">
                  <a:pos x="83" y="1"/>
                </a:cxn>
                <a:cxn ang="0">
                  <a:pos x="96" y="2"/>
                </a:cxn>
                <a:cxn ang="0">
                  <a:pos x="112" y="1"/>
                </a:cxn>
                <a:cxn ang="0">
                  <a:pos x="131" y="2"/>
                </a:cxn>
                <a:cxn ang="0">
                  <a:pos x="150" y="4"/>
                </a:cxn>
                <a:cxn ang="0">
                  <a:pos x="167" y="7"/>
                </a:cxn>
                <a:cxn ang="0">
                  <a:pos x="182" y="8"/>
                </a:cxn>
                <a:cxn ang="0">
                  <a:pos x="193" y="9"/>
                </a:cxn>
                <a:cxn ang="0">
                  <a:pos x="204" y="9"/>
                </a:cxn>
                <a:cxn ang="0">
                  <a:pos x="215" y="8"/>
                </a:cxn>
                <a:cxn ang="0">
                  <a:pos x="227" y="8"/>
                </a:cxn>
                <a:cxn ang="0">
                  <a:pos x="238" y="8"/>
                </a:cxn>
                <a:cxn ang="0">
                  <a:pos x="248" y="9"/>
                </a:cxn>
                <a:cxn ang="0">
                  <a:pos x="259" y="11"/>
                </a:cxn>
                <a:cxn ang="0">
                  <a:pos x="266" y="12"/>
                </a:cxn>
                <a:cxn ang="0">
                  <a:pos x="269" y="14"/>
                </a:cxn>
                <a:cxn ang="0">
                  <a:pos x="269" y="17"/>
                </a:cxn>
                <a:cxn ang="0">
                  <a:pos x="266" y="19"/>
                </a:cxn>
                <a:cxn ang="0">
                  <a:pos x="263" y="21"/>
                </a:cxn>
                <a:cxn ang="0">
                  <a:pos x="258" y="22"/>
                </a:cxn>
                <a:cxn ang="0">
                  <a:pos x="229" y="23"/>
                </a:cxn>
                <a:cxn ang="0">
                  <a:pos x="216" y="24"/>
                </a:cxn>
                <a:cxn ang="0">
                  <a:pos x="203" y="23"/>
                </a:cxn>
                <a:cxn ang="0">
                  <a:pos x="190" y="23"/>
                </a:cxn>
                <a:cxn ang="0">
                  <a:pos x="177" y="24"/>
                </a:cxn>
                <a:cxn ang="0">
                  <a:pos x="146" y="25"/>
                </a:cxn>
                <a:cxn ang="0">
                  <a:pos x="134" y="25"/>
                </a:cxn>
                <a:cxn ang="0">
                  <a:pos x="122" y="23"/>
                </a:cxn>
                <a:cxn ang="0">
                  <a:pos x="111" y="21"/>
                </a:cxn>
                <a:cxn ang="0">
                  <a:pos x="98" y="20"/>
                </a:cxn>
                <a:cxn ang="0">
                  <a:pos x="84" y="20"/>
                </a:cxn>
                <a:cxn ang="0">
                  <a:pos x="69" y="22"/>
                </a:cxn>
                <a:cxn ang="0">
                  <a:pos x="56" y="23"/>
                </a:cxn>
                <a:cxn ang="0">
                  <a:pos x="45" y="24"/>
                </a:cxn>
                <a:cxn ang="0">
                  <a:pos x="34" y="26"/>
                </a:cxn>
                <a:cxn ang="0">
                  <a:pos x="23" y="27"/>
                </a:cxn>
                <a:cxn ang="0">
                  <a:pos x="13" y="28"/>
                </a:cxn>
                <a:cxn ang="0">
                  <a:pos x="6" y="26"/>
                </a:cxn>
                <a:cxn ang="0">
                  <a:pos x="1" y="22"/>
                </a:cxn>
                <a:cxn ang="0">
                  <a:pos x="0" y="20"/>
                </a:cxn>
                <a:cxn ang="0">
                  <a:pos x="0" y="17"/>
                </a:cxn>
                <a:cxn ang="0">
                  <a:pos x="4" y="15"/>
                </a:cxn>
                <a:cxn ang="0">
                  <a:pos x="12" y="12"/>
                </a:cxn>
                <a:cxn ang="0">
                  <a:pos x="21" y="9"/>
                </a:cxn>
                <a:cxn ang="0">
                  <a:pos x="29" y="7"/>
                </a:cxn>
                <a:cxn ang="0">
                  <a:pos x="33" y="4"/>
                </a:cxn>
                <a:cxn ang="0">
                  <a:pos x="38" y="3"/>
                </a:cxn>
              </a:cxnLst>
              <a:rect l="0" t="0" r="r" b="b"/>
              <a:pathLst>
                <a:path w="271" h="29">
                  <a:moveTo>
                    <a:pt x="39" y="3"/>
                  </a:moveTo>
                  <a:lnTo>
                    <a:pt x="42" y="3"/>
                  </a:lnTo>
                  <a:lnTo>
                    <a:pt x="45" y="2"/>
                  </a:lnTo>
                  <a:lnTo>
                    <a:pt x="47" y="2"/>
                  </a:lnTo>
                  <a:lnTo>
                    <a:pt x="50" y="1"/>
                  </a:lnTo>
                  <a:lnTo>
                    <a:pt x="56" y="1"/>
                  </a:lnTo>
                  <a:lnTo>
                    <a:pt x="63" y="0"/>
                  </a:lnTo>
                  <a:lnTo>
                    <a:pt x="69" y="1"/>
                  </a:lnTo>
                  <a:lnTo>
                    <a:pt x="76" y="1"/>
                  </a:lnTo>
                  <a:lnTo>
                    <a:pt x="83" y="1"/>
                  </a:lnTo>
                  <a:lnTo>
                    <a:pt x="89" y="2"/>
                  </a:lnTo>
                  <a:lnTo>
                    <a:pt x="96" y="2"/>
                  </a:lnTo>
                  <a:lnTo>
                    <a:pt x="103" y="1"/>
                  </a:lnTo>
                  <a:lnTo>
                    <a:pt x="112" y="1"/>
                  </a:lnTo>
                  <a:lnTo>
                    <a:pt x="121" y="1"/>
                  </a:lnTo>
                  <a:lnTo>
                    <a:pt x="131" y="2"/>
                  </a:lnTo>
                  <a:lnTo>
                    <a:pt x="140" y="3"/>
                  </a:lnTo>
                  <a:lnTo>
                    <a:pt x="150" y="4"/>
                  </a:lnTo>
                  <a:lnTo>
                    <a:pt x="158" y="6"/>
                  </a:lnTo>
                  <a:lnTo>
                    <a:pt x="167" y="7"/>
                  </a:lnTo>
                  <a:lnTo>
                    <a:pt x="177" y="8"/>
                  </a:lnTo>
                  <a:lnTo>
                    <a:pt x="182" y="8"/>
                  </a:lnTo>
                  <a:lnTo>
                    <a:pt x="187" y="8"/>
                  </a:lnTo>
                  <a:lnTo>
                    <a:pt x="193" y="9"/>
                  </a:lnTo>
                  <a:lnTo>
                    <a:pt x="199" y="9"/>
                  </a:lnTo>
                  <a:lnTo>
                    <a:pt x="204" y="9"/>
                  </a:lnTo>
                  <a:lnTo>
                    <a:pt x="209" y="8"/>
                  </a:lnTo>
                  <a:lnTo>
                    <a:pt x="215" y="8"/>
                  </a:lnTo>
                  <a:lnTo>
                    <a:pt x="221" y="8"/>
                  </a:lnTo>
                  <a:lnTo>
                    <a:pt x="227" y="8"/>
                  </a:lnTo>
                  <a:lnTo>
                    <a:pt x="233" y="8"/>
                  </a:lnTo>
                  <a:lnTo>
                    <a:pt x="238" y="8"/>
                  </a:lnTo>
                  <a:lnTo>
                    <a:pt x="244" y="9"/>
                  </a:lnTo>
                  <a:lnTo>
                    <a:pt x="248" y="9"/>
                  </a:lnTo>
                  <a:lnTo>
                    <a:pt x="254" y="10"/>
                  </a:lnTo>
                  <a:lnTo>
                    <a:pt x="259" y="11"/>
                  </a:lnTo>
                  <a:lnTo>
                    <a:pt x="265" y="12"/>
                  </a:lnTo>
                  <a:lnTo>
                    <a:pt x="266" y="12"/>
                  </a:lnTo>
                  <a:lnTo>
                    <a:pt x="268" y="13"/>
                  </a:lnTo>
                  <a:lnTo>
                    <a:pt x="269" y="14"/>
                  </a:lnTo>
                  <a:lnTo>
                    <a:pt x="270" y="15"/>
                  </a:lnTo>
                  <a:lnTo>
                    <a:pt x="269" y="17"/>
                  </a:lnTo>
                  <a:lnTo>
                    <a:pt x="268" y="18"/>
                  </a:lnTo>
                  <a:lnTo>
                    <a:pt x="266" y="19"/>
                  </a:lnTo>
                  <a:lnTo>
                    <a:pt x="264" y="20"/>
                  </a:lnTo>
                  <a:lnTo>
                    <a:pt x="263" y="21"/>
                  </a:lnTo>
                  <a:lnTo>
                    <a:pt x="261" y="21"/>
                  </a:lnTo>
                  <a:lnTo>
                    <a:pt x="258" y="22"/>
                  </a:lnTo>
                  <a:lnTo>
                    <a:pt x="257" y="22"/>
                  </a:lnTo>
                  <a:lnTo>
                    <a:pt x="229" y="23"/>
                  </a:lnTo>
                  <a:lnTo>
                    <a:pt x="223" y="24"/>
                  </a:lnTo>
                  <a:lnTo>
                    <a:pt x="216" y="24"/>
                  </a:lnTo>
                  <a:lnTo>
                    <a:pt x="209" y="24"/>
                  </a:lnTo>
                  <a:lnTo>
                    <a:pt x="203" y="23"/>
                  </a:lnTo>
                  <a:lnTo>
                    <a:pt x="197" y="23"/>
                  </a:lnTo>
                  <a:lnTo>
                    <a:pt x="190" y="23"/>
                  </a:lnTo>
                  <a:lnTo>
                    <a:pt x="183" y="23"/>
                  </a:lnTo>
                  <a:lnTo>
                    <a:pt x="177" y="24"/>
                  </a:lnTo>
                  <a:lnTo>
                    <a:pt x="153" y="25"/>
                  </a:lnTo>
                  <a:lnTo>
                    <a:pt x="146" y="25"/>
                  </a:lnTo>
                  <a:lnTo>
                    <a:pt x="140" y="25"/>
                  </a:lnTo>
                  <a:lnTo>
                    <a:pt x="134" y="25"/>
                  </a:lnTo>
                  <a:lnTo>
                    <a:pt x="128" y="24"/>
                  </a:lnTo>
                  <a:lnTo>
                    <a:pt x="122" y="23"/>
                  </a:lnTo>
                  <a:lnTo>
                    <a:pt x="116" y="22"/>
                  </a:lnTo>
                  <a:lnTo>
                    <a:pt x="111" y="21"/>
                  </a:lnTo>
                  <a:lnTo>
                    <a:pt x="105" y="21"/>
                  </a:lnTo>
                  <a:lnTo>
                    <a:pt x="98" y="20"/>
                  </a:lnTo>
                  <a:lnTo>
                    <a:pt x="91" y="20"/>
                  </a:lnTo>
                  <a:lnTo>
                    <a:pt x="84" y="20"/>
                  </a:lnTo>
                  <a:lnTo>
                    <a:pt x="76" y="21"/>
                  </a:lnTo>
                  <a:lnTo>
                    <a:pt x="69" y="22"/>
                  </a:lnTo>
                  <a:lnTo>
                    <a:pt x="63" y="22"/>
                  </a:lnTo>
                  <a:lnTo>
                    <a:pt x="56" y="23"/>
                  </a:lnTo>
                  <a:lnTo>
                    <a:pt x="49" y="24"/>
                  </a:lnTo>
                  <a:lnTo>
                    <a:pt x="45" y="24"/>
                  </a:lnTo>
                  <a:lnTo>
                    <a:pt x="39" y="25"/>
                  </a:lnTo>
                  <a:lnTo>
                    <a:pt x="34" y="26"/>
                  </a:lnTo>
                  <a:lnTo>
                    <a:pt x="28" y="26"/>
                  </a:lnTo>
                  <a:lnTo>
                    <a:pt x="23" y="27"/>
                  </a:lnTo>
                  <a:lnTo>
                    <a:pt x="18" y="28"/>
                  </a:lnTo>
                  <a:lnTo>
                    <a:pt x="13" y="28"/>
                  </a:lnTo>
                  <a:lnTo>
                    <a:pt x="8" y="27"/>
                  </a:lnTo>
                  <a:lnTo>
                    <a:pt x="6" y="26"/>
                  </a:lnTo>
                  <a:lnTo>
                    <a:pt x="3" y="25"/>
                  </a:lnTo>
                  <a:lnTo>
                    <a:pt x="1" y="22"/>
                  </a:lnTo>
                  <a:lnTo>
                    <a:pt x="0" y="21"/>
                  </a:lnTo>
                  <a:lnTo>
                    <a:pt x="0" y="20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1" y="17"/>
                  </a:lnTo>
                  <a:lnTo>
                    <a:pt x="4" y="15"/>
                  </a:lnTo>
                  <a:lnTo>
                    <a:pt x="8" y="13"/>
                  </a:lnTo>
                  <a:lnTo>
                    <a:pt x="12" y="12"/>
                  </a:lnTo>
                  <a:lnTo>
                    <a:pt x="17" y="11"/>
                  </a:lnTo>
                  <a:lnTo>
                    <a:pt x="21" y="9"/>
                  </a:lnTo>
                  <a:lnTo>
                    <a:pt x="25" y="8"/>
                  </a:lnTo>
                  <a:lnTo>
                    <a:pt x="29" y="7"/>
                  </a:lnTo>
                  <a:lnTo>
                    <a:pt x="32" y="6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3"/>
                  </a:lnTo>
                  <a:lnTo>
                    <a:pt x="39" y="3"/>
                  </a:lnTo>
                </a:path>
              </a:pathLst>
            </a:custGeom>
            <a:solidFill>
              <a:srgbClr val="FFE1A6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56" name="Freeform 55"/>
            <p:cNvSpPr>
              <a:spLocks/>
            </p:cNvSpPr>
            <p:nvPr/>
          </p:nvSpPr>
          <p:spPr bwMode="auto">
            <a:xfrm>
              <a:off x="4326" y="1670"/>
              <a:ext cx="81" cy="101"/>
            </a:xfrm>
            <a:custGeom>
              <a:avLst/>
              <a:gdLst/>
              <a:ahLst/>
              <a:cxnLst>
                <a:cxn ang="0">
                  <a:pos x="3" y="89"/>
                </a:cxn>
                <a:cxn ang="0">
                  <a:pos x="8" y="70"/>
                </a:cxn>
                <a:cxn ang="0">
                  <a:pos x="11" y="61"/>
                </a:cxn>
                <a:cxn ang="0">
                  <a:pos x="14" y="58"/>
                </a:cxn>
                <a:cxn ang="0">
                  <a:pos x="16" y="57"/>
                </a:cxn>
                <a:cxn ang="0">
                  <a:pos x="18" y="54"/>
                </a:cxn>
                <a:cxn ang="0">
                  <a:pos x="20" y="52"/>
                </a:cxn>
                <a:cxn ang="0">
                  <a:pos x="21" y="49"/>
                </a:cxn>
                <a:cxn ang="0">
                  <a:pos x="24" y="42"/>
                </a:cxn>
                <a:cxn ang="0">
                  <a:pos x="30" y="28"/>
                </a:cxn>
                <a:cxn ang="0">
                  <a:pos x="33" y="23"/>
                </a:cxn>
                <a:cxn ang="0">
                  <a:pos x="35" y="21"/>
                </a:cxn>
                <a:cxn ang="0">
                  <a:pos x="39" y="17"/>
                </a:cxn>
                <a:cxn ang="0">
                  <a:pos x="49" y="10"/>
                </a:cxn>
                <a:cxn ang="0">
                  <a:pos x="60" y="4"/>
                </a:cxn>
                <a:cxn ang="0">
                  <a:pos x="71" y="0"/>
                </a:cxn>
                <a:cxn ang="0">
                  <a:pos x="77" y="2"/>
                </a:cxn>
                <a:cxn ang="0">
                  <a:pos x="80" y="8"/>
                </a:cxn>
                <a:cxn ang="0">
                  <a:pos x="76" y="15"/>
                </a:cxn>
                <a:cxn ang="0">
                  <a:pos x="70" y="21"/>
                </a:cxn>
                <a:cxn ang="0">
                  <a:pos x="64" y="29"/>
                </a:cxn>
                <a:cxn ang="0">
                  <a:pos x="56" y="38"/>
                </a:cxn>
                <a:cxn ang="0">
                  <a:pos x="47" y="44"/>
                </a:cxn>
                <a:cxn ang="0">
                  <a:pos x="38" y="53"/>
                </a:cxn>
                <a:cxn ang="0">
                  <a:pos x="34" y="58"/>
                </a:cxn>
                <a:cxn ang="0">
                  <a:pos x="32" y="59"/>
                </a:cxn>
                <a:cxn ang="0">
                  <a:pos x="29" y="62"/>
                </a:cxn>
                <a:cxn ang="0">
                  <a:pos x="23" y="70"/>
                </a:cxn>
                <a:cxn ang="0">
                  <a:pos x="16" y="79"/>
                </a:cxn>
                <a:cxn ang="0">
                  <a:pos x="14" y="86"/>
                </a:cxn>
                <a:cxn ang="0">
                  <a:pos x="12" y="92"/>
                </a:cxn>
                <a:cxn ang="0">
                  <a:pos x="8" y="98"/>
                </a:cxn>
                <a:cxn ang="0">
                  <a:pos x="1" y="100"/>
                </a:cxn>
                <a:cxn ang="0">
                  <a:pos x="0" y="98"/>
                </a:cxn>
              </a:cxnLst>
              <a:rect l="0" t="0" r="r" b="b"/>
              <a:pathLst>
                <a:path w="81" h="101">
                  <a:moveTo>
                    <a:pt x="1" y="97"/>
                  </a:moveTo>
                  <a:lnTo>
                    <a:pt x="3" y="89"/>
                  </a:lnTo>
                  <a:lnTo>
                    <a:pt x="7" y="79"/>
                  </a:lnTo>
                  <a:lnTo>
                    <a:pt x="8" y="70"/>
                  </a:lnTo>
                  <a:lnTo>
                    <a:pt x="10" y="61"/>
                  </a:lnTo>
                  <a:lnTo>
                    <a:pt x="11" y="61"/>
                  </a:lnTo>
                  <a:lnTo>
                    <a:pt x="13" y="59"/>
                  </a:lnTo>
                  <a:lnTo>
                    <a:pt x="14" y="58"/>
                  </a:lnTo>
                  <a:lnTo>
                    <a:pt x="14" y="57"/>
                  </a:lnTo>
                  <a:lnTo>
                    <a:pt x="16" y="57"/>
                  </a:lnTo>
                  <a:lnTo>
                    <a:pt x="17" y="55"/>
                  </a:lnTo>
                  <a:lnTo>
                    <a:pt x="18" y="54"/>
                  </a:lnTo>
                  <a:lnTo>
                    <a:pt x="19" y="54"/>
                  </a:lnTo>
                  <a:lnTo>
                    <a:pt x="20" y="52"/>
                  </a:lnTo>
                  <a:lnTo>
                    <a:pt x="20" y="51"/>
                  </a:lnTo>
                  <a:lnTo>
                    <a:pt x="21" y="49"/>
                  </a:lnTo>
                  <a:lnTo>
                    <a:pt x="22" y="48"/>
                  </a:lnTo>
                  <a:lnTo>
                    <a:pt x="24" y="42"/>
                  </a:lnTo>
                  <a:lnTo>
                    <a:pt x="27" y="36"/>
                  </a:lnTo>
                  <a:lnTo>
                    <a:pt x="30" y="28"/>
                  </a:lnTo>
                  <a:lnTo>
                    <a:pt x="33" y="24"/>
                  </a:lnTo>
                  <a:lnTo>
                    <a:pt x="33" y="23"/>
                  </a:lnTo>
                  <a:lnTo>
                    <a:pt x="34" y="22"/>
                  </a:lnTo>
                  <a:lnTo>
                    <a:pt x="35" y="21"/>
                  </a:lnTo>
                  <a:lnTo>
                    <a:pt x="36" y="19"/>
                  </a:lnTo>
                  <a:lnTo>
                    <a:pt x="39" y="17"/>
                  </a:lnTo>
                  <a:lnTo>
                    <a:pt x="44" y="13"/>
                  </a:lnTo>
                  <a:lnTo>
                    <a:pt x="49" y="10"/>
                  </a:lnTo>
                  <a:lnTo>
                    <a:pt x="55" y="7"/>
                  </a:lnTo>
                  <a:lnTo>
                    <a:pt x="60" y="4"/>
                  </a:lnTo>
                  <a:lnTo>
                    <a:pt x="65" y="2"/>
                  </a:lnTo>
                  <a:lnTo>
                    <a:pt x="71" y="0"/>
                  </a:lnTo>
                  <a:lnTo>
                    <a:pt x="74" y="0"/>
                  </a:lnTo>
                  <a:lnTo>
                    <a:pt x="77" y="2"/>
                  </a:lnTo>
                  <a:lnTo>
                    <a:pt x="80" y="5"/>
                  </a:lnTo>
                  <a:lnTo>
                    <a:pt x="80" y="8"/>
                  </a:lnTo>
                  <a:lnTo>
                    <a:pt x="79" y="12"/>
                  </a:lnTo>
                  <a:lnTo>
                    <a:pt x="76" y="15"/>
                  </a:lnTo>
                  <a:lnTo>
                    <a:pt x="73" y="18"/>
                  </a:lnTo>
                  <a:lnTo>
                    <a:pt x="70" y="21"/>
                  </a:lnTo>
                  <a:lnTo>
                    <a:pt x="68" y="25"/>
                  </a:lnTo>
                  <a:lnTo>
                    <a:pt x="64" y="29"/>
                  </a:lnTo>
                  <a:lnTo>
                    <a:pt x="60" y="34"/>
                  </a:lnTo>
                  <a:lnTo>
                    <a:pt x="56" y="38"/>
                  </a:lnTo>
                  <a:lnTo>
                    <a:pt x="52" y="42"/>
                  </a:lnTo>
                  <a:lnTo>
                    <a:pt x="47" y="44"/>
                  </a:lnTo>
                  <a:lnTo>
                    <a:pt x="43" y="48"/>
                  </a:lnTo>
                  <a:lnTo>
                    <a:pt x="38" y="53"/>
                  </a:lnTo>
                  <a:lnTo>
                    <a:pt x="34" y="57"/>
                  </a:lnTo>
                  <a:lnTo>
                    <a:pt x="34" y="58"/>
                  </a:lnTo>
                  <a:lnTo>
                    <a:pt x="33" y="58"/>
                  </a:lnTo>
                  <a:lnTo>
                    <a:pt x="32" y="59"/>
                  </a:lnTo>
                  <a:lnTo>
                    <a:pt x="31" y="61"/>
                  </a:lnTo>
                  <a:lnTo>
                    <a:pt x="29" y="62"/>
                  </a:lnTo>
                  <a:lnTo>
                    <a:pt x="27" y="66"/>
                  </a:lnTo>
                  <a:lnTo>
                    <a:pt x="23" y="70"/>
                  </a:lnTo>
                  <a:lnTo>
                    <a:pt x="19" y="75"/>
                  </a:lnTo>
                  <a:lnTo>
                    <a:pt x="16" y="79"/>
                  </a:lnTo>
                  <a:lnTo>
                    <a:pt x="15" y="82"/>
                  </a:lnTo>
                  <a:lnTo>
                    <a:pt x="14" y="86"/>
                  </a:lnTo>
                  <a:lnTo>
                    <a:pt x="13" y="90"/>
                  </a:lnTo>
                  <a:lnTo>
                    <a:pt x="12" y="92"/>
                  </a:lnTo>
                  <a:lnTo>
                    <a:pt x="10" y="95"/>
                  </a:lnTo>
                  <a:lnTo>
                    <a:pt x="8" y="98"/>
                  </a:lnTo>
                  <a:lnTo>
                    <a:pt x="6" y="99"/>
                  </a:lnTo>
                  <a:lnTo>
                    <a:pt x="1" y="100"/>
                  </a:lnTo>
                  <a:lnTo>
                    <a:pt x="0" y="99"/>
                  </a:lnTo>
                  <a:lnTo>
                    <a:pt x="0" y="98"/>
                  </a:lnTo>
                  <a:lnTo>
                    <a:pt x="1" y="97"/>
                  </a:lnTo>
                </a:path>
              </a:pathLst>
            </a:custGeom>
            <a:solidFill>
              <a:srgbClr val="9945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57" name="Freeform 56"/>
            <p:cNvSpPr>
              <a:spLocks/>
            </p:cNvSpPr>
            <p:nvPr/>
          </p:nvSpPr>
          <p:spPr bwMode="auto">
            <a:xfrm>
              <a:off x="4306" y="1658"/>
              <a:ext cx="48" cy="23"/>
            </a:xfrm>
            <a:custGeom>
              <a:avLst/>
              <a:gdLst/>
              <a:ahLst/>
              <a:cxnLst>
                <a:cxn ang="0">
                  <a:pos x="0" y="22"/>
                </a:cxn>
                <a:cxn ang="0">
                  <a:pos x="0" y="20"/>
                </a:cxn>
                <a:cxn ang="0">
                  <a:pos x="0" y="18"/>
                </a:cxn>
                <a:cxn ang="0">
                  <a:pos x="0" y="17"/>
                </a:cxn>
                <a:cxn ang="0">
                  <a:pos x="1" y="15"/>
                </a:cxn>
                <a:cxn ang="0">
                  <a:pos x="5" y="12"/>
                </a:cxn>
                <a:cxn ang="0">
                  <a:pos x="10" y="9"/>
                </a:cxn>
                <a:cxn ang="0">
                  <a:pos x="15" y="6"/>
                </a:cxn>
                <a:cxn ang="0">
                  <a:pos x="21" y="4"/>
                </a:cxn>
                <a:cxn ang="0">
                  <a:pos x="27" y="2"/>
                </a:cxn>
                <a:cxn ang="0">
                  <a:pos x="34" y="1"/>
                </a:cxn>
                <a:cxn ang="0">
                  <a:pos x="39" y="0"/>
                </a:cxn>
                <a:cxn ang="0">
                  <a:pos x="45" y="0"/>
                </a:cxn>
                <a:cxn ang="0">
                  <a:pos x="46" y="1"/>
                </a:cxn>
                <a:cxn ang="0">
                  <a:pos x="47" y="1"/>
                </a:cxn>
                <a:cxn ang="0">
                  <a:pos x="47" y="2"/>
                </a:cxn>
                <a:cxn ang="0">
                  <a:pos x="47" y="2"/>
                </a:cxn>
                <a:cxn ang="0">
                  <a:pos x="45" y="5"/>
                </a:cxn>
                <a:cxn ang="0">
                  <a:pos x="43" y="7"/>
                </a:cxn>
                <a:cxn ang="0">
                  <a:pos x="38" y="9"/>
                </a:cxn>
                <a:cxn ang="0">
                  <a:pos x="33" y="11"/>
                </a:cxn>
                <a:cxn ang="0">
                  <a:pos x="28" y="13"/>
                </a:cxn>
                <a:cxn ang="0">
                  <a:pos x="24" y="13"/>
                </a:cxn>
                <a:cxn ang="0">
                  <a:pos x="20" y="15"/>
                </a:cxn>
                <a:cxn ang="0">
                  <a:pos x="17" y="16"/>
                </a:cxn>
                <a:cxn ang="0">
                  <a:pos x="14" y="17"/>
                </a:cxn>
                <a:cxn ang="0">
                  <a:pos x="12" y="17"/>
                </a:cxn>
                <a:cxn ang="0">
                  <a:pos x="10" y="17"/>
                </a:cxn>
                <a:cxn ang="0">
                  <a:pos x="7" y="18"/>
                </a:cxn>
                <a:cxn ang="0">
                  <a:pos x="5" y="20"/>
                </a:cxn>
                <a:cxn ang="0">
                  <a:pos x="3" y="20"/>
                </a:cxn>
                <a:cxn ang="0">
                  <a:pos x="1" y="20"/>
                </a:cxn>
                <a:cxn ang="0">
                  <a:pos x="0" y="22"/>
                </a:cxn>
              </a:cxnLst>
              <a:rect l="0" t="0" r="r" b="b"/>
              <a:pathLst>
                <a:path w="48" h="23">
                  <a:moveTo>
                    <a:pt x="0" y="22"/>
                  </a:moveTo>
                  <a:lnTo>
                    <a:pt x="0" y="20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1" y="15"/>
                  </a:lnTo>
                  <a:lnTo>
                    <a:pt x="5" y="12"/>
                  </a:lnTo>
                  <a:lnTo>
                    <a:pt x="10" y="9"/>
                  </a:lnTo>
                  <a:lnTo>
                    <a:pt x="15" y="6"/>
                  </a:lnTo>
                  <a:lnTo>
                    <a:pt x="21" y="4"/>
                  </a:lnTo>
                  <a:lnTo>
                    <a:pt x="27" y="2"/>
                  </a:lnTo>
                  <a:lnTo>
                    <a:pt x="34" y="1"/>
                  </a:lnTo>
                  <a:lnTo>
                    <a:pt x="39" y="0"/>
                  </a:lnTo>
                  <a:lnTo>
                    <a:pt x="45" y="0"/>
                  </a:lnTo>
                  <a:lnTo>
                    <a:pt x="46" y="1"/>
                  </a:lnTo>
                  <a:lnTo>
                    <a:pt x="47" y="1"/>
                  </a:lnTo>
                  <a:lnTo>
                    <a:pt x="47" y="2"/>
                  </a:lnTo>
                  <a:lnTo>
                    <a:pt x="47" y="2"/>
                  </a:lnTo>
                  <a:lnTo>
                    <a:pt x="45" y="5"/>
                  </a:lnTo>
                  <a:lnTo>
                    <a:pt x="43" y="7"/>
                  </a:lnTo>
                  <a:lnTo>
                    <a:pt x="38" y="9"/>
                  </a:lnTo>
                  <a:lnTo>
                    <a:pt x="33" y="11"/>
                  </a:lnTo>
                  <a:lnTo>
                    <a:pt x="28" y="13"/>
                  </a:lnTo>
                  <a:lnTo>
                    <a:pt x="24" y="13"/>
                  </a:lnTo>
                  <a:lnTo>
                    <a:pt x="20" y="15"/>
                  </a:lnTo>
                  <a:lnTo>
                    <a:pt x="17" y="16"/>
                  </a:lnTo>
                  <a:lnTo>
                    <a:pt x="14" y="17"/>
                  </a:lnTo>
                  <a:lnTo>
                    <a:pt x="12" y="17"/>
                  </a:lnTo>
                  <a:lnTo>
                    <a:pt x="10" y="17"/>
                  </a:lnTo>
                  <a:lnTo>
                    <a:pt x="7" y="18"/>
                  </a:lnTo>
                  <a:lnTo>
                    <a:pt x="5" y="20"/>
                  </a:lnTo>
                  <a:lnTo>
                    <a:pt x="3" y="20"/>
                  </a:lnTo>
                  <a:lnTo>
                    <a:pt x="1" y="20"/>
                  </a:lnTo>
                  <a:lnTo>
                    <a:pt x="0" y="22"/>
                  </a:lnTo>
                </a:path>
              </a:pathLst>
            </a:custGeom>
            <a:solidFill>
              <a:srgbClr val="00CC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58" name="Freeform 57"/>
            <p:cNvSpPr>
              <a:spLocks/>
            </p:cNvSpPr>
            <p:nvPr/>
          </p:nvSpPr>
          <p:spPr bwMode="auto">
            <a:xfrm>
              <a:off x="4371" y="1640"/>
              <a:ext cx="51" cy="23"/>
            </a:xfrm>
            <a:custGeom>
              <a:avLst/>
              <a:gdLst/>
              <a:ahLst/>
              <a:cxnLst>
                <a:cxn ang="0">
                  <a:pos x="2" y="8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1" y="2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8" y="0"/>
                </a:cxn>
                <a:cxn ang="0">
                  <a:pos x="10" y="0"/>
                </a:cxn>
                <a:cxn ang="0">
                  <a:pos x="13" y="1"/>
                </a:cxn>
                <a:cxn ang="0">
                  <a:pos x="14" y="2"/>
                </a:cxn>
                <a:cxn ang="0">
                  <a:pos x="16" y="2"/>
                </a:cxn>
                <a:cxn ang="0">
                  <a:pos x="19" y="5"/>
                </a:cxn>
                <a:cxn ang="0">
                  <a:pos x="21" y="6"/>
                </a:cxn>
                <a:cxn ang="0">
                  <a:pos x="23" y="7"/>
                </a:cxn>
                <a:cxn ang="0">
                  <a:pos x="25" y="8"/>
                </a:cxn>
                <a:cxn ang="0">
                  <a:pos x="28" y="9"/>
                </a:cxn>
                <a:cxn ang="0">
                  <a:pos x="29" y="10"/>
                </a:cxn>
                <a:cxn ang="0">
                  <a:pos x="32" y="11"/>
                </a:cxn>
                <a:cxn ang="0">
                  <a:pos x="35" y="12"/>
                </a:cxn>
                <a:cxn ang="0">
                  <a:pos x="38" y="13"/>
                </a:cxn>
                <a:cxn ang="0">
                  <a:pos x="40" y="13"/>
                </a:cxn>
                <a:cxn ang="0">
                  <a:pos x="44" y="15"/>
                </a:cxn>
                <a:cxn ang="0">
                  <a:pos x="46" y="16"/>
                </a:cxn>
                <a:cxn ang="0">
                  <a:pos x="48" y="17"/>
                </a:cxn>
                <a:cxn ang="0">
                  <a:pos x="50" y="19"/>
                </a:cxn>
                <a:cxn ang="0">
                  <a:pos x="50" y="20"/>
                </a:cxn>
                <a:cxn ang="0">
                  <a:pos x="49" y="20"/>
                </a:cxn>
                <a:cxn ang="0">
                  <a:pos x="49" y="21"/>
                </a:cxn>
                <a:cxn ang="0">
                  <a:pos x="46" y="22"/>
                </a:cxn>
                <a:cxn ang="0">
                  <a:pos x="42" y="22"/>
                </a:cxn>
                <a:cxn ang="0">
                  <a:pos x="38" y="22"/>
                </a:cxn>
                <a:cxn ang="0">
                  <a:pos x="35" y="21"/>
                </a:cxn>
                <a:cxn ang="0">
                  <a:pos x="31" y="20"/>
                </a:cxn>
                <a:cxn ang="0">
                  <a:pos x="28" y="18"/>
                </a:cxn>
                <a:cxn ang="0">
                  <a:pos x="24" y="17"/>
                </a:cxn>
                <a:cxn ang="0">
                  <a:pos x="21" y="16"/>
                </a:cxn>
                <a:cxn ang="0">
                  <a:pos x="19" y="15"/>
                </a:cxn>
                <a:cxn ang="0">
                  <a:pos x="15" y="13"/>
                </a:cxn>
                <a:cxn ang="0">
                  <a:pos x="13" y="13"/>
                </a:cxn>
                <a:cxn ang="0">
                  <a:pos x="10" y="12"/>
                </a:cxn>
                <a:cxn ang="0">
                  <a:pos x="7" y="11"/>
                </a:cxn>
                <a:cxn ang="0">
                  <a:pos x="4" y="10"/>
                </a:cxn>
                <a:cxn ang="0">
                  <a:pos x="3" y="9"/>
                </a:cxn>
                <a:cxn ang="0">
                  <a:pos x="2" y="8"/>
                </a:cxn>
              </a:cxnLst>
              <a:rect l="0" t="0" r="r" b="b"/>
              <a:pathLst>
                <a:path w="51" h="23">
                  <a:moveTo>
                    <a:pt x="2" y="8"/>
                  </a:moveTo>
                  <a:lnTo>
                    <a:pt x="0" y="6"/>
                  </a:lnTo>
                  <a:lnTo>
                    <a:pt x="0" y="4"/>
                  </a:lnTo>
                  <a:lnTo>
                    <a:pt x="1" y="2"/>
                  </a:lnTo>
                  <a:lnTo>
                    <a:pt x="3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3" y="1"/>
                  </a:lnTo>
                  <a:lnTo>
                    <a:pt x="14" y="2"/>
                  </a:lnTo>
                  <a:lnTo>
                    <a:pt x="16" y="2"/>
                  </a:lnTo>
                  <a:lnTo>
                    <a:pt x="19" y="5"/>
                  </a:lnTo>
                  <a:lnTo>
                    <a:pt x="21" y="6"/>
                  </a:lnTo>
                  <a:lnTo>
                    <a:pt x="23" y="7"/>
                  </a:lnTo>
                  <a:lnTo>
                    <a:pt x="25" y="8"/>
                  </a:lnTo>
                  <a:lnTo>
                    <a:pt x="28" y="9"/>
                  </a:lnTo>
                  <a:lnTo>
                    <a:pt x="29" y="10"/>
                  </a:lnTo>
                  <a:lnTo>
                    <a:pt x="32" y="11"/>
                  </a:lnTo>
                  <a:lnTo>
                    <a:pt x="35" y="12"/>
                  </a:lnTo>
                  <a:lnTo>
                    <a:pt x="38" y="13"/>
                  </a:lnTo>
                  <a:lnTo>
                    <a:pt x="40" y="13"/>
                  </a:lnTo>
                  <a:lnTo>
                    <a:pt x="44" y="15"/>
                  </a:lnTo>
                  <a:lnTo>
                    <a:pt x="46" y="16"/>
                  </a:lnTo>
                  <a:lnTo>
                    <a:pt x="48" y="17"/>
                  </a:lnTo>
                  <a:lnTo>
                    <a:pt x="50" y="19"/>
                  </a:lnTo>
                  <a:lnTo>
                    <a:pt x="50" y="20"/>
                  </a:lnTo>
                  <a:lnTo>
                    <a:pt x="49" y="20"/>
                  </a:lnTo>
                  <a:lnTo>
                    <a:pt x="49" y="21"/>
                  </a:lnTo>
                  <a:lnTo>
                    <a:pt x="46" y="22"/>
                  </a:lnTo>
                  <a:lnTo>
                    <a:pt x="42" y="22"/>
                  </a:lnTo>
                  <a:lnTo>
                    <a:pt x="38" y="22"/>
                  </a:lnTo>
                  <a:lnTo>
                    <a:pt x="35" y="21"/>
                  </a:lnTo>
                  <a:lnTo>
                    <a:pt x="31" y="20"/>
                  </a:lnTo>
                  <a:lnTo>
                    <a:pt x="28" y="18"/>
                  </a:lnTo>
                  <a:lnTo>
                    <a:pt x="24" y="17"/>
                  </a:lnTo>
                  <a:lnTo>
                    <a:pt x="21" y="16"/>
                  </a:lnTo>
                  <a:lnTo>
                    <a:pt x="19" y="15"/>
                  </a:lnTo>
                  <a:lnTo>
                    <a:pt x="15" y="13"/>
                  </a:lnTo>
                  <a:lnTo>
                    <a:pt x="13" y="13"/>
                  </a:lnTo>
                  <a:lnTo>
                    <a:pt x="10" y="12"/>
                  </a:lnTo>
                  <a:lnTo>
                    <a:pt x="7" y="11"/>
                  </a:lnTo>
                  <a:lnTo>
                    <a:pt x="4" y="10"/>
                  </a:lnTo>
                  <a:lnTo>
                    <a:pt x="3" y="9"/>
                  </a:lnTo>
                  <a:lnTo>
                    <a:pt x="2" y="8"/>
                  </a:lnTo>
                </a:path>
              </a:pathLst>
            </a:custGeom>
            <a:solidFill>
              <a:srgbClr val="00CC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59" name="Freeform 58"/>
            <p:cNvSpPr>
              <a:spLocks/>
            </p:cNvSpPr>
            <p:nvPr/>
          </p:nvSpPr>
          <p:spPr bwMode="auto">
            <a:xfrm>
              <a:off x="4415" y="1693"/>
              <a:ext cx="36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5" y="2"/>
                </a:cxn>
                <a:cxn ang="0">
                  <a:pos x="9" y="3"/>
                </a:cxn>
                <a:cxn ang="0">
                  <a:pos x="15" y="3"/>
                </a:cxn>
                <a:cxn ang="0">
                  <a:pos x="21" y="3"/>
                </a:cxn>
                <a:cxn ang="0">
                  <a:pos x="26" y="3"/>
                </a:cxn>
                <a:cxn ang="0">
                  <a:pos x="32" y="3"/>
                </a:cxn>
                <a:cxn ang="0">
                  <a:pos x="35" y="3"/>
                </a:cxn>
                <a:cxn ang="0">
                  <a:pos x="34" y="2"/>
                </a:cxn>
                <a:cxn ang="0">
                  <a:pos x="32" y="1"/>
                </a:cxn>
                <a:cxn ang="0">
                  <a:pos x="28" y="1"/>
                </a:cxn>
                <a:cxn ang="0">
                  <a:pos x="26" y="0"/>
                </a:cxn>
                <a:cxn ang="0">
                  <a:pos x="22" y="0"/>
                </a:cxn>
                <a:cxn ang="0">
                  <a:pos x="19" y="0"/>
                </a:cxn>
                <a:cxn ang="0">
                  <a:pos x="15" y="0"/>
                </a:cxn>
                <a:cxn ang="0">
                  <a:pos x="13" y="0"/>
                </a:cxn>
                <a:cxn ang="0">
                  <a:pos x="9" y="0"/>
                </a:cxn>
                <a:cxn ang="0">
                  <a:pos x="6" y="0"/>
                </a:cxn>
                <a:cxn ang="0">
                  <a:pos x="3" y="0"/>
                </a:cxn>
                <a:cxn ang="0">
                  <a:pos x="0" y="0"/>
                </a:cxn>
              </a:cxnLst>
              <a:rect l="0" t="0" r="r" b="b"/>
              <a:pathLst>
                <a:path w="36" h="4">
                  <a:moveTo>
                    <a:pt x="0" y="0"/>
                  </a:moveTo>
                  <a:lnTo>
                    <a:pt x="1" y="1"/>
                  </a:lnTo>
                  <a:lnTo>
                    <a:pt x="5" y="2"/>
                  </a:lnTo>
                  <a:lnTo>
                    <a:pt x="9" y="3"/>
                  </a:lnTo>
                  <a:lnTo>
                    <a:pt x="15" y="3"/>
                  </a:lnTo>
                  <a:lnTo>
                    <a:pt x="21" y="3"/>
                  </a:lnTo>
                  <a:lnTo>
                    <a:pt x="26" y="3"/>
                  </a:lnTo>
                  <a:lnTo>
                    <a:pt x="32" y="3"/>
                  </a:lnTo>
                  <a:lnTo>
                    <a:pt x="35" y="3"/>
                  </a:lnTo>
                  <a:lnTo>
                    <a:pt x="34" y="2"/>
                  </a:lnTo>
                  <a:lnTo>
                    <a:pt x="32" y="1"/>
                  </a:lnTo>
                  <a:lnTo>
                    <a:pt x="28" y="1"/>
                  </a:lnTo>
                  <a:lnTo>
                    <a:pt x="26" y="0"/>
                  </a:lnTo>
                  <a:lnTo>
                    <a:pt x="22" y="0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9" y="0"/>
                  </a:lnTo>
                  <a:lnTo>
                    <a:pt x="6" y="0"/>
                  </a:lnTo>
                  <a:lnTo>
                    <a:pt x="3" y="0"/>
                  </a:lnTo>
                  <a:lnTo>
                    <a:pt x="0" y="0"/>
                  </a:lnTo>
                </a:path>
              </a:pathLst>
            </a:custGeom>
            <a:solidFill>
              <a:srgbClr val="00CC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60" name="Freeform 59"/>
            <p:cNvSpPr>
              <a:spLocks/>
            </p:cNvSpPr>
            <p:nvPr/>
          </p:nvSpPr>
          <p:spPr bwMode="auto">
            <a:xfrm>
              <a:off x="4437" y="1659"/>
              <a:ext cx="27" cy="22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8" y="3"/>
                </a:cxn>
                <a:cxn ang="0">
                  <a:pos x="11" y="6"/>
                </a:cxn>
                <a:cxn ang="0">
                  <a:pos x="12" y="10"/>
                </a:cxn>
                <a:cxn ang="0">
                  <a:pos x="15" y="13"/>
                </a:cxn>
                <a:cxn ang="0">
                  <a:pos x="15" y="13"/>
                </a:cxn>
                <a:cxn ang="0">
                  <a:pos x="16" y="13"/>
                </a:cxn>
                <a:cxn ang="0">
                  <a:pos x="17" y="14"/>
                </a:cxn>
                <a:cxn ang="0">
                  <a:pos x="20" y="16"/>
                </a:cxn>
                <a:cxn ang="0">
                  <a:pos x="21" y="16"/>
                </a:cxn>
                <a:cxn ang="0">
                  <a:pos x="24" y="19"/>
                </a:cxn>
                <a:cxn ang="0">
                  <a:pos x="26" y="20"/>
                </a:cxn>
                <a:cxn ang="0">
                  <a:pos x="26" y="21"/>
                </a:cxn>
                <a:cxn ang="0">
                  <a:pos x="24" y="21"/>
                </a:cxn>
                <a:cxn ang="0">
                  <a:pos x="20" y="21"/>
                </a:cxn>
                <a:cxn ang="0">
                  <a:pos x="15" y="21"/>
                </a:cxn>
                <a:cxn ang="0">
                  <a:pos x="11" y="21"/>
                </a:cxn>
                <a:cxn ang="0">
                  <a:pos x="7" y="20"/>
                </a:cxn>
                <a:cxn ang="0">
                  <a:pos x="4" y="19"/>
                </a:cxn>
                <a:cxn ang="0">
                  <a:pos x="2" y="17"/>
                </a:cxn>
                <a:cxn ang="0">
                  <a:pos x="0" y="14"/>
                </a:cxn>
                <a:cxn ang="0">
                  <a:pos x="0" y="10"/>
                </a:cxn>
                <a:cxn ang="0">
                  <a:pos x="0" y="5"/>
                </a:cxn>
                <a:cxn ang="0">
                  <a:pos x="2" y="2"/>
                </a:cxn>
                <a:cxn ang="0">
                  <a:pos x="4" y="0"/>
                </a:cxn>
              </a:cxnLst>
              <a:rect l="0" t="0" r="r" b="b"/>
              <a:pathLst>
                <a:path w="27" h="22">
                  <a:moveTo>
                    <a:pt x="4" y="0"/>
                  </a:moveTo>
                  <a:lnTo>
                    <a:pt x="8" y="3"/>
                  </a:lnTo>
                  <a:lnTo>
                    <a:pt x="11" y="6"/>
                  </a:lnTo>
                  <a:lnTo>
                    <a:pt x="12" y="10"/>
                  </a:lnTo>
                  <a:lnTo>
                    <a:pt x="15" y="13"/>
                  </a:lnTo>
                  <a:lnTo>
                    <a:pt x="15" y="13"/>
                  </a:lnTo>
                  <a:lnTo>
                    <a:pt x="16" y="13"/>
                  </a:lnTo>
                  <a:lnTo>
                    <a:pt x="17" y="14"/>
                  </a:lnTo>
                  <a:lnTo>
                    <a:pt x="20" y="16"/>
                  </a:lnTo>
                  <a:lnTo>
                    <a:pt x="21" y="16"/>
                  </a:lnTo>
                  <a:lnTo>
                    <a:pt x="24" y="19"/>
                  </a:lnTo>
                  <a:lnTo>
                    <a:pt x="26" y="20"/>
                  </a:lnTo>
                  <a:lnTo>
                    <a:pt x="26" y="21"/>
                  </a:lnTo>
                  <a:lnTo>
                    <a:pt x="24" y="21"/>
                  </a:lnTo>
                  <a:lnTo>
                    <a:pt x="20" y="21"/>
                  </a:lnTo>
                  <a:lnTo>
                    <a:pt x="15" y="21"/>
                  </a:lnTo>
                  <a:lnTo>
                    <a:pt x="11" y="21"/>
                  </a:lnTo>
                  <a:lnTo>
                    <a:pt x="7" y="20"/>
                  </a:lnTo>
                  <a:lnTo>
                    <a:pt x="4" y="19"/>
                  </a:lnTo>
                  <a:lnTo>
                    <a:pt x="2" y="17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5"/>
                  </a:lnTo>
                  <a:lnTo>
                    <a:pt x="2" y="2"/>
                  </a:lnTo>
                  <a:lnTo>
                    <a:pt x="4" y="0"/>
                  </a:lnTo>
                </a:path>
              </a:pathLst>
            </a:custGeom>
            <a:solidFill>
              <a:srgbClr val="00FF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61" name="Freeform 60"/>
            <p:cNvSpPr>
              <a:spLocks/>
            </p:cNvSpPr>
            <p:nvPr/>
          </p:nvSpPr>
          <p:spPr bwMode="auto">
            <a:xfrm>
              <a:off x="3575" y="1716"/>
              <a:ext cx="71" cy="11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6" y="4"/>
                </a:cxn>
                <a:cxn ang="0">
                  <a:pos x="15" y="3"/>
                </a:cxn>
                <a:cxn ang="0">
                  <a:pos x="25" y="2"/>
                </a:cxn>
                <a:cxn ang="0">
                  <a:pos x="36" y="1"/>
                </a:cxn>
                <a:cxn ang="0">
                  <a:pos x="46" y="0"/>
                </a:cxn>
                <a:cxn ang="0">
                  <a:pos x="55" y="0"/>
                </a:cxn>
                <a:cxn ang="0">
                  <a:pos x="64" y="0"/>
                </a:cxn>
                <a:cxn ang="0">
                  <a:pos x="68" y="1"/>
                </a:cxn>
                <a:cxn ang="0">
                  <a:pos x="70" y="3"/>
                </a:cxn>
                <a:cxn ang="0">
                  <a:pos x="70" y="4"/>
                </a:cxn>
                <a:cxn ang="0">
                  <a:pos x="66" y="6"/>
                </a:cxn>
                <a:cxn ang="0">
                  <a:pos x="60" y="8"/>
                </a:cxn>
                <a:cxn ang="0">
                  <a:pos x="52" y="9"/>
                </a:cxn>
                <a:cxn ang="0">
                  <a:pos x="41" y="10"/>
                </a:cxn>
                <a:cxn ang="0">
                  <a:pos x="31" y="10"/>
                </a:cxn>
                <a:cxn ang="0">
                  <a:pos x="22" y="10"/>
                </a:cxn>
                <a:cxn ang="0">
                  <a:pos x="15" y="9"/>
                </a:cxn>
                <a:cxn ang="0">
                  <a:pos x="10" y="9"/>
                </a:cxn>
                <a:cxn ang="0">
                  <a:pos x="8" y="7"/>
                </a:cxn>
                <a:cxn ang="0">
                  <a:pos x="6" y="5"/>
                </a:cxn>
                <a:cxn ang="0">
                  <a:pos x="0" y="4"/>
                </a:cxn>
              </a:cxnLst>
              <a:rect l="0" t="0" r="r" b="b"/>
              <a:pathLst>
                <a:path w="71" h="11">
                  <a:moveTo>
                    <a:pt x="0" y="4"/>
                  </a:moveTo>
                  <a:lnTo>
                    <a:pt x="6" y="4"/>
                  </a:lnTo>
                  <a:lnTo>
                    <a:pt x="15" y="3"/>
                  </a:lnTo>
                  <a:lnTo>
                    <a:pt x="25" y="2"/>
                  </a:lnTo>
                  <a:lnTo>
                    <a:pt x="36" y="1"/>
                  </a:lnTo>
                  <a:lnTo>
                    <a:pt x="46" y="0"/>
                  </a:lnTo>
                  <a:lnTo>
                    <a:pt x="55" y="0"/>
                  </a:lnTo>
                  <a:lnTo>
                    <a:pt x="64" y="0"/>
                  </a:lnTo>
                  <a:lnTo>
                    <a:pt x="68" y="1"/>
                  </a:lnTo>
                  <a:lnTo>
                    <a:pt x="70" y="3"/>
                  </a:lnTo>
                  <a:lnTo>
                    <a:pt x="70" y="4"/>
                  </a:lnTo>
                  <a:lnTo>
                    <a:pt x="66" y="6"/>
                  </a:lnTo>
                  <a:lnTo>
                    <a:pt x="60" y="8"/>
                  </a:lnTo>
                  <a:lnTo>
                    <a:pt x="52" y="9"/>
                  </a:lnTo>
                  <a:lnTo>
                    <a:pt x="41" y="10"/>
                  </a:lnTo>
                  <a:lnTo>
                    <a:pt x="31" y="10"/>
                  </a:lnTo>
                  <a:lnTo>
                    <a:pt x="22" y="10"/>
                  </a:lnTo>
                  <a:lnTo>
                    <a:pt x="15" y="9"/>
                  </a:lnTo>
                  <a:lnTo>
                    <a:pt x="10" y="9"/>
                  </a:lnTo>
                  <a:lnTo>
                    <a:pt x="8" y="7"/>
                  </a:lnTo>
                  <a:lnTo>
                    <a:pt x="6" y="5"/>
                  </a:lnTo>
                  <a:lnTo>
                    <a:pt x="0" y="4"/>
                  </a:lnTo>
                </a:path>
              </a:pathLst>
            </a:custGeom>
            <a:solidFill>
              <a:srgbClr val="FFE1A6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62" name="Freeform 61"/>
            <p:cNvSpPr>
              <a:spLocks/>
            </p:cNvSpPr>
            <p:nvPr/>
          </p:nvSpPr>
          <p:spPr bwMode="auto">
            <a:xfrm>
              <a:off x="3639" y="1683"/>
              <a:ext cx="36" cy="34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19" y="3"/>
                </a:cxn>
                <a:cxn ang="0">
                  <a:pos x="20" y="5"/>
                </a:cxn>
                <a:cxn ang="0">
                  <a:pos x="20" y="8"/>
                </a:cxn>
                <a:cxn ang="0">
                  <a:pos x="21" y="10"/>
                </a:cxn>
                <a:cxn ang="0">
                  <a:pos x="18" y="13"/>
                </a:cxn>
                <a:cxn ang="0">
                  <a:pos x="14" y="15"/>
                </a:cxn>
                <a:cxn ang="0">
                  <a:pos x="10" y="17"/>
                </a:cxn>
                <a:cxn ang="0">
                  <a:pos x="7" y="20"/>
                </a:cxn>
                <a:cxn ang="0">
                  <a:pos x="4" y="23"/>
                </a:cxn>
                <a:cxn ang="0">
                  <a:pos x="2" y="26"/>
                </a:cxn>
                <a:cxn ang="0">
                  <a:pos x="1" y="29"/>
                </a:cxn>
                <a:cxn ang="0">
                  <a:pos x="0" y="33"/>
                </a:cxn>
                <a:cxn ang="0">
                  <a:pos x="6" y="33"/>
                </a:cxn>
                <a:cxn ang="0">
                  <a:pos x="12" y="31"/>
                </a:cxn>
                <a:cxn ang="0">
                  <a:pos x="16" y="29"/>
                </a:cxn>
                <a:cxn ang="0">
                  <a:pos x="20" y="26"/>
                </a:cxn>
                <a:cxn ang="0">
                  <a:pos x="24" y="23"/>
                </a:cxn>
                <a:cxn ang="0">
                  <a:pos x="27" y="19"/>
                </a:cxn>
                <a:cxn ang="0">
                  <a:pos x="31" y="14"/>
                </a:cxn>
                <a:cxn ang="0">
                  <a:pos x="35" y="10"/>
                </a:cxn>
                <a:cxn ang="0">
                  <a:pos x="35" y="6"/>
                </a:cxn>
                <a:cxn ang="0">
                  <a:pos x="33" y="6"/>
                </a:cxn>
                <a:cxn ang="0">
                  <a:pos x="32" y="4"/>
                </a:cxn>
                <a:cxn ang="0">
                  <a:pos x="29" y="3"/>
                </a:cxn>
                <a:cxn ang="0">
                  <a:pos x="26" y="3"/>
                </a:cxn>
                <a:cxn ang="0">
                  <a:pos x="24" y="1"/>
                </a:cxn>
                <a:cxn ang="0">
                  <a:pos x="21" y="1"/>
                </a:cxn>
                <a:cxn ang="0">
                  <a:pos x="19" y="0"/>
                </a:cxn>
                <a:cxn ang="0">
                  <a:pos x="18" y="0"/>
                </a:cxn>
              </a:cxnLst>
              <a:rect l="0" t="0" r="r" b="b"/>
              <a:pathLst>
                <a:path w="36" h="34">
                  <a:moveTo>
                    <a:pt x="18" y="0"/>
                  </a:moveTo>
                  <a:lnTo>
                    <a:pt x="19" y="3"/>
                  </a:lnTo>
                  <a:lnTo>
                    <a:pt x="20" y="5"/>
                  </a:lnTo>
                  <a:lnTo>
                    <a:pt x="20" y="8"/>
                  </a:lnTo>
                  <a:lnTo>
                    <a:pt x="21" y="10"/>
                  </a:lnTo>
                  <a:lnTo>
                    <a:pt x="18" y="13"/>
                  </a:lnTo>
                  <a:lnTo>
                    <a:pt x="14" y="15"/>
                  </a:lnTo>
                  <a:lnTo>
                    <a:pt x="10" y="17"/>
                  </a:lnTo>
                  <a:lnTo>
                    <a:pt x="7" y="20"/>
                  </a:lnTo>
                  <a:lnTo>
                    <a:pt x="4" y="23"/>
                  </a:lnTo>
                  <a:lnTo>
                    <a:pt x="2" y="26"/>
                  </a:lnTo>
                  <a:lnTo>
                    <a:pt x="1" y="29"/>
                  </a:lnTo>
                  <a:lnTo>
                    <a:pt x="0" y="33"/>
                  </a:lnTo>
                  <a:lnTo>
                    <a:pt x="6" y="33"/>
                  </a:lnTo>
                  <a:lnTo>
                    <a:pt x="12" y="31"/>
                  </a:lnTo>
                  <a:lnTo>
                    <a:pt x="16" y="29"/>
                  </a:lnTo>
                  <a:lnTo>
                    <a:pt x="20" y="26"/>
                  </a:lnTo>
                  <a:lnTo>
                    <a:pt x="24" y="23"/>
                  </a:lnTo>
                  <a:lnTo>
                    <a:pt x="27" y="19"/>
                  </a:lnTo>
                  <a:lnTo>
                    <a:pt x="31" y="14"/>
                  </a:lnTo>
                  <a:lnTo>
                    <a:pt x="35" y="10"/>
                  </a:lnTo>
                  <a:lnTo>
                    <a:pt x="35" y="6"/>
                  </a:lnTo>
                  <a:lnTo>
                    <a:pt x="33" y="6"/>
                  </a:lnTo>
                  <a:lnTo>
                    <a:pt x="32" y="4"/>
                  </a:lnTo>
                  <a:lnTo>
                    <a:pt x="29" y="3"/>
                  </a:lnTo>
                  <a:lnTo>
                    <a:pt x="26" y="3"/>
                  </a:lnTo>
                  <a:lnTo>
                    <a:pt x="24" y="1"/>
                  </a:lnTo>
                  <a:lnTo>
                    <a:pt x="21" y="1"/>
                  </a:lnTo>
                  <a:lnTo>
                    <a:pt x="19" y="0"/>
                  </a:lnTo>
                  <a:lnTo>
                    <a:pt x="18" y="0"/>
                  </a:lnTo>
                </a:path>
              </a:pathLst>
            </a:custGeom>
            <a:solidFill>
              <a:srgbClr val="9945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63" name="Freeform 62"/>
            <p:cNvSpPr>
              <a:spLocks/>
            </p:cNvSpPr>
            <p:nvPr/>
          </p:nvSpPr>
          <p:spPr bwMode="auto">
            <a:xfrm>
              <a:off x="3631" y="1658"/>
              <a:ext cx="89" cy="36"/>
            </a:xfrm>
            <a:custGeom>
              <a:avLst/>
              <a:gdLst/>
              <a:ahLst/>
              <a:cxnLst>
                <a:cxn ang="0">
                  <a:pos x="10" y="19"/>
                </a:cxn>
                <a:cxn ang="0">
                  <a:pos x="8" y="19"/>
                </a:cxn>
                <a:cxn ang="0">
                  <a:pos x="7" y="18"/>
                </a:cxn>
                <a:cxn ang="0">
                  <a:pos x="5" y="18"/>
                </a:cxn>
                <a:cxn ang="0">
                  <a:pos x="3" y="18"/>
                </a:cxn>
                <a:cxn ang="0">
                  <a:pos x="2" y="15"/>
                </a:cxn>
                <a:cxn ang="0">
                  <a:pos x="1" y="14"/>
                </a:cxn>
                <a:cxn ang="0">
                  <a:pos x="0" y="12"/>
                </a:cxn>
                <a:cxn ang="0">
                  <a:pos x="1" y="9"/>
                </a:cxn>
                <a:cxn ang="0">
                  <a:pos x="7" y="9"/>
                </a:cxn>
                <a:cxn ang="0">
                  <a:pos x="12" y="8"/>
                </a:cxn>
                <a:cxn ang="0">
                  <a:pos x="17" y="5"/>
                </a:cxn>
                <a:cxn ang="0">
                  <a:pos x="22" y="4"/>
                </a:cxn>
                <a:cxn ang="0">
                  <a:pos x="28" y="2"/>
                </a:cxn>
                <a:cxn ang="0">
                  <a:pos x="34" y="1"/>
                </a:cxn>
                <a:cxn ang="0">
                  <a:pos x="39" y="0"/>
                </a:cxn>
                <a:cxn ang="0">
                  <a:pos x="44" y="1"/>
                </a:cxn>
                <a:cxn ang="0">
                  <a:pos x="48" y="1"/>
                </a:cxn>
                <a:cxn ang="0">
                  <a:pos x="52" y="2"/>
                </a:cxn>
                <a:cxn ang="0">
                  <a:pos x="58" y="3"/>
                </a:cxn>
                <a:cxn ang="0">
                  <a:pos x="65" y="4"/>
                </a:cxn>
                <a:cxn ang="0">
                  <a:pos x="70" y="5"/>
                </a:cxn>
                <a:cxn ang="0">
                  <a:pos x="75" y="8"/>
                </a:cxn>
                <a:cxn ang="0">
                  <a:pos x="79" y="9"/>
                </a:cxn>
                <a:cxn ang="0">
                  <a:pos x="81" y="12"/>
                </a:cxn>
                <a:cxn ang="0">
                  <a:pos x="83" y="14"/>
                </a:cxn>
                <a:cxn ang="0">
                  <a:pos x="85" y="16"/>
                </a:cxn>
                <a:cxn ang="0">
                  <a:pos x="86" y="20"/>
                </a:cxn>
                <a:cxn ang="0">
                  <a:pos x="84" y="22"/>
                </a:cxn>
                <a:cxn ang="0">
                  <a:pos x="84" y="24"/>
                </a:cxn>
                <a:cxn ang="0">
                  <a:pos x="85" y="26"/>
                </a:cxn>
                <a:cxn ang="0">
                  <a:pos x="87" y="27"/>
                </a:cxn>
                <a:cxn ang="0">
                  <a:pos x="88" y="28"/>
                </a:cxn>
                <a:cxn ang="0">
                  <a:pos x="88" y="32"/>
                </a:cxn>
                <a:cxn ang="0">
                  <a:pos x="85" y="33"/>
                </a:cxn>
                <a:cxn ang="0">
                  <a:pos x="83" y="35"/>
                </a:cxn>
                <a:cxn ang="0">
                  <a:pos x="80" y="35"/>
                </a:cxn>
                <a:cxn ang="0">
                  <a:pos x="76" y="35"/>
                </a:cxn>
                <a:cxn ang="0">
                  <a:pos x="72" y="33"/>
                </a:cxn>
                <a:cxn ang="0">
                  <a:pos x="69" y="32"/>
                </a:cxn>
                <a:cxn ang="0">
                  <a:pos x="66" y="32"/>
                </a:cxn>
                <a:cxn ang="0">
                  <a:pos x="66" y="31"/>
                </a:cxn>
                <a:cxn ang="0">
                  <a:pos x="66" y="29"/>
                </a:cxn>
                <a:cxn ang="0">
                  <a:pos x="65" y="28"/>
                </a:cxn>
                <a:cxn ang="0">
                  <a:pos x="65" y="27"/>
                </a:cxn>
                <a:cxn ang="0">
                  <a:pos x="58" y="26"/>
                </a:cxn>
                <a:cxn ang="0">
                  <a:pos x="51" y="25"/>
                </a:cxn>
                <a:cxn ang="0">
                  <a:pos x="44" y="22"/>
                </a:cxn>
                <a:cxn ang="0">
                  <a:pos x="38" y="20"/>
                </a:cxn>
                <a:cxn ang="0">
                  <a:pos x="32" y="17"/>
                </a:cxn>
                <a:cxn ang="0">
                  <a:pos x="25" y="16"/>
                </a:cxn>
                <a:cxn ang="0">
                  <a:pos x="19" y="16"/>
                </a:cxn>
                <a:cxn ang="0">
                  <a:pos x="10" y="19"/>
                </a:cxn>
              </a:cxnLst>
              <a:rect l="0" t="0" r="r" b="b"/>
              <a:pathLst>
                <a:path w="89" h="36">
                  <a:moveTo>
                    <a:pt x="10" y="19"/>
                  </a:moveTo>
                  <a:lnTo>
                    <a:pt x="8" y="19"/>
                  </a:lnTo>
                  <a:lnTo>
                    <a:pt x="7" y="18"/>
                  </a:lnTo>
                  <a:lnTo>
                    <a:pt x="5" y="18"/>
                  </a:lnTo>
                  <a:lnTo>
                    <a:pt x="3" y="18"/>
                  </a:lnTo>
                  <a:lnTo>
                    <a:pt x="2" y="15"/>
                  </a:lnTo>
                  <a:lnTo>
                    <a:pt x="1" y="14"/>
                  </a:lnTo>
                  <a:lnTo>
                    <a:pt x="0" y="12"/>
                  </a:lnTo>
                  <a:lnTo>
                    <a:pt x="1" y="9"/>
                  </a:lnTo>
                  <a:lnTo>
                    <a:pt x="7" y="9"/>
                  </a:lnTo>
                  <a:lnTo>
                    <a:pt x="12" y="8"/>
                  </a:lnTo>
                  <a:lnTo>
                    <a:pt x="17" y="5"/>
                  </a:lnTo>
                  <a:lnTo>
                    <a:pt x="22" y="4"/>
                  </a:lnTo>
                  <a:lnTo>
                    <a:pt x="28" y="2"/>
                  </a:lnTo>
                  <a:lnTo>
                    <a:pt x="34" y="1"/>
                  </a:lnTo>
                  <a:lnTo>
                    <a:pt x="39" y="0"/>
                  </a:lnTo>
                  <a:lnTo>
                    <a:pt x="44" y="1"/>
                  </a:lnTo>
                  <a:lnTo>
                    <a:pt x="48" y="1"/>
                  </a:lnTo>
                  <a:lnTo>
                    <a:pt x="52" y="2"/>
                  </a:lnTo>
                  <a:lnTo>
                    <a:pt x="58" y="3"/>
                  </a:lnTo>
                  <a:lnTo>
                    <a:pt x="65" y="4"/>
                  </a:lnTo>
                  <a:lnTo>
                    <a:pt x="70" y="5"/>
                  </a:lnTo>
                  <a:lnTo>
                    <a:pt x="75" y="8"/>
                  </a:lnTo>
                  <a:lnTo>
                    <a:pt x="79" y="9"/>
                  </a:lnTo>
                  <a:lnTo>
                    <a:pt x="81" y="12"/>
                  </a:lnTo>
                  <a:lnTo>
                    <a:pt x="83" y="14"/>
                  </a:lnTo>
                  <a:lnTo>
                    <a:pt x="85" y="16"/>
                  </a:lnTo>
                  <a:lnTo>
                    <a:pt x="86" y="20"/>
                  </a:lnTo>
                  <a:lnTo>
                    <a:pt x="84" y="22"/>
                  </a:lnTo>
                  <a:lnTo>
                    <a:pt x="84" y="24"/>
                  </a:lnTo>
                  <a:lnTo>
                    <a:pt x="85" y="26"/>
                  </a:lnTo>
                  <a:lnTo>
                    <a:pt x="87" y="27"/>
                  </a:lnTo>
                  <a:lnTo>
                    <a:pt x="88" y="28"/>
                  </a:lnTo>
                  <a:lnTo>
                    <a:pt x="88" y="32"/>
                  </a:lnTo>
                  <a:lnTo>
                    <a:pt x="85" y="33"/>
                  </a:lnTo>
                  <a:lnTo>
                    <a:pt x="83" y="35"/>
                  </a:lnTo>
                  <a:lnTo>
                    <a:pt x="80" y="35"/>
                  </a:lnTo>
                  <a:lnTo>
                    <a:pt x="76" y="35"/>
                  </a:lnTo>
                  <a:lnTo>
                    <a:pt x="72" y="33"/>
                  </a:lnTo>
                  <a:lnTo>
                    <a:pt x="69" y="32"/>
                  </a:lnTo>
                  <a:lnTo>
                    <a:pt x="66" y="32"/>
                  </a:lnTo>
                  <a:lnTo>
                    <a:pt x="66" y="31"/>
                  </a:lnTo>
                  <a:lnTo>
                    <a:pt x="66" y="29"/>
                  </a:lnTo>
                  <a:lnTo>
                    <a:pt x="65" y="28"/>
                  </a:lnTo>
                  <a:lnTo>
                    <a:pt x="65" y="27"/>
                  </a:lnTo>
                  <a:lnTo>
                    <a:pt x="58" y="26"/>
                  </a:lnTo>
                  <a:lnTo>
                    <a:pt x="51" y="25"/>
                  </a:lnTo>
                  <a:lnTo>
                    <a:pt x="44" y="22"/>
                  </a:lnTo>
                  <a:lnTo>
                    <a:pt x="38" y="20"/>
                  </a:lnTo>
                  <a:lnTo>
                    <a:pt x="32" y="17"/>
                  </a:lnTo>
                  <a:lnTo>
                    <a:pt x="25" y="16"/>
                  </a:lnTo>
                  <a:lnTo>
                    <a:pt x="19" y="16"/>
                  </a:lnTo>
                  <a:lnTo>
                    <a:pt x="10" y="19"/>
                  </a:lnTo>
                </a:path>
              </a:pathLst>
            </a:custGeom>
            <a:solidFill>
              <a:srgbClr val="80FF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64" name="Freeform 63"/>
            <p:cNvSpPr>
              <a:spLocks/>
            </p:cNvSpPr>
            <p:nvPr/>
          </p:nvSpPr>
          <p:spPr bwMode="auto">
            <a:xfrm>
              <a:off x="4504" y="1563"/>
              <a:ext cx="4" cy="1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4" h="1">
                  <a:moveTo>
                    <a:pt x="3" y="0"/>
                  </a:move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65" name="Freeform 64"/>
            <p:cNvSpPr>
              <a:spLocks/>
            </p:cNvSpPr>
            <p:nvPr/>
          </p:nvSpPr>
          <p:spPr bwMode="auto">
            <a:xfrm>
              <a:off x="5068" y="1576"/>
              <a:ext cx="55" cy="32"/>
            </a:xfrm>
            <a:custGeom>
              <a:avLst/>
              <a:gdLst/>
              <a:ahLst/>
              <a:cxnLst>
                <a:cxn ang="0">
                  <a:pos x="54" y="6"/>
                </a:cxn>
                <a:cxn ang="0">
                  <a:pos x="54" y="12"/>
                </a:cxn>
                <a:cxn ang="0">
                  <a:pos x="54" y="18"/>
                </a:cxn>
                <a:cxn ang="0">
                  <a:pos x="52" y="24"/>
                </a:cxn>
                <a:cxn ang="0">
                  <a:pos x="49" y="28"/>
                </a:cxn>
                <a:cxn ang="0">
                  <a:pos x="46" y="29"/>
                </a:cxn>
                <a:cxn ang="0">
                  <a:pos x="42" y="31"/>
                </a:cxn>
                <a:cxn ang="0">
                  <a:pos x="39" y="31"/>
                </a:cxn>
                <a:cxn ang="0">
                  <a:pos x="36" y="28"/>
                </a:cxn>
                <a:cxn ang="0">
                  <a:pos x="35" y="25"/>
                </a:cxn>
                <a:cxn ang="0">
                  <a:pos x="35" y="23"/>
                </a:cxn>
                <a:cxn ang="0">
                  <a:pos x="36" y="19"/>
                </a:cxn>
                <a:cxn ang="0">
                  <a:pos x="36" y="17"/>
                </a:cxn>
                <a:cxn ang="0">
                  <a:pos x="32" y="17"/>
                </a:cxn>
                <a:cxn ang="0">
                  <a:pos x="29" y="17"/>
                </a:cxn>
                <a:cxn ang="0">
                  <a:pos x="26" y="17"/>
                </a:cxn>
                <a:cxn ang="0">
                  <a:pos x="23" y="18"/>
                </a:cxn>
                <a:cxn ang="0">
                  <a:pos x="20" y="18"/>
                </a:cxn>
                <a:cxn ang="0">
                  <a:pos x="16" y="19"/>
                </a:cxn>
                <a:cxn ang="0">
                  <a:pos x="14" y="19"/>
                </a:cxn>
                <a:cxn ang="0">
                  <a:pos x="11" y="20"/>
                </a:cxn>
                <a:cxn ang="0">
                  <a:pos x="8" y="23"/>
                </a:cxn>
                <a:cxn ang="0">
                  <a:pos x="6" y="24"/>
                </a:cxn>
                <a:cxn ang="0">
                  <a:pos x="3" y="25"/>
                </a:cxn>
                <a:cxn ang="0">
                  <a:pos x="1" y="24"/>
                </a:cxn>
                <a:cxn ang="0">
                  <a:pos x="0" y="23"/>
                </a:cxn>
                <a:cxn ang="0">
                  <a:pos x="0" y="23"/>
                </a:cxn>
                <a:cxn ang="0">
                  <a:pos x="0" y="21"/>
                </a:cxn>
                <a:cxn ang="0">
                  <a:pos x="0" y="19"/>
                </a:cxn>
                <a:cxn ang="0">
                  <a:pos x="5" y="16"/>
                </a:cxn>
                <a:cxn ang="0">
                  <a:pos x="10" y="12"/>
                </a:cxn>
                <a:cxn ang="0">
                  <a:pos x="16" y="8"/>
                </a:cxn>
                <a:cxn ang="0">
                  <a:pos x="23" y="6"/>
                </a:cxn>
                <a:cxn ang="0">
                  <a:pos x="29" y="3"/>
                </a:cxn>
                <a:cxn ang="0">
                  <a:pos x="35" y="2"/>
                </a:cxn>
                <a:cxn ang="0">
                  <a:pos x="42" y="0"/>
                </a:cxn>
                <a:cxn ang="0">
                  <a:pos x="49" y="0"/>
                </a:cxn>
                <a:cxn ang="0">
                  <a:pos x="50" y="2"/>
                </a:cxn>
                <a:cxn ang="0">
                  <a:pos x="52" y="3"/>
                </a:cxn>
                <a:cxn ang="0">
                  <a:pos x="53" y="4"/>
                </a:cxn>
                <a:cxn ang="0">
                  <a:pos x="54" y="6"/>
                </a:cxn>
              </a:cxnLst>
              <a:rect l="0" t="0" r="r" b="b"/>
              <a:pathLst>
                <a:path w="55" h="32">
                  <a:moveTo>
                    <a:pt x="54" y="6"/>
                  </a:moveTo>
                  <a:lnTo>
                    <a:pt x="54" y="12"/>
                  </a:lnTo>
                  <a:lnTo>
                    <a:pt x="54" y="18"/>
                  </a:lnTo>
                  <a:lnTo>
                    <a:pt x="52" y="24"/>
                  </a:lnTo>
                  <a:lnTo>
                    <a:pt x="49" y="28"/>
                  </a:lnTo>
                  <a:lnTo>
                    <a:pt x="46" y="29"/>
                  </a:lnTo>
                  <a:lnTo>
                    <a:pt x="42" y="31"/>
                  </a:lnTo>
                  <a:lnTo>
                    <a:pt x="39" y="31"/>
                  </a:lnTo>
                  <a:lnTo>
                    <a:pt x="36" y="28"/>
                  </a:lnTo>
                  <a:lnTo>
                    <a:pt x="35" y="25"/>
                  </a:lnTo>
                  <a:lnTo>
                    <a:pt x="35" y="23"/>
                  </a:lnTo>
                  <a:lnTo>
                    <a:pt x="36" y="19"/>
                  </a:lnTo>
                  <a:lnTo>
                    <a:pt x="36" y="17"/>
                  </a:lnTo>
                  <a:lnTo>
                    <a:pt x="32" y="17"/>
                  </a:lnTo>
                  <a:lnTo>
                    <a:pt x="29" y="17"/>
                  </a:lnTo>
                  <a:lnTo>
                    <a:pt x="26" y="17"/>
                  </a:lnTo>
                  <a:lnTo>
                    <a:pt x="23" y="18"/>
                  </a:lnTo>
                  <a:lnTo>
                    <a:pt x="20" y="18"/>
                  </a:lnTo>
                  <a:lnTo>
                    <a:pt x="16" y="19"/>
                  </a:lnTo>
                  <a:lnTo>
                    <a:pt x="14" y="19"/>
                  </a:lnTo>
                  <a:lnTo>
                    <a:pt x="11" y="20"/>
                  </a:lnTo>
                  <a:lnTo>
                    <a:pt x="8" y="23"/>
                  </a:lnTo>
                  <a:lnTo>
                    <a:pt x="6" y="24"/>
                  </a:lnTo>
                  <a:lnTo>
                    <a:pt x="3" y="25"/>
                  </a:lnTo>
                  <a:lnTo>
                    <a:pt x="1" y="24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21"/>
                  </a:lnTo>
                  <a:lnTo>
                    <a:pt x="0" y="19"/>
                  </a:lnTo>
                  <a:lnTo>
                    <a:pt x="5" y="16"/>
                  </a:lnTo>
                  <a:lnTo>
                    <a:pt x="10" y="12"/>
                  </a:lnTo>
                  <a:lnTo>
                    <a:pt x="16" y="8"/>
                  </a:lnTo>
                  <a:lnTo>
                    <a:pt x="23" y="6"/>
                  </a:lnTo>
                  <a:lnTo>
                    <a:pt x="29" y="3"/>
                  </a:lnTo>
                  <a:lnTo>
                    <a:pt x="35" y="2"/>
                  </a:lnTo>
                  <a:lnTo>
                    <a:pt x="42" y="0"/>
                  </a:lnTo>
                  <a:lnTo>
                    <a:pt x="49" y="0"/>
                  </a:lnTo>
                  <a:lnTo>
                    <a:pt x="50" y="2"/>
                  </a:lnTo>
                  <a:lnTo>
                    <a:pt x="52" y="3"/>
                  </a:lnTo>
                  <a:lnTo>
                    <a:pt x="53" y="4"/>
                  </a:lnTo>
                  <a:lnTo>
                    <a:pt x="54" y="6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66" name="Freeform 65"/>
            <p:cNvSpPr>
              <a:spLocks/>
            </p:cNvSpPr>
            <p:nvPr/>
          </p:nvSpPr>
          <p:spPr bwMode="auto">
            <a:xfrm>
              <a:off x="4852" y="1599"/>
              <a:ext cx="210" cy="40"/>
            </a:xfrm>
            <a:custGeom>
              <a:avLst/>
              <a:gdLst/>
              <a:ahLst/>
              <a:cxnLst>
                <a:cxn ang="0">
                  <a:pos x="5" y="37"/>
                </a:cxn>
                <a:cxn ang="0">
                  <a:pos x="17" y="35"/>
                </a:cxn>
                <a:cxn ang="0">
                  <a:pos x="29" y="33"/>
                </a:cxn>
                <a:cxn ang="0">
                  <a:pos x="41" y="32"/>
                </a:cxn>
                <a:cxn ang="0">
                  <a:pos x="53" y="32"/>
                </a:cxn>
                <a:cxn ang="0">
                  <a:pos x="62" y="29"/>
                </a:cxn>
                <a:cxn ang="0">
                  <a:pos x="65" y="24"/>
                </a:cxn>
                <a:cxn ang="0">
                  <a:pos x="68" y="18"/>
                </a:cxn>
                <a:cxn ang="0">
                  <a:pos x="72" y="15"/>
                </a:cxn>
                <a:cxn ang="0">
                  <a:pos x="83" y="9"/>
                </a:cxn>
                <a:cxn ang="0">
                  <a:pos x="99" y="3"/>
                </a:cxn>
                <a:cxn ang="0">
                  <a:pos x="117" y="2"/>
                </a:cxn>
                <a:cxn ang="0">
                  <a:pos x="134" y="2"/>
                </a:cxn>
                <a:cxn ang="0">
                  <a:pos x="148" y="3"/>
                </a:cxn>
                <a:cxn ang="0">
                  <a:pos x="156" y="1"/>
                </a:cxn>
                <a:cxn ang="0">
                  <a:pos x="162" y="1"/>
                </a:cxn>
                <a:cxn ang="0">
                  <a:pos x="168" y="2"/>
                </a:cxn>
                <a:cxn ang="0">
                  <a:pos x="174" y="3"/>
                </a:cxn>
                <a:cxn ang="0">
                  <a:pos x="180" y="5"/>
                </a:cxn>
                <a:cxn ang="0">
                  <a:pos x="187" y="9"/>
                </a:cxn>
                <a:cxn ang="0">
                  <a:pos x="193" y="13"/>
                </a:cxn>
                <a:cxn ang="0">
                  <a:pos x="199" y="19"/>
                </a:cxn>
                <a:cxn ang="0">
                  <a:pos x="205" y="24"/>
                </a:cxn>
                <a:cxn ang="0">
                  <a:pos x="209" y="31"/>
                </a:cxn>
                <a:cxn ang="0">
                  <a:pos x="207" y="36"/>
                </a:cxn>
                <a:cxn ang="0">
                  <a:pos x="202" y="38"/>
                </a:cxn>
                <a:cxn ang="0">
                  <a:pos x="199" y="39"/>
                </a:cxn>
                <a:cxn ang="0">
                  <a:pos x="165" y="37"/>
                </a:cxn>
                <a:cxn ang="0">
                  <a:pos x="160" y="32"/>
                </a:cxn>
                <a:cxn ang="0">
                  <a:pos x="155" y="27"/>
                </a:cxn>
                <a:cxn ang="0">
                  <a:pos x="148" y="25"/>
                </a:cxn>
                <a:cxn ang="0">
                  <a:pos x="143" y="23"/>
                </a:cxn>
                <a:cxn ang="0">
                  <a:pos x="136" y="21"/>
                </a:cxn>
                <a:cxn ang="0">
                  <a:pos x="128" y="23"/>
                </a:cxn>
                <a:cxn ang="0">
                  <a:pos x="123" y="18"/>
                </a:cxn>
                <a:cxn ang="0">
                  <a:pos x="120" y="13"/>
                </a:cxn>
                <a:cxn ang="0">
                  <a:pos x="113" y="13"/>
                </a:cxn>
                <a:cxn ang="0">
                  <a:pos x="106" y="13"/>
                </a:cxn>
                <a:cxn ang="0">
                  <a:pos x="99" y="14"/>
                </a:cxn>
                <a:cxn ang="0">
                  <a:pos x="92" y="17"/>
                </a:cxn>
                <a:cxn ang="0">
                  <a:pos x="93" y="23"/>
                </a:cxn>
                <a:cxn ang="0">
                  <a:pos x="98" y="23"/>
                </a:cxn>
                <a:cxn ang="0">
                  <a:pos x="105" y="23"/>
                </a:cxn>
                <a:cxn ang="0">
                  <a:pos x="111" y="24"/>
                </a:cxn>
                <a:cxn ang="0">
                  <a:pos x="109" y="29"/>
                </a:cxn>
                <a:cxn ang="0">
                  <a:pos x="105" y="31"/>
                </a:cxn>
                <a:cxn ang="0">
                  <a:pos x="100" y="33"/>
                </a:cxn>
                <a:cxn ang="0">
                  <a:pos x="95" y="36"/>
                </a:cxn>
                <a:cxn ang="0">
                  <a:pos x="0" y="39"/>
                </a:cxn>
              </a:cxnLst>
              <a:rect l="0" t="0" r="r" b="b"/>
              <a:pathLst>
                <a:path w="210" h="40">
                  <a:moveTo>
                    <a:pt x="0" y="39"/>
                  </a:moveTo>
                  <a:lnTo>
                    <a:pt x="5" y="37"/>
                  </a:lnTo>
                  <a:lnTo>
                    <a:pt x="12" y="35"/>
                  </a:lnTo>
                  <a:lnTo>
                    <a:pt x="17" y="35"/>
                  </a:lnTo>
                  <a:lnTo>
                    <a:pt x="23" y="34"/>
                  </a:lnTo>
                  <a:lnTo>
                    <a:pt x="29" y="33"/>
                  </a:lnTo>
                  <a:lnTo>
                    <a:pt x="35" y="33"/>
                  </a:lnTo>
                  <a:lnTo>
                    <a:pt x="41" y="32"/>
                  </a:lnTo>
                  <a:lnTo>
                    <a:pt x="47" y="32"/>
                  </a:lnTo>
                  <a:lnTo>
                    <a:pt x="53" y="32"/>
                  </a:lnTo>
                  <a:lnTo>
                    <a:pt x="59" y="31"/>
                  </a:lnTo>
                  <a:lnTo>
                    <a:pt x="62" y="29"/>
                  </a:lnTo>
                  <a:lnTo>
                    <a:pt x="64" y="27"/>
                  </a:lnTo>
                  <a:lnTo>
                    <a:pt x="65" y="24"/>
                  </a:lnTo>
                  <a:lnTo>
                    <a:pt x="67" y="21"/>
                  </a:lnTo>
                  <a:lnTo>
                    <a:pt x="68" y="18"/>
                  </a:lnTo>
                  <a:lnTo>
                    <a:pt x="70" y="16"/>
                  </a:lnTo>
                  <a:lnTo>
                    <a:pt x="72" y="15"/>
                  </a:lnTo>
                  <a:lnTo>
                    <a:pt x="76" y="15"/>
                  </a:lnTo>
                  <a:lnTo>
                    <a:pt x="83" y="9"/>
                  </a:lnTo>
                  <a:lnTo>
                    <a:pt x="90" y="5"/>
                  </a:lnTo>
                  <a:lnTo>
                    <a:pt x="99" y="3"/>
                  </a:lnTo>
                  <a:lnTo>
                    <a:pt x="107" y="2"/>
                  </a:lnTo>
                  <a:lnTo>
                    <a:pt x="117" y="2"/>
                  </a:lnTo>
                  <a:lnTo>
                    <a:pt x="125" y="2"/>
                  </a:lnTo>
                  <a:lnTo>
                    <a:pt x="134" y="2"/>
                  </a:lnTo>
                  <a:lnTo>
                    <a:pt x="144" y="2"/>
                  </a:lnTo>
                  <a:lnTo>
                    <a:pt x="148" y="3"/>
                  </a:lnTo>
                  <a:lnTo>
                    <a:pt x="152" y="2"/>
                  </a:lnTo>
                  <a:lnTo>
                    <a:pt x="156" y="1"/>
                  </a:lnTo>
                  <a:lnTo>
                    <a:pt x="159" y="0"/>
                  </a:lnTo>
                  <a:lnTo>
                    <a:pt x="162" y="1"/>
                  </a:lnTo>
                  <a:lnTo>
                    <a:pt x="165" y="2"/>
                  </a:lnTo>
                  <a:lnTo>
                    <a:pt x="168" y="2"/>
                  </a:lnTo>
                  <a:lnTo>
                    <a:pt x="171" y="3"/>
                  </a:lnTo>
                  <a:lnTo>
                    <a:pt x="174" y="3"/>
                  </a:lnTo>
                  <a:lnTo>
                    <a:pt x="177" y="4"/>
                  </a:lnTo>
                  <a:lnTo>
                    <a:pt x="180" y="5"/>
                  </a:lnTo>
                  <a:lnTo>
                    <a:pt x="182" y="6"/>
                  </a:lnTo>
                  <a:lnTo>
                    <a:pt x="187" y="9"/>
                  </a:lnTo>
                  <a:lnTo>
                    <a:pt x="190" y="11"/>
                  </a:lnTo>
                  <a:lnTo>
                    <a:pt x="193" y="13"/>
                  </a:lnTo>
                  <a:lnTo>
                    <a:pt x="196" y="16"/>
                  </a:lnTo>
                  <a:lnTo>
                    <a:pt x="199" y="19"/>
                  </a:lnTo>
                  <a:lnTo>
                    <a:pt x="202" y="22"/>
                  </a:lnTo>
                  <a:lnTo>
                    <a:pt x="205" y="24"/>
                  </a:lnTo>
                  <a:lnTo>
                    <a:pt x="208" y="28"/>
                  </a:lnTo>
                  <a:lnTo>
                    <a:pt x="209" y="31"/>
                  </a:lnTo>
                  <a:lnTo>
                    <a:pt x="209" y="34"/>
                  </a:lnTo>
                  <a:lnTo>
                    <a:pt x="207" y="36"/>
                  </a:lnTo>
                  <a:lnTo>
                    <a:pt x="205" y="36"/>
                  </a:lnTo>
                  <a:lnTo>
                    <a:pt x="202" y="38"/>
                  </a:lnTo>
                  <a:lnTo>
                    <a:pt x="199" y="38"/>
                  </a:lnTo>
                  <a:lnTo>
                    <a:pt x="199" y="39"/>
                  </a:lnTo>
                  <a:lnTo>
                    <a:pt x="163" y="39"/>
                  </a:lnTo>
                  <a:lnTo>
                    <a:pt x="165" y="37"/>
                  </a:lnTo>
                  <a:lnTo>
                    <a:pt x="163" y="35"/>
                  </a:lnTo>
                  <a:lnTo>
                    <a:pt x="160" y="32"/>
                  </a:lnTo>
                  <a:lnTo>
                    <a:pt x="157" y="30"/>
                  </a:lnTo>
                  <a:lnTo>
                    <a:pt x="155" y="27"/>
                  </a:lnTo>
                  <a:lnTo>
                    <a:pt x="152" y="27"/>
                  </a:lnTo>
                  <a:lnTo>
                    <a:pt x="148" y="25"/>
                  </a:lnTo>
                  <a:lnTo>
                    <a:pt x="146" y="24"/>
                  </a:lnTo>
                  <a:lnTo>
                    <a:pt x="143" y="23"/>
                  </a:lnTo>
                  <a:lnTo>
                    <a:pt x="139" y="22"/>
                  </a:lnTo>
                  <a:lnTo>
                    <a:pt x="136" y="21"/>
                  </a:lnTo>
                  <a:lnTo>
                    <a:pt x="132" y="21"/>
                  </a:lnTo>
                  <a:lnTo>
                    <a:pt x="128" y="23"/>
                  </a:lnTo>
                  <a:lnTo>
                    <a:pt x="125" y="21"/>
                  </a:lnTo>
                  <a:lnTo>
                    <a:pt x="123" y="18"/>
                  </a:lnTo>
                  <a:lnTo>
                    <a:pt x="122" y="16"/>
                  </a:lnTo>
                  <a:lnTo>
                    <a:pt x="120" y="13"/>
                  </a:lnTo>
                  <a:lnTo>
                    <a:pt x="117" y="13"/>
                  </a:lnTo>
                  <a:lnTo>
                    <a:pt x="113" y="13"/>
                  </a:lnTo>
                  <a:lnTo>
                    <a:pt x="109" y="13"/>
                  </a:lnTo>
                  <a:lnTo>
                    <a:pt x="106" y="13"/>
                  </a:lnTo>
                  <a:lnTo>
                    <a:pt x="102" y="13"/>
                  </a:lnTo>
                  <a:lnTo>
                    <a:pt x="99" y="14"/>
                  </a:lnTo>
                  <a:lnTo>
                    <a:pt x="95" y="15"/>
                  </a:lnTo>
                  <a:lnTo>
                    <a:pt x="92" y="17"/>
                  </a:lnTo>
                  <a:lnTo>
                    <a:pt x="92" y="21"/>
                  </a:lnTo>
                  <a:lnTo>
                    <a:pt x="93" y="23"/>
                  </a:lnTo>
                  <a:lnTo>
                    <a:pt x="95" y="23"/>
                  </a:lnTo>
                  <a:lnTo>
                    <a:pt x="98" y="23"/>
                  </a:lnTo>
                  <a:lnTo>
                    <a:pt x="102" y="23"/>
                  </a:lnTo>
                  <a:lnTo>
                    <a:pt x="105" y="23"/>
                  </a:lnTo>
                  <a:lnTo>
                    <a:pt x="109" y="23"/>
                  </a:lnTo>
                  <a:lnTo>
                    <a:pt x="111" y="24"/>
                  </a:lnTo>
                  <a:lnTo>
                    <a:pt x="110" y="27"/>
                  </a:lnTo>
                  <a:lnTo>
                    <a:pt x="109" y="29"/>
                  </a:lnTo>
                  <a:lnTo>
                    <a:pt x="107" y="29"/>
                  </a:lnTo>
                  <a:lnTo>
                    <a:pt x="105" y="31"/>
                  </a:lnTo>
                  <a:lnTo>
                    <a:pt x="102" y="32"/>
                  </a:lnTo>
                  <a:lnTo>
                    <a:pt x="100" y="33"/>
                  </a:lnTo>
                  <a:lnTo>
                    <a:pt x="98" y="35"/>
                  </a:lnTo>
                  <a:lnTo>
                    <a:pt x="95" y="36"/>
                  </a:lnTo>
                  <a:lnTo>
                    <a:pt x="89" y="39"/>
                  </a:lnTo>
                  <a:lnTo>
                    <a:pt x="0" y="39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67" name="Freeform 66"/>
            <p:cNvSpPr>
              <a:spLocks/>
            </p:cNvSpPr>
            <p:nvPr/>
          </p:nvSpPr>
          <p:spPr bwMode="auto">
            <a:xfrm>
              <a:off x="4513" y="1644"/>
              <a:ext cx="539" cy="52"/>
            </a:xfrm>
            <a:custGeom>
              <a:avLst/>
              <a:gdLst/>
              <a:ahLst/>
              <a:cxnLst>
                <a:cxn ang="0">
                  <a:pos x="316" y="12"/>
                </a:cxn>
                <a:cxn ang="0">
                  <a:pos x="304" y="30"/>
                </a:cxn>
                <a:cxn ang="0">
                  <a:pos x="285" y="32"/>
                </a:cxn>
                <a:cxn ang="0">
                  <a:pos x="258" y="30"/>
                </a:cxn>
                <a:cxn ang="0">
                  <a:pos x="240" y="35"/>
                </a:cxn>
                <a:cxn ang="0">
                  <a:pos x="205" y="31"/>
                </a:cxn>
                <a:cxn ang="0">
                  <a:pos x="141" y="33"/>
                </a:cxn>
                <a:cxn ang="0">
                  <a:pos x="79" y="36"/>
                </a:cxn>
                <a:cxn ang="0">
                  <a:pos x="27" y="36"/>
                </a:cxn>
                <a:cxn ang="0">
                  <a:pos x="5" y="38"/>
                </a:cxn>
                <a:cxn ang="0">
                  <a:pos x="4" y="45"/>
                </a:cxn>
                <a:cxn ang="0">
                  <a:pos x="28" y="46"/>
                </a:cxn>
                <a:cxn ang="0">
                  <a:pos x="57" y="46"/>
                </a:cxn>
                <a:cxn ang="0">
                  <a:pos x="93" y="44"/>
                </a:cxn>
                <a:cxn ang="0">
                  <a:pos x="118" y="43"/>
                </a:cxn>
                <a:cxn ang="0">
                  <a:pos x="133" y="43"/>
                </a:cxn>
                <a:cxn ang="0">
                  <a:pos x="189" y="42"/>
                </a:cxn>
                <a:cxn ang="0">
                  <a:pos x="244" y="42"/>
                </a:cxn>
                <a:cxn ang="0">
                  <a:pos x="301" y="45"/>
                </a:cxn>
                <a:cxn ang="0">
                  <a:pos x="327" y="39"/>
                </a:cxn>
                <a:cxn ang="0">
                  <a:pos x="343" y="36"/>
                </a:cxn>
                <a:cxn ang="0">
                  <a:pos x="365" y="27"/>
                </a:cxn>
                <a:cxn ang="0">
                  <a:pos x="390" y="21"/>
                </a:cxn>
                <a:cxn ang="0">
                  <a:pos x="408" y="23"/>
                </a:cxn>
                <a:cxn ang="0">
                  <a:pos x="414" y="40"/>
                </a:cxn>
                <a:cxn ang="0">
                  <a:pos x="426" y="43"/>
                </a:cxn>
                <a:cxn ang="0">
                  <a:pos x="439" y="38"/>
                </a:cxn>
                <a:cxn ang="0">
                  <a:pos x="461" y="26"/>
                </a:cxn>
                <a:cxn ang="0">
                  <a:pos x="470" y="20"/>
                </a:cxn>
                <a:cxn ang="0">
                  <a:pos x="461" y="34"/>
                </a:cxn>
                <a:cxn ang="0">
                  <a:pos x="465" y="50"/>
                </a:cxn>
                <a:cxn ang="0">
                  <a:pos x="482" y="47"/>
                </a:cxn>
                <a:cxn ang="0">
                  <a:pos x="496" y="42"/>
                </a:cxn>
                <a:cxn ang="0">
                  <a:pos x="506" y="37"/>
                </a:cxn>
                <a:cxn ang="0">
                  <a:pos x="496" y="38"/>
                </a:cxn>
                <a:cxn ang="0">
                  <a:pos x="485" y="38"/>
                </a:cxn>
                <a:cxn ang="0">
                  <a:pos x="489" y="23"/>
                </a:cxn>
                <a:cxn ang="0">
                  <a:pos x="505" y="21"/>
                </a:cxn>
                <a:cxn ang="0">
                  <a:pos x="519" y="13"/>
                </a:cxn>
                <a:cxn ang="0">
                  <a:pos x="525" y="2"/>
                </a:cxn>
                <a:cxn ang="0">
                  <a:pos x="501" y="0"/>
                </a:cxn>
                <a:cxn ang="0">
                  <a:pos x="479" y="3"/>
                </a:cxn>
                <a:cxn ang="0">
                  <a:pos x="461" y="12"/>
                </a:cxn>
                <a:cxn ang="0">
                  <a:pos x="449" y="19"/>
                </a:cxn>
                <a:cxn ang="0">
                  <a:pos x="441" y="21"/>
                </a:cxn>
                <a:cxn ang="0">
                  <a:pos x="421" y="7"/>
                </a:cxn>
                <a:cxn ang="0">
                  <a:pos x="383" y="11"/>
                </a:cxn>
                <a:cxn ang="0">
                  <a:pos x="353" y="25"/>
                </a:cxn>
                <a:cxn ang="0">
                  <a:pos x="326" y="20"/>
                </a:cxn>
                <a:cxn ang="0">
                  <a:pos x="350" y="7"/>
                </a:cxn>
                <a:cxn ang="0">
                  <a:pos x="384" y="4"/>
                </a:cxn>
                <a:cxn ang="0">
                  <a:pos x="410" y="2"/>
                </a:cxn>
              </a:cxnLst>
              <a:rect l="0" t="0" r="r" b="b"/>
              <a:pathLst>
                <a:path w="539" h="52">
                  <a:moveTo>
                    <a:pt x="335" y="0"/>
                  </a:moveTo>
                  <a:lnTo>
                    <a:pt x="333" y="1"/>
                  </a:lnTo>
                  <a:lnTo>
                    <a:pt x="327" y="4"/>
                  </a:lnTo>
                  <a:lnTo>
                    <a:pt x="322" y="8"/>
                  </a:lnTo>
                  <a:lnTo>
                    <a:pt x="316" y="12"/>
                  </a:lnTo>
                  <a:lnTo>
                    <a:pt x="313" y="16"/>
                  </a:lnTo>
                  <a:lnTo>
                    <a:pt x="308" y="21"/>
                  </a:lnTo>
                  <a:lnTo>
                    <a:pt x="304" y="25"/>
                  </a:lnTo>
                  <a:lnTo>
                    <a:pt x="303" y="28"/>
                  </a:lnTo>
                  <a:lnTo>
                    <a:pt x="304" y="30"/>
                  </a:lnTo>
                  <a:lnTo>
                    <a:pt x="304" y="32"/>
                  </a:lnTo>
                  <a:lnTo>
                    <a:pt x="302" y="34"/>
                  </a:lnTo>
                  <a:lnTo>
                    <a:pt x="296" y="33"/>
                  </a:lnTo>
                  <a:lnTo>
                    <a:pt x="291" y="32"/>
                  </a:lnTo>
                  <a:lnTo>
                    <a:pt x="285" y="32"/>
                  </a:lnTo>
                  <a:lnTo>
                    <a:pt x="280" y="32"/>
                  </a:lnTo>
                  <a:lnTo>
                    <a:pt x="274" y="32"/>
                  </a:lnTo>
                  <a:lnTo>
                    <a:pt x="269" y="31"/>
                  </a:lnTo>
                  <a:lnTo>
                    <a:pt x="264" y="31"/>
                  </a:lnTo>
                  <a:lnTo>
                    <a:pt x="258" y="30"/>
                  </a:lnTo>
                  <a:lnTo>
                    <a:pt x="255" y="31"/>
                  </a:lnTo>
                  <a:lnTo>
                    <a:pt x="251" y="33"/>
                  </a:lnTo>
                  <a:lnTo>
                    <a:pt x="248" y="34"/>
                  </a:lnTo>
                  <a:lnTo>
                    <a:pt x="244" y="34"/>
                  </a:lnTo>
                  <a:lnTo>
                    <a:pt x="240" y="35"/>
                  </a:lnTo>
                  <a:lnTo>
                    <a:pt x="236" y="34"/>
                  </a:lnTo>
                  <a:lnTo>
                    <a:pt x="233" y="33"/>
                  </a:lnTo>
                  <a:lnTo>
                    <a:pt x="230" y="32"/>
                  </a:lnTo>
                  <a:lnTo>
                    <a:pt x="218" y="31"/>
                  </a:lnTo>
                  <a:lnTo>
                    <a:pt x="205" y="31"/>
                  </a:lnTo>
                  <a:lnTo>
                    <a:pt x="193" y="31"/>
                  </a:lnTo>
                  <a:lnTo>
                    <a:pt x="180" y="31"/>
                  </a:lnTo>
                  <a:lnTo>
                    <a:pt x="167" y="31"/>
                  </a:lnTo>
                  <a:lnTo>
                    <a:pt x="154" y="32"/>
                  </a:lnTo>
                  <a:lnTo>
                    <a:pt x="141" y="33"/>
                  </a:lnTo>
                  <a:lnTo>
                    <a:pt x="129" y="33"/>
                  </a:lnTo>
                  <a:lnTo>
                    <a:pt x="116" y="35"/>
                  </a:lnTo>
                  <a:lnTo>
                    <a:pt x="104" y="35"/>
                  </a:lnTo>
                  <a:lnTo>
                    <a:pt x="91" y="35"/>
                  </a:lnTo>
                  <a:lnTo>
                    <a:pt x="79" y="36"/>
                  </a:lnTo>
                  <a:lnTo>
                    <a:pt x="66" y="36"/>
                  </a:lnTo>
                  <a:lnTo>
                    <a:pt x="54" y="36"/>
                  </a:lnTo>
                  <a:lnTo>
                    <a:pt x="42" y="36"/>
                  </a:lnTo>
                  <a:lnTo>
                    <a:pt x="30" y="35"/>
                  </a:lnTo>
                  <a:lnTo>
                    <a:pt x="27" y="36"/>
                  </a:lnTo>
                  <a:lnTo>
                    <a:pt x="22" y="36"/>
                  </a:lnTo>
                  <a:lnTo>
                    <a:pt x="17" y="36"/>
                  </a:lnTo>
                  <a:lnTo>
                    <a:pt x="13" y="36"/>
                  </a:lnTo>
                  <a:lnTo>
                    <a:pt x="9" y="36"/>
                  </a:lnTo>
                  <a:lnTo>
                    <a:pt x="5" y="38"/>
                  </a:lnTo>
                  <a:lnTo>
                    <a:pt x="2" y="39"/>
                  </a:lnTo>
                  <a:lnTo>
                    <a:pt x="0" y="43"/>
                  </a:lnTo>
                  <a:lnTo>
                    <a:pt x="2" y="44"/>
                  </a:lnTo>
                  <a:lnTo>
                    <a:pt x="3" y="44"/>
                  </a:lnTo>
                  <a:lnTo>
                    <a:pt x="4" y="45"/>
                  </a:lnTo>
                  <a:lnTo>
                    <a:pt x="6" y="45"/>
                  </a:lnTo>
                  <a:lnTo>
                    <a:pt x="11" y="46"/>
                  </a:lnTo>
                  <a:lnTo>
                    <a:pt x="16" y="46"/>
                  </a:lnTo>
                  <a:lnTo>
                    <a:pt x="22" y="46"/>
                  </a:lnTo>
                  <a:lnTo>
                    <a:pt x="28" y="46"/>
                  </a:lnTo>
                  <a:lnTo>
                    <a:pt x="33" y="46"/>
                  </a:lnTo>
                  <a:lnTo>
                    <a:pt x="40" y="46"/>
                  </a:lnTo>
                  <a:lnTo>
                    <a:pt x="45" y="45"/>
                  </a:lnTo>
                  <a:lnTo>
                    <a:pt x="49" y="45"/>
                  </a:lnTo>
                  <a:lnTo>
                    <a:pt x="57" y="46"/>
                  </a:lnTo>
                  <a:lnTo>
                    <a:pt x="64" y="46"/>
                  </a:lnTo>
                  <a:lnTo>
                    <a:pt x="72" y="45"/>
                  </a:lnTo>
                  <a:lnTo>
                    <a:pt x="79" y="45"/>
                  </a:lnTo>
                  <a:lnTo>
                    <a:pt x="86" y="45"/>
                  </a:lnTo>
                  <a:lnTo>
                    <a:pt x="93" y="44"/>
                  </a:lnTo>
                  <a:lnTo>
                    <a:pt x="101" y="44"/>
                  </a:lnTo>
                  <a:lnTo>
                    <a:pt x="109" y="44"/>
                  </a:lnTo>
                  <a:lnTo>
                    <a:pt x="112" y="44"/>
                  </a:lnTo>
                  <a:lnTo>
                    <a:pt x="115" y="43"/>
                  </a:lnTo>
                  <a:lnTo>
                    <a:pt x="118" y="43"/>
                  </a:lnTo>
                  <a:lnTo>
                    <a:pt x="121" y="42"/>
                  </a:lnTo>
                  <a:lnTo>
                    <a:pt x="124" y="42"/>
                  </a:lnTo>
                  <a:lnTo>
                    <a:pt x="128" y="42"/>
                  </a:lnTo>
                  <a:lnTo>
                    <a:pt x="130" y="42"/>
                  </a:lnTo>
                  <a:lnTo>
                    <a:pt x="133" y="43"/>
                  </a:lnTo>
                  <a:lnTo>
                    <a:pt x="144" y="43"/>
                  </a:lnTo>
                  <a:lnTo>
                    <a:pt x="155" y="43"/>
                  </a:lnTo>
                  <a:lnTo>
                    <a:pt x="167" y="42"/>
                  </a:lnTo>
                  <a:lnTo>
                    <a:pt x="178" y="42"/>
                  </a:lnTo>
                  <a:lnTo>
                    <a:pt x="189" y="42"/>
                  </a:lnTo>
                  <a:lnTo>
                    <a:pt x="201" y="42"/>
                  </a:lnTo>
                  <a:lnTo>
                    <a:pt x="211" y="41"/>
                  </a:lnTo>
                  <a:lnTo>
                    <a:pt x="222" y="41"/>
                  </a:lnTo>
                  <a:lnTo>
                    <a:pt x="233" y="42"/>
                  </a:lnTo>
                  <a:lnTo>
                    <a:pt x="244" y="42"/>
                  </a:lnTo>
                  <a:lnTo>
                    <a:pt x="254" y="42"/>
                  </a:lnTo>
                  <a:lnTo>
                    <a:pt x="266" y="43"/>
                  </a:lnTo>
                  <a:lnTo>
                    <a:pt x="277" y="44"/>
                  </a:lnTo>
                  <a:lnTo>
                    <a:pt x="289" y="44"/>
                  </a:lnTo>
                  <a:lnTo>
                    <a:pt x="301" y="45"/>
                  </a:lnTo>
                  <a:lnTo>
                    <a:pt x="313" y="47"/>
                  </a:lnTo>
                  <a:lnTo>
                    <a:pt x="315" y="44"/>
                  </a:lnTo>
                  <a:lnTo>
                    <a:pt x="319" y="41"/>
                  </a:lnTo>
                  <a:lnTo>
                    <a:pt x="322" y="41"/>
                  </a:lnTo>
                  <a:lnTo>
                    <a:pt x="327" y="39"/>
                  </a:lnTo>
                  <a:lnTo>
                    <a:pt x="331" y="39"/>
                  </a:lnTo>
                  <a:lnTo>
                    <a:pt x="335" y="38"/>
                  </a:lnTo>
                  <a:lnTo>
                    <a:pt x="340" y="38"/>
                  </a:lnTo>
                  <a:lnTo>
                    <a:pt x="343" y="37"/>
                  </a:lnTo>
                  <a:lnTo>
                    <a:pt x="343" y="36"/>
                  </a:lnTo>
                  <a:lnTo>
                    <a:pt x="343" y="35"/>
                  </a:lnTo>
                  <a:lnTo>
                    <a:pt x="350" y="35"/>
                  </a:lnTo>
                  <a:lnTo>
                    <a:pt x="355" y="33"/>
                  </a:lnTo>
                  <a:lnTo>
                    <a:pt x="360" y="30"/>
                  </a:lnTo>
                  <a:lnTo>
                    <a:pt x="365" y="27"/>
                  </a:lnTo>
                  <a:lnTo>
                    <a:pt x="369" y="24"/>
                  </a:lnTo>
                  <a:lnTo>
                    <a:pt x="374" y="21"/>
                  </a:lnTo>
                  <a:lnTo>
                    <a:pt x="380" y="21"/>
                  </a:lnTo>
                  <a:lnTo>
                    <a:pt x="386" y="21"/>
                  </a:lnTo>
                  <a:lnTo>
                    <a:pt x="390" y="21"/>
                  </a:lnTo>
                  <a:lnTo>
                    <a:pt x="393" y="22"/>
                  </a:lnTo>
                  <a:lnTo>
                    <a:pt x="398" y="22"/>
                  </a:lnTo>
                  <a:lnTo>
                    <a:pt x="402" y="22"/>
                  </a:lnTo>
                  <a:lnTo>
                    <a:pt x="405" y="23"/>
                  </a:lnTo>
                  <a:lnTo>
                    <a:pt x="408" y="23"/>
                  </a:lnTo>
                  <a:lnTo>
                    <a:pt x="410" y="26"/>
                  </a:lnTo>
                  <a:lnTo>
                    <a:pt x="412" y="30"/>
                  </a:lnTo>
                  <a:lnTo>
                    <a:pt x="409" y="33"/>
                  </a:lnTo>
                  <a:lnTo>
                    <a:pt x="410" y="37"/>
                  </a:lnTo>
                  <a:lnTo>
                    <a:pt x="414" y="40"/>
                  </a:lnTo>
                  <a:lnTo>
                    <a:pt x="415" y="44"/>
                  </a:lnTo>
                  <a:lnTo>
                    <a:pt x="418" y="44"/>
                  </a:lnTo>
                  <a:lnTo>
                    <a:pt x="421" y="44"/>
                  </a:lnTo>
                  <a:lnTo>
                    <a:pt x="423" y="44"/>
                  </a:lnTo>
                  <a:lnTo>
                    <a:pt x="426" y="43"/>
                  </a:lnTo>
                  <a:lnTo>
                    <a:pt x="428" y="43"/>
                  </a:lnTo>
                  <a:lnTo>
                    <a:pt x="430" y="42"/>
                  </a:lnTo>
                  <a:lnTo>
                    <a:pt x="432" y="41"/>
                  </a:lnTo>
                  <a:lnTo>
                    <a:pt x="435" y="41"/>
                  </a:lnTo>
                  <a:lnTo>
                    <a:pt x="439" y="38"/>
                  </a:lnTo>
                  <a:lnTo>
                    <a:pt x="444" y="36"/>
                  </a:lnTo>
                  <a:lnTo>
                    <a:pt x="449" y="34"/>
                  </a:lnTo>
                  <a:lnTo>
                    <a:pt x="452" y="31"/>
                  </a:lnTo>
                  <a:lnTo>
                    <a:pt x="457" y="29"/>
                  </a:lnTo>
                  <a:lnTo>
                    <a:pt x="461" y="26"/>
                  </a:lnTo>
                  <a:lnTo>
                    <a:pt x="464" y="23"/>
                  </a:lnTo>
                  <a:lnTo>
                    <a:pt x="467" y="20"/>
                  </a:lnTo>
                  <a:lnTo>
                    <a:pt x="468" y="19"/>
                  </a:lnTo>
                  <a:lnTo>
                    <a:pt x="469" y="19"/>
                  </a:lnTo>
                  <a:lnTo>
                    <a:pt x="470" y="20"/>
                  </a:lnTo>
                  <a:lnTo>
                    <a:pt x="472" y="20"/>
                  </a:lnTo>
                  <a:lnTo>
                    <a:pt x="472" y="25"/>
                  </a:lnTo>
                  <a:lnTo>
                    <a:pt x="469" y="28"/>
                  </a:lnTo>
                  <a:lnTo>
                    <a:pt x="464" y="31"/>
                  </a:lnTo>
                  <a:lnTo>
                    <a:pt x="461" y="34"/>
                  </a:lnTo>
                  <a:lnTo>
                    <a:pt x="460" y="37"/>
                  </a:lnTo>
                  <a:lnTo>
                    <a:pt x="460" y="40"/>
                  </a:lnTo>
                  <a:lnTo>
                    <a:pt x="461" y="44"/>
                  </a:lnTo>
                  <a:lnTo>
                    <a:pt x="462" y="47"/>
                  </a:lnTo>
                  <a:lnTo>
                    <a:pt x="465" y="50"/>
                  </a:lnTo>
                  <a:lnTo>
                    <a:pt x="468" y="51"/>
                  </a:lnTo>
                  <a:lnTo>
                    <a:pt x="472" y="51"/>
                  </a:lnTo>
                  <a:lnTo>
                    <a:pt x="475" y="50"/>
                  </a:lnTo>
                  <a:lnTo>
                    <a:pt x="479" y="48"/>
                  </a:lnTo>
                  <a:lnTo>
                    <a:pt x="482" y="47"/>
                  </a:lnTo>
                  <a:lnTo>
                    <a:pt x="486" y="46"/>
                  </a:lnTo>
                  <a:lnTo>
                    <a:pt x="490" y="45"/>
                  </a:lnTo>
                  <a:lnTo>
                    <a:pt x="492" y="44"/>
                  </a:lnTo>
                  <a:lnTo>
                    <a:pt x="494" y="43"/>
                  </a:lnTo>
                  <a:lnTo>
                    <a:pt x="496" y="42"/>
                  </a:lnTo>
                  <a:lnTo>
                    <a:pt x="500" y="42"/>
                  </a:lnTo>
                  <a:lnTo>
                    <a:pt x="502" y="41"/>
                  </a:lnTo>
                  <a:lnTo>
                    <a:pt x="504" y="41"/>
                  </a:lnTo>
                  <a:lnTo>
                    <a:pt x="505" y="39"/>
                  </a:lnTo>
                  <a:lnTo>
                    <a:pt x="506" y="37"/>
                  </a:lnTo>
                  <a:lnTo>
                    <a:pt x="505" y="36"/>
                  </a:lnTo>
                  <a:lnTo>
                    <a:pt x="503" y="36"/>
                  </a:lnTo>
                  <a:lnTo>
                    <a:pt x="501" y="36"/>
                  </a:lnTo>
                  <a:lnTo>
                    <a:pt x="499" y="38"/>
                  </a:lnTo>
                  <a:lnTo>
                    <a:pt x="496" y="38"/>
                  </a:lnTo>
                  <a:lnTo>
                    <a:pt x="494" y="38"/>
                  </a:lnTo>
                  <a:lnTo>
                    <a:pt x="492" y="38"/>
                  </a:lnTo>
                  <a:lnTo>
                    <a:pt x="490" y="38"/>
                  </a:lnTo>
                  <a:lnTo>
                    <a:pt x="487" y="38"/>
                  </a:lnTo>
                  <a:lnTo>
                    <a:pt x="485" y="38"/>
                  </a:lnTo>
                  <a:lnTo>
                    <a:pt x="483" y="37"/>
                  </a:lnTo>
                  <a:lnTo>
                    <a:pt x="481" y="35"/>
                  </a:lnTo>
                  <a:lnTo>
                    <a:pt x="482" y="30"/>
                  </a:lnTo>
                  <a:lnTo>
                    <a:pt x="485" y="27"/>
                  </a:lnTo>
                  <a:lnTo>
                    <a:pt x="489" y="23"/>
                  </a:lnTo>
                  <a:lnTo>
                    <a:pt x="492" y="20"/>
                  </a:lnTo>
                  <a:lnTo>
                    <a:pt x="494" y="20"/>
                  </a:lnTo>
                  <a:lnTo>
                    <a:pt x="498" y="20"/>
                  </a:lnTo>
                  <a:lnTo>
                    <a:pt x="501" y="21"/>
                  </a:lnTo>
                  <a:lnTo>
                    <a:pt x="505" y="21"/>
                  </a:lnTo>
                  <a:lnTo>
                    <a:pt x="507" y="18"/>
                  </a:lnTo>
                  <a:lnTo>
                    <a:pt x="510" y="17"/>
                  </a:lnTo>
                  <a:lnTo>
                    <a:pt x="514" y="17"/>
                  </a:lnTo>
                  <a:lnTo>
                    <a:pt x="518" y="15"/>
                  </a:lnTo>
                  <a:lnTo>
                    <a:pt x="519" y="13"/>
                  </a:lnTo>
                  <a:lnTo>
                    <a:pt x="520" y="11"/>
                  </a:lnTo>
                  <a:lnTo>
                    <a:pt x="519" y="8"/>
                  </a:lnTo>
                  <a:lnTo>
                    <a:pt x="520" y="5"/>
                  </a:lnTo>
                  <a:lnTo>
                    <a:pt x="522" y="2"/>
                  </a:lnTo>
                  <a:lnTo>
                    <a:pt x="525" y="2"/>
                  </a:lnTo>
                  <a:lnTo>
                    <a:pt x="530" y="2"/>
                  </a:lnTo>
                  <a:lnTo>
                    <a:pt x="534" y="3"/>
                  </a:lnTo>
                  <a:lnTo>
                    <a:pt x="536" y="1"/>
                  </a:lnTo>
                  <a:lnTo>
                    <a:pt x="538" y="0"/>
                  </a:lnTo>
                  <a:lnTo>
                    <a:pt x="501" y="0"/>
                  </a:lnTo>
                  <a:lnTo>
                    <a:pt x="500" y="2"/>
                  </a:lnTo>
                  <a:lnTo>
                    <a:pt x="495" y="3"/>
                  </a:lnTo>
                  <a:lnTo>
                    <a:pt x="490" y="4"/>
                  </a:lnTo>
                  <a:lnTo>
                    <a:pt x="485" y="3"/>
                  </a:lnTo>
                  <a:lnTo>
                    <a:pt x="479" y="3"/>
                  </a:lnTo>
                  <a:lnTo>
                    <a:pt x="474" y="3"/>
                  </a:lnTo>
                  <a:lnTo>
                    <a:pt x="469" y="5"/>
                  </a:lnTo>
                  <a:lnTo>
                    <a:pt x="465" y="9"/>
                  </a:lnTo>
                  <a:lnTo>
                    <a:pt x="463" y="11"/>
                  </a:lnTo>
                  <a:lnTo>
                    <a:pt x="461" y="12"/>
                  </a:lnTo>
                  <a:lnTo>
                    <a:pt x="459" y="13"/>
                  </a:lnTo>
                  <a:lnTo>
                    <a:pt x="456" y="14"/>
                  </a:lnTo>
                  <a:lnTo>
                    <a:pt x="454" y="16"/>
                  </a:lnTo>
                  <a:lnTo>
                    <a:pt x="452" y="17"/>
                  </a:lnTo>
                  <a:lnTo>
                    <a:pt x="449" y="19"/>
                  </a:lnTo>
                  <a:lnTo>
                    <a:pt x="448" y="21"/>
                  </a:lnTo>
                  <a:lnTo>
                    <a:pt x="447" y="22"/>
                  </a:lnTo>
                  <a:lnTo>
                    <a:pt x="446" y="23"/>
                  </a:lnTo>
                  <a:lnTo>
                    <a:pt x="445" y="23"/>
                  </a:lnTo>
                  <a:lnTo>
                    <a:pt x="441" y="21"/>
                  </a:lnTo>
                  <a:lnTo>
                    <a:pt x="442" y="17"/>
                  </a:lnTo>
                  <a:lnTo>
                    <a:pt x="442" y="12"/>
                  </a:lnTo>
                  <a:lnTo>
                    <a:pt x="439" y="9"/>
                  </a:lnTo>
                  <a:lnTo>
                    <a:pt x="430" y="8"/>
                  </a:lnTo>
                  <a:lnTo>
                    <a:pt x="421" y="7"/>
                  </a:lnTo>
                  <a:lnTo>
                    <a:pt x="413" y="7"/>
                  </a:lnTo>
                  <a:lnTo>
                    <a:pt x="405" y="7"/>
                  </a:lnTo>
                  <a:lnTo>
                    <a:pt x="398" y="8"/>
                  </a:lnTo>
                  <a:lnTo>
                    <a:pt x="390" y="9"/>
                  </a:lnTo>
                  <a:lnTo>
                    <a:pt x="383" y="11"/>
                  </a:lnTo>
                  <a:lnTo>
                    <a:pt x="377" y="13"/>
                  </a:lnTo>
                  <a:lnTo>
                    <a:pt x="371" y="17"/>
                  </a:lnTo>
                  <a:lnTo>
                    <a:pt x="366" y="20"/>
                  </a:lnTo>
                  <a:lnTo>
                    <a:pt x="360" y="23"/>
                  </a:lnTo>
                  <a:lnTo>
                    <a:pt x="353" y="25"/>
                  </a:lnTo>
                  <a:lnTo>
                    <a:pt x="346" y="27"/>
                  </a:lnTo>
                  <a:lnTo>
                    <a:pt x="340" y="27"/>
                  </a:lnTo>
                  <a:lnTo>
                    <a:pt x="333" y="26"/>
                  </a:lnTo>
                  <a:lnTo>
                    <a:pt x="326" y="24"/>
                  </a:lnTo>
                  <a:lnTo>
                    <a:pt x="326" y="20"/>
                  </a:lnTo>
                  <a:lnTo>
                    <a:pt x="329" y="16"/>
                  </a:lnTo>
                  <a:lnTo>
                    <a:pt x="333" y="13"/>
                  </a:lnTo>
                  <a:lnTo>
                    <a:pt x="337" y="10"/>
                  </a:lnTo>
                  <a:lnTo>
                    <a:pt x="344" y="9"/>
                  </a:lnTo>
                  <a:lnTo>
                    <a:pt x="350" y="7"/>
                  </a:lnTo>
                  <a:lnTo>
                    <a:pt x="357" y="6"/>
                  </a:lnTo>
                  <a:lnTo>
                    <a:pt x="364" y="5"/>
                  </a:lnTo>
                  <a:lnTo>
                    <a:pt x="371" y="4"/>
                  </a:lnTo>
                  <a:lnTo>
                    <a:pt x="377" y="4"/>
                  </a:lnTo>
                  <a:lnTo>
                    <a:pt x="384" y="4"/>
                  </a:lnTo>
                  <a:lnTo>
                    <a:pt x="390" y="4"/>
                  </a:lnTo>
                  <a:lnTo>
                    <a:pt x="395" y="3"/>
                  </a:lnTo>
                  <a:lnTo>
                    <a:pt x="400" y="2"/>
                  </a:lnTo>
                  <a:lnTo>
                    <a:pt x="405" y="2"/>
                  </a:lnTo>
                  <a:lnTo>
                    <a:pt x="410" y="2"/>
                  </a:lnTo>
                  <a:lnTo>
                    <a:pt x="416" y="2"/>
                  </a:lnTo>
                  <a:lnTo>
                    <a:pt x="421" y="2"/>
                  </a:lnTo>
                  <a:lnTo>
                    <a:pt x="426" y="0"/>
                  </a:lnTo>
                  <a:lnTo>
                    <a:pt x="335" y="0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68" name="Freeform 67"/>
            <p:cNvSpPr>
              <a:spLocks/>
            </p:cNvSpPr>
            <p:nvPr/>
          </p:nvSpPr>
          <p:spPr bwMode="auto">
            <a:xfrm>
              <a:off x="4911" y="1603"/>
              <a:ext cx="353" cy="131"/>
            </a:xfrm>
            <a:custGeom>
              <a:avLst/>
              <a:gdLst/>
              <a:ahLst/>
              <a:cxnLst>
                <a:cxn ang="0">
                  <a:pos x="9" y="124"/>
                </a:cxn>
                <a:cxn ang="0">
                  <a:pos x="50" y="103"/>
                </a:cxn>
                <a:cxn ang="0">
                  <a:pos x="99" y="106"/>
                </a:cxn>
                <a:cxn ang="0">
                  <a:pos x="137" y="90"/>
                </a:cxn>
                <a:cxn ang="0">
                  <a:pos x="170" y="81"/>
                </a:cxn>
                <a:cxn ang="0">
                  <a:pos x="203" y="89"/>
                </a:cxn>
                <a:cxn ang="0">
                  <a:pos x="218" y="77"/>
                </a:cxn>
                <a:cxn ang="0">
                  <a:pos x="235" y="79"/>
                </a:cxn>
                <a:cxn ang="0">
                  <a:pos x="235" y="72"/>
                </a:cxn>
                <a:cxn ang="0">
                  <a:pos x="253" y="55"/>
                </a:cxn>
                <a:cxn ang="0">
                  <a:pos x="272" y="52"/>
                </a:cxn>
                <a:cxn ang="0">
                  <a:pos x="254" y="42"/>
                </a:cxn>
                <a:cxn ang="0">
                  <a:pos x="227" y="43"/>
                </a:cxn>
                <a:cxn ang="0">
                  <a:pos x="227" y="19"/>
                </a:cxn>
                <a:cxn ang="0">
                  <a:pos x="216" y="18"/>
                </a:cxn>
                <a:cxn ang="0">
                  <a:pos x="198" y="21"/>
                </a:cxn>
                <a:cxn ang="0">
                  <a:pos x="180" y="38"/>
                </a:cxn>
                <a:cxn ang="0">
                  <a:pos x="168" y="33"/>
                </a:cxn>
                <a:cxn ang="0">
                  <a:pos x="186" y="20"/>
                </a:cxn>
                <a:cxn ang="0">
                  <a:pos x="207" y="11"/>
                </a:cxn>
                <a:cxn ang="0">
                  <a:pos x="229" y="5"/>
                </a:cxn>
                <a:cxn ang="0">
                  <a:pos x="249" y="1"/>
                </a:cxn>
                <a:cxn ang="0">
                  <a:pos x="262" y="11"/>
                </a:cxn>
                <a:cxn ang="0">
                  <a:pos x="274" y="30"/>
                </a:cxn>
                <a:cxn ang="0">
                  <a:pos x="319" y="47"/>
                </a:cxn>
                <a:cxn ang="0">
                  <a:pos x="337" y="57"/>
                </a:cxn>
                <a:cxn ang="0">
                  <a:pos x="348" y="60"/>
                </a:cxn>
                <a:cxn ang="0">
                  <a:pos x="347" y="67"/>
                </a:cxn>
                <a:cxn ang="0">
                  <a:pos x="332" y="88"/>
                </a:cxn>
                <a:cxn ang="0">
                  <a:pos x="326" y="87"/>
                </a:cxn>
                <a:cxn ang="0">
                  <a:pos x="327" y="81"/>
                </a:cxn>
                <a:cxn ang="0">
                  <a:pos x="310" y="77"/>
                </a:cxn>
                <a:cxn ang="0">
                  <a:pos x="289" y="68"/>
                </a:cxn>
                <a:cxn ang="0">
                  <a:pos x="274" y="67"/>
                </a:cxn>
                <a:cxn ang="0">
                  <a:pos x="261" y="63"/>
                </a:cxn>
                <a:cxn ang="0">
                  <a:pos x="259" y="74"/>
                </a:cxn>
                <a:cxn ang="0">
                  <a:pos x="280" y="77"/>
                </a:cxn>
                <a:cxn ang="0">
                  <a:pos x="294" y="93"/>
                </a:cxn>
                <a:cxn ang="0">
                  <a:pos x="280" y="98"/>
                </a:cxn>
                <a:cxn ang="0">
                  <a:pos x="253" y="95"/>
                </a:cxn>
                <a:cxn ang="0">
                  <a:pos x="216" y="87"/>
                </a:cxn>
                <a:cxn ang="0">
                  <a:pos x="209" y="99"/>
                </a:cxn>
                <a:cxn ang="0">
                  <a:pos x="221" y="122"/>
                </a:cxn>
                <a:cxn ang="0">
                  <a:pos x="243" y="119"/>
                </a:cxn>
                <a:cxn ang="0">
                  <a:pos x="142" y="130"/>
                </a:cxn>
                <a:cxn ang="0">
                  <a:pos x="156" y="119"/>
                </a:cxn>
                <a:cxn ang="0">
                  <a:pos x="164" y="124"/>
                </a:cxn>
                <a:cxn ang="0">
                  <a:pos x="173" y="123"/>
                </a:cxn>
                <a:cxn ang="0">
                  <a:pos x="180" y="129"/>
                </a:cxn>
                <a:cxn ang="0">
                  <a:pos x="175" y="112"/>
                </a:cxn>
                <a:cxn ang="0">
                  <a:pos x="151" y="105"/>
                </a:cxn>
                <a:cxn ang="0">
                  <a:pos x="132" y="111"/>
                </a:cxn>
                <a:cxn ang="0">
                  <a:pos x="107" y="122"/>
                </a:cxn>
                <a:cxn ang="0">
                  <a:pos x="55" y="128"/>
                </a:cxn>
                <a:cxn ang="0">
                  <a:pos x="42" y="128"/>
                </a:cxn>
              </a:cxnLst>
              <a:rect l="0" t="0" r="r" b="b"/>
              <a:pathLst>
                <a:path w="353" h="131">
                  <a:moveTo>
                    <a:pt x="0" y="130"/>
                  </a:moveTo>
                  <a:lnTo>
                    <a:pt x="2" y="128"/>
                  </a:lnTo>
                  <a:lnTo>
                    <a:pt x="4" y="127"/>
                  </a:lnTo>
                  <a:lnTo>
                    <a:pt x="6" y="125"/>
                  </a:lnTo>
                  <a:lnTo>
                    <a:pt x="9" y="124"/>
                  </a:lnTo>
                  <a:lnTo>
                    <a:pt x="12" y="123"/>
                  </a:lnTo>
                  <a:lnTo>
                    <a:pt x="21" y="119"/>
                  </a:lnTo>
                  <a:lnTo>
                    <a:pt x="30" y="114"/>
                  </a:lnTo>
                  <a:lnTo>
                    <a:pt x="40" y="108"/>
                  </a:lnTo>
                  <a:lnTo>
                    <a:pt x="50" y="103"/>
                  </a:lnTo>
                  <a:lnTo>
                    <a:pt x="60" y="99"/>
                  </a:lnTo>
                  <a:lnTo>
                    <a:pt x="71" y="98"/>
                  </a:lnTo>
                  <a:lnTo>
                    <a:pt x="81" y="101"/>
                  </a:lnTo>
                  <a:lnTo>
                    <a:pt x="91" y="108"/>
                  </a:lnTo>
                  <a:lnTo>
                    <a:pt x="99" y="106"/>
                  </a:lnTo>
                  <a:lnTo>
                    <a:pt x="107" y="102"/>
                  </a:lnTo>
                  <a:lnTo>
                    <a:pt x="114" y="99"/>
                  </a:lnTo>
                  <a:lnTo>
                    <a:pt x="122" y="96"/>
                  </a:lnTo>
                  <a:lnTo>
                    <a:pt x="129" y="93"/>
                  </a:lnTo>
                  <a:lnTo>
                    <a:pt x="137" y="90"/>
                  </a:lnTo>
                  <a:lnTo>
                    <a:pt x="145" y="88"/>
                  </a:lnTo>
                  <a:lnTo>
                    <a:pt x="153" y="87"/>
                  </a:lnTo>
                  <a:lnTo>
                    <a:pt x="158" y="84"/>
                  </a:lnTo>
                  <a:lnTo>
                    <a:pt x="164" y="82"/>
                  </a:lnTo>
                  <a:lnTo>
                    <a:pt x="170" y="81"/>
                  </a:lnTo>
                  <a:lnTo>
                    <a:pt x="177" y="81"/>
                  </a:lnTo>
                  <a:lnTo>
                    <a:pt x="184" y="83"/>
                  </a:lnTo>
                  <a:lnTo>
                    <a:pt x="191" y="85"/>
                  </a:lnTo>
                  <a:lnTo>
                    <a:pt x="197" y="87"/>
                  </a:lnTo>
                  <a:lnTo>
                    <a:pt x="203" y="89"/>
                  </a:lnTo>
                  <a:lnTo>
                    <a:pt x="207" y="88"/>
                  </a:lnTo>
                  <a:lnTo>
                    <a:pt x="209" y="83"/>
                  </a:lnTo>
                  <a:lnTo>
                    <a:pt x="211" y="79"/>
                  </a:lnTo>
                  <a:lnTo>
                    <a:pt x="215" y="78"/>
                  </a:lnTo>
                  <a:lnTo>
                    <a:pt x="218" y="77"/>
                  </a:lnTo>
                  <a:lnTo>
                    <a:pt x="221" y="77"/>
                  </a:lnTo>
                  <a:lnTo>
                    <a:pt x="225" y="77"/>
                  </a:lnTo>
                  <a:lnTo>
                    <a:pt x="229" y="78"/>
                  </a:lnTo>
                  <a:lnTo>
                    <a:pt x="232" y="79"/>
                  </a:lnTo>
                  <a:lnTo>
                    <a:pt x="235" y="79"/>
                  </a:lnTo>
                  <a:lnTo>
                    <a:pt x="238" y="79"/>
                  </a:lnTo>
                  <a:lnTo>
                    <a:pt x="241" y="79"/>
                  </a:lnTo>
                  <a:lnTo>
                    <a:pt x="240" y="76"/>
                  </a:lnTo>
                  <a:lnTo>
                    <a:pt x="238" y="74"/>
                  </a:lnTo>
                  <a:lnTo>
                    <a:pt x="235" y="72"/>
                  </a:lnTo>
                  <a:lnTo>
                    <a:pt x="236" y="68"/>
                  </a:lnTo>
                  <a:lnTo>
                    <a:pt x="240" y="65"/>
                  </a:lnTo>
                  <a:lnTo>
                    <a:pt x="245" y="61"/>
                  </a:lnTo>
                  <a:lnTo>
                    <a:pt x="249" y="58"/>
                  </a:lnTo>
                  <a:lnTo>
                    <a:pt x="253" y="55"/>
                  </a:lnTo>
                  <a:lnTo>
                    <a:pt x="258" y="54"/>
                  </a:lnTo>
                  <a:lnTo>
                    <a:pt x="263" y="52"/>
                  </a:lnTo>
                  <a:lnTo>
                    <a:pt x="267" y="53"/>
                  </a:lnTo>
                  <a:lnTo>
                    <a:pt x="273" y="54"/>
                  </a:lnTo>
                  <a:lnTo>
                    <a:pt x="272" y="52"/>
                  </a:lnTo>
                  <a:lnTo>
                    <a:pt x="269" y="51"/>
                  </a:lnTo>
                  <a:lnTo>
                    <a:pt x="265" y="50"/>
                  </a:lnTo>
                  <a:lnTo>
                    <a:pt x="262" y="49"/>
                  </a:lnTo>
                  <a:lnTo>
                    <a:pt x="258" y="44"/>
                  </a:lnTo>
                  <a:lnTo>
                    <a:pt x="254" y="42"/>
                  </a:lnTo>
                  <a:lnTo>
                    <a:pt x="249" y="42"/>
                  </a:lnTo>
                  <a:lnTo>
                    <a:pt x="243" y="42"/>
                  </a:lnTo>
                  <a:lnTo>
                    <a:pt x="238" y="43"/>
                  </a:lnTo>
                  <a:lnTo>
                    <a:pt x="232" y="44"/>
                  </a:lnTo>
                  <a:lnTo>
                    <a:pt x="227" y="43"/>
                  </a:lnTo>
                  <a:lnTo>
                    <a:pt x="222" y="41"/>
                  </a:lnTo>
                  <a:lnTo>
                    <a:pt x="223" y="35"/>
                  </a:lnTo>
                  <a:lnTo>
                    <a:pt x="226" y="31"/>
                  </a:lnTo>
                  <a:lnTo>
                    <a:pt x="228" y="26"/>
                  </a:lnTo>
                  <a:lnTo>
                    <a:pt x="227" y="19"/>
                  </a:lnTo>
                  <a:lnTo>
                    <a:pt x="225" y="17"/>
                  </a:lnTo>
                  <a:lnTo>
                    <a:pt x="223" y="16"/>
                  </a:lnTo>
                  <a:lnTo>
                    <a:pt x="221" y="16"/>
                  </a:lnTo>
                  <a:lnTo>
                    <a:pt x="219" y="17"/>
                  </a:lnTo>
                  <a:lnTo>
                    <a:pt x="216" y="18"/>
                  </a:lnTo>
                  <a:lnTo>
                    <a:pt x="214" y="19"/>
                  </a:lnTo>
                  <a:lnTo>
                    <a:pt x="212" y="20"/>
                  </a:lnTo>
                  <a:lnTo>
                    <a:pt x="209" y="21"/>
                  </a:lnTo>
                  <a:lnTo>
                    <a:pt x="203" y="19"/>
                  </a:lnTo>
                  <a:lnTo>
                    <a:pt x="198" y="21"/>
                  </a:lnTo>
                  <a:lnTo>
                    <a:pt x="194" y="25"/>
                  </a:lnTo>
                  <a:lnTo>
                    <a:pt x="191" y="29"/>
                  </a:lnTo>
                  <a:lnTo>
                    <a:pt x="188" y="33"/>
                  </a:lnTo>
                  <a:lnTo>
                    <a:pt x="184" y="36"/>
                  </a:lnTo>
                  <a:lnTo>
                    <a:pt x="180" y="38"/>
                  </a:lnTo>
                  <a:lnTo>
                    <a:pt x="174" y="36"/>
                  </a:lnTo>
                  <a:lnTo>
                    <a:pt x="171" y="36"/>
                  </a:lnTo>
                  <a:lnTo>
                    <a:pt x="170" y="36"/>
                  </a:lnTo>
                  <a:lnTo>
                    <a:pt x="169" y="34"/>
                  </a:lnTo>
                  <a:lnTo>
                    <a:pt x="168" y="33"/>
                  </a:lnTo>
                  <a:lnTo>
                    <a:pt x="170" y="30"/>
                  </a:lnTo>
                  <a:lnTo>
                    <a:pt x="173" y="27"/>
                  </a:lnTo>
                  <a:lnTo>
                    <a:pt x="177" y="24"/>
                  </a:lnTo>
                  <a:lnTo>
                    <a:pt x="182" y="22"/>
                  </a:lnTo>
                  <a:lnTo>
                    <a:pt x="186" y="20"/>
                  </a:lnTo>
                  <a:lnTo>
                    <a:pt x="191" y="18"/>
                  </a:lnTo>
                  <a:lnTo>
                    <a:pt x="195" y="16"/>
                  </a:lnTo>
                  <a:lnTo>
                    <a:pt x="200" y="13"/>
                  </a:lnTo>
                  <a:lnTo>
                    <a:pt x="204" y="12"/>
                  </a:lnTo>
                  <a:lnTo>
                    <a:pt x="207" y="11"/>
                  </a:lnTo>
                  <a:lnTo>
                    <a:pt x="212" y="10"/>
                  </a:lnTo>
                  <a:lnTo>
                    <a:pt x="216" y="9"/>
                  </a:lnTo>
                  <a:lnTo>
                    <a:pt x="220" y="7"/>
                  </a:lnTo>
                  <a:lnTo>
                    <a:pt x="225" y="6"/>
                  </a:lnTo>
                  <a:lnTo>
                    <a:pt x="229" y="5"/>
                  </a:lnTo>
                  <a:lnTo>
                    <a:pt x="234" y="5"/>
                  </a:lnTo>
                  <a:lnTo>
                    <a:pt x="238" y="3"/>
                  </a:lnTo>
                  <a:lnTo>
                    <a:pt x="241" y="1"/>
                  </a:lnTo>
                  <a:lnTo>
                    <a:pt x="245" y="0"/>
                  </a:lnTo>
                  <a:lnTo>
                    <a:pt x="249" y="1"/>
                  </a:lnTo>
                  <a:lnTo>
                    <a:pt x="252" y="2"/>
                  </a:lnTo>
                  <a:lnTo>
                    <a:pt x="255" y="3"/>
                  </a:lnTo>
                  <a:lnTo>
                    <a:pt x="259" y="4"/>
                  </a:lnTo>
                  <a:lnTo>
                    <a:pt x="262" y="5"/>
                  </a:lnTo>
                  <a:lnTo>
                    <a:pt x="262" y="11"/>
                  </a:lnTo>
                  <a:lnTo>
                    <a:pt x="259" y="16"/>
                  </a:lnTo>
                  <a:lnTo>
                    <a:pt x="256" y="21"/>
                  </a:lnTo>
                  <a:lnTo>
                    <a:pt x="255" y="26"/>
                  </a:lnTo>
                  <a:lnTo>
                    <a:pt x="265" y="28"/>
                  </a:lnTo>
                  <a:lnTo>
                    <a:pt x="274" y="30"/>
                  </a:lnTo>
                  <a:lnTo>
                    <a:pt x="284" y="33"/>
                  </a:lnTo>
                  <a:lnTo>
                    <a:pt x="292" y="36"/>
                  </a:lnTo>
                  <a:lnTo>
                    <a:pt x="301" y="40"/>
                  </a:lnTo>
                  <a:lnTo>
                    <a:pt x="310" y="43"/>
                  </a:lnTo>
                  <a:lnTo>
                    <a:pt x="319" y="47"/>
                  </a:lnTo>
                  <a:lnTo>
                    <a:pt x="327" y="50"/>
                  </a:lnTo>
                  <a:lnTo>
                    <a:pt x="330" y="51"/>
                  </a:lnTo>
                  <a:lnTo>
                    <a:pt x="332" y="53"/>
                  </a:lnTo>
                  <a:lnTo>
                    <a:pt x="334" y="54"/>
                  </a:lnTo>
                  <a:lnTo>
                    <a:pt x="337" y="57"/>
                  </a:lnTo>
                  <a:lnTo>
                    <a:pt x="339" y="58"/>
                  </a:lnTo>
                  <a:lnTo>
                    <a:pt x="341" y="60"/>
                  </a:lnTo>
                  <a:lnTo>
                    <a:pt x="343" y="61"/>
                  </a:lnTo>
                  <a:lnTo>
                    <a:pt x="346" y="60"/>
                  </a:lnTo>
                  <a:lnTo>
                    <a:pt x="348" y="60"/>
                  </a:lnTo>
                  <a:lnTo>
                    <a:pt x="349" y="58"/>
                  </a:lnTo>
                  <a:lnTo>
                    <a:pt x="350" y="57"/>
                  </a:lnTo>
                  <a:lnTo>
                    <a:pt x="352" y="57"/>
                  </a:lnTo>
                  <a:lnTo>
                    <a:pt x="350" y="62"/>
                  </a:lnTo>
                  <a:lnTo>
                    <a:pt x="347" y="67"/>
                  </a:lnTo>
                  <a:lnTo>
                    <a:pt x="344" y="71"/>
                  </a:lnTo>
                  <a:lnTo>
                    <a:pt x="341" y="76"/>
                  </a:lnTo>
                  <a:lnTo>
                    <a:pt x="337" y="79"/>
                  </a:lnTo>
                  <a:lnTo>
                    <a:pt x="334" y="83"/>
                  </a:lnTo>
                  <a:lnTo>
                    <a:pt x="332" y="88"/>
                  </a:lnTo>
                  <a:lnTo>
                    <a:pt x="329" y="93"/>
                  </a:lnTo>
                  <a:lnTo>
                    <a:pt x="326" y="94"/>
                  </a:lnTo>
                  <a:lnTo>
                    <a:pt x="324" y="92"/>
                  </a:lnTo>
                  <a:lnTo>
                    <a:pt x="324" y="89"/>
                  </a:lnTo>
                  <a:lnTo>
                    <a:pt x="326" y="87"/>
                  </a:lnTo>
                  <a:lnTo>
                    <a:pt x="327" y="87"/>
                  </a:lnTo>
                  <a:lnTo>
                    <a:pt x="328" y="86"/>
                  </a:lnTo>
                  <a:lnTo>
                    <a:pt x="330" y="85"/>
                  </a:lnTo>
                  <a:lnTo>
                    <a:pt x="330" y="82"/>
                  </a:lnTo>
                  <a:lnTo>
                    <a:pt x="327" y="81"/>
                  </a:lnTo>
                  <a:lnTo>
                    <a:pt x="324" y="80"/>
                  </a:lnTo>
                  <a:lnTo>
                    <a:pt x="323" y="79"/>
                  </a:lnTo>
                  <a:lnTo>
                    <a:pt x="318" y="79"/>
                  </a:lnTo>
                  <a:lnTo>
                    <a:pt x="314" y="79"/>
                  </a:lnTo>
                  <a:lnTo>
                    <a:pt x="310" y="77"/>
                  </a:lnTo>
                  <a:lnTo>
                    <a:pt x="306" y="76"/>
                  </a:lnTo>
                  <a:lnTo>
                    <a:pt x="302" y="75"/>
                  </a:lnTo>
                  <a:lnTo>
                    <a:pt x="298" y="73"/>
                  </a:lnTo>
                  <a:lnTo>
                    <a:pt x="294" y="70"/>
                  </a:lnTo>
                  <a:lnTo>
                    <a:pt x="289" y="68"/>
                  </a:lnTo>
                  <a:lnTo>
                    <a:pt x="287" y="67"/>
                  </a:lnTo>
                  <a:lnTo>
                    <a:pt x="284" y="67"/>
                  </a:lnTo>
                  <a:lnTo>
                    <a:pt x="280" y="67"/>
                  </a:lnTo>
                  <a:lnTo>
                    <a:pt x="277" y="67"/>
                  </a:lnTo>
                  <a:lnTo>
                    <a:pt x="274" y="67"/>
                  </a:lnTo>
                  <a:lnTo>
                    <a:pt x="271" y="67"/>
                  </a:lnTo>
                  <a:lnTo>
                    <a:pt x="267" y="65"/>
                  </a:lnTo>
                  <a:lnTo>
                    <a:pt x="265" y="63"/>
                  </a:lnTo>
                  <a:lnTo>
                    <a:pt x="263" y="63"/>
                  </a:lnTo>
                  <a:lnTo>
                    <a:pt x="261" y="63"/>
                  </a:lnTo>
                  <a:lnTo>
                    <a:pt x="259" y="64"/>
                  </a:lnTo>
                  <a:lnTo>
                    <a:pt x="257" y="66"/>
                  </a:lnTo>
                  <a:lnTo>
                    <a:pt x="256" y="70"/>
                  </a:lnTo>
                  <a:lnTo>
                    <a:pt x="258" y="72"/>
                  </a:lnTo>
                  <a:lnTo>
                    <a:pt x="259" y="74"/>
                  </a:lnTo>
                  <a:lnTo>
                    <a:pt x="262" y="74"/>
                  </a:lnTo>
                  <a:lnTo>
                    <a:pt x="266" y="74"/>
                  </a:lnTo>
                  <a:lnTo>
                    <a:pt x="271" y="75"/>
                  </a:lnTo>
                  <a:lnTo>
                    <a:pt x="275" y="76"/>
                  </a:lnTo>
                  <a:lnTo>
                    <a:pt x="280" y="77"/>
                  </a:lnTo>
                  <a:lnTo>
                    <a:pt x="284" y="80"/>
                  </a:lnTo>
                  <a:lnTo>
                    <a:pt x="288" y="83"/>
                  </a:lnTo>
                  <a:lnTo>
                    <a:pt x="292" y="86"/>
                  </a:lnTo>
                  <a:lnTo>
                    <a:pt x="295" y="89"/>
                  </a:lnTo>
                  <a:lnTo>
                    <a:pt x="294" y="93"/>
                  </a:lnTo>
                  <a:lnTo>
                    <a:pt x="292" y="95"/>
                  </a:lnTo>
                  <a:lnTo>
                    <a:pt x="289" y="97"/>
                  </a:lnTo>
                  <a:lnTo>
                    <a:pt x="286" y="98"/>
                  </a:lnTo>
                  <a:lnTo>
                    <a:pt x="284" y="98"/>
                  </a:lnTo>
                  <a:lnTo>
                    <a:pt x="280" y="98"/>
                  </a:lnTo>
                  <a:lnTo>
                    <a:pt x="277" y="99"/>
                  </a:lnTo>
                  <a:lnTo>
                    <a:pt x="274" y="101"/>
                  </a:lnTo>
                  <a:lnTo>
                    <a:pt x="267" y="100"/>
                  </a:lnTo>
                  <a:lnTo>
                    <a:pt x="260" y="98"/>
                  </a:lnTo>
                  <a:lnTo>
                    <a:pt x="253" y="95"/>
                  </a:lnTo>
                  <a:lnTo>
                    <a:pt x="247" y="92"/>
                  </a:lnTo>
                  <a:lnTo>
                    <a:pt x="240" y="89"/>
                  </a:lnTo>
                  <a:lnTo>
                    <a:pt x="233" y="87"/>
                  </a:lnTo>
                  <a:lnTo>
                    <a:pt x="225" y="86"/>
                  </a:lnTo>
                  <a:lnTo>
                    <a:pt x="216" y="87"/>
                  </a:lnTo>
                  <a:lnTo>
                    <a:pt x="214" y="88"/>
                  </a:lnTo>
                  <a:lnTo>
                    <a:pt x="211" y="89"/>
                  </a:lnTo>
                  <a:lnTo>
                    <a:pt x="209" y="90"/>
                  </a:lnTo>
                  <a:lnTo>
                    <a:pt x="209" y="93"/>
                  </a:lnTo>
                  <a:lnTo>
                    <a:pt x="209" y="99"/>
                  </a:lnTo>
                  <a:lnTo>
                    <a:pt x="209" y="107"/>
                  </a:lnTo>
                  <a:lnTo>
                    <a:pt x="209" y="115"/>
                  </a:lnTo>
                  <a:lnTo>
                    <a:pt x="213" y="121"/>
                  </a:lnTo>
                  <a:lnTo>
                    <a:pt x="218" y="122"/>
                  </a:lnTo>
                  <a:lnTo>
                    <a:pt x="221" y="122"/>
                  </a:lnTo>
                  <a:lnTo>
                    <a:pt x="226" y="122"/>
                  </a:lnTo>
                  <a:lnTo>
                    <a:pt x="230" y="121"/>
                  </a:lnTo>
                  <a:lnTo>
                    <a:pt x="234" y="121"/>
                  </a:lnTo>
                  <a:lnTo>
                    <a:pt x="239" y="119"/>
                  </a:lnTo>
                  <a:lnTo>
                    <a:pt x="243" y="119"/>
                  </a:lnTo>
                  <a:lnTo>
                    <a:pt x="247" y="117"/>
                  </a:lnTo>
                  <a:lnTo>
                    <a:pt x="249" y="121"/>
                  </a:lnTo>
                  <a:lnTo>
                    <a:pt x="249" y="127"/>
                  </a:lnTo>
                  <a:lnTo>
                    <a:pt x="250" y="130"/>
                  </a:lnTo>
                  <a:lnTo>
                    <a:pt x="142" y="130"/>
                  </a:lnTo>
                  <a:lnTo>
                    <a:pt x="143" y="129"/>
                  </a:lnTo>
                  <a:lnTo>
                    <a:pt x="147" y="128"/>
                  </a:lnTo>
                  <a:lnTo>
                    <a:pt x="149" y="125"/>
                  </a:lnTo>
                  <a:lnTo>
                    <a:pt x="152" y="121"/>
                  </a:lnTo>
                  <a:lnTo>
                    <a:pt x="156" y="119"/>
                  </a:lnTo>
                  <a:lnTo>
                    <a:pt x="159" y="119"/>
                  </a:lnTo>
                  <a:lnTo>
                    <a:pt x="161" y="121"/>
                  </a:lnTo>
                  <a:lnTo>
                    <a:pt x="163" y="122"/>
                  </a:lnTo>
                  <a:lnTo>
                    <a:pt x="163" y="125"/>
                  </a:lnTo>
                  <a:lnTo>
                    <a:pt x="164" y="124"/>
                  </a:lnTo>
                  <a:lnTo>
                    <a:pt x="165" y="124"/>
                  </a:lnTo>
                  <a:lnTo>
                    <a:pt x="166" y="124"/>
                  </a:lnTo>
                  <a:lnTo>
                    <a:pt x="167" y="124"/>
                  </a:lnTo>
                  <a:lnTo>
                    <a:pt x="170" y="122"/>
                  </a:lnTo>
                  <a:lnTo>
                    <a:pt x="173" y="123"/>
                  </a:lnTo>
                  <a:lnTo>
                    <a:pt x="175" y="126"/>
                  </a:lnTo>
                  <a:lnTo>
                    <a:pt x="175" y="129"/>
                  </a:lnTo>
                  <a:lnTo>
                    <a:pt x="177" y="129"/>
                  </a:lnTo>
                  <a:lnTo>
                    <a:pt x="179" y="129"/>
                  </a:lnTo>
                  <a:lnTo>
                    <a:pt x="180" y="129"/>
                  </a:lnTo>
                  <a:lnTo>
                    <a:pt x="181" y="128"/>
                  </a:lnTo>
                  <a:lnTo>
                    <a:pt x="182" y="124"/>
                  </a:lnTo>
                  <a:lnTo>
                    <a:pt x="180" y="119"/>
                  </a:lnTo>
                  <a:lnTo>
                    <a:pt x="176" y="116"/>
                  </a:lnTo>
                  <a:lnTo>
                    <a:pt x="175" y="112"/>
                  </a:lnTo>
                  <a:lnTo>
                    <a:pt x="170" y="111"/>
                  </a:lnTo>
                  <a:lnTo>
                    <a:pt x="164" y="110"/>
                  </a:lnTo>
                  <a:lnTo>
                    <a:pt x="160" y="108"/>
                  </a:lnTo>
                  <a:lnTo>
                    <a:pt x="155" y="107"/>
                  </a:lnTo>
                  <a:lnTo>
                    <a:pt x="151" y="105"/>
                  </a:lnTo>
                  <a:lnTo>
                    <a:pt x="147" y="104"/>
                  </a:lnTo>
                  <a:lnTo>
                    <a:pt x="142" y="104"/>
                  </a:lnTo>
                  <a:lnTo>
                    <a:pt x="137" y="105"/>
                  </a:lnTo>
                  <a:lnTo>
                    <a:pt x="135" y="109"/>
                  </a:lnTo>
                  <a:lnTo>
                    <a:pt x="132" y="111"/>
                  </a:lnTo>
                  <a:lnTo>
                    <a:pt x="129" y="114"/>
                  </a:lnTo>
                  <a:lnTo>
                    <a:pt x="127" y="117"/>
                  </a:lnTo>
                  <a:lnTo>
                    <a:pt x="120" y="119"/>
                  </a:lnTo>
                  <a:lnTo>
                    <a:pt x="114" y="120"/>
                  </a:lnTo>
                  <a:lnTo>
                    <a:pt x="107" y="122"/>
                  </a:lnTo>
                  <a:lnTo>
                    <a:pt x="101" y="125"/>
                  </a:lnTo>
                  <a:lnTo>
                    <a:pt x="95" y="127"/>
                  </a:lnTo>
                  <a:lnTo>
                    <a:pt x="89" y="130"/>
                  </a:lnTo>
                  <a:lnTo>
                    <a:pt x="54" y="130"/>
                  </a:lnTo>
                  <a:lnTo>
                    <a:pt x="55" y="128"/>
                  </a:lnTo>
                  <a:lnTo>
                    <a:pt x="54" y="126"/>
                  </a:lnTo>
                  <a:lnTo>
                    <a:pt x="52" y="125"/>
                  </a:lnTo>
                  <a:lnTo>
                    <a:pt x="49" y="126"/>
                  </a:lnTo>
                  <a:lnTo>
                    <a:pt x="45" y="127"/>
                  </a:lnTo>
                  <a:lnTo>
                    <a:pt x="42" y="128"/>
                  </a:lnTo>
                  <a:lnTo>
                    <a:pt x="40" y="130"/>
                  </a:lnTo>
                  <a:lnTo>
                    <a:pt x="0" y="130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69" name="Freeform 68"/>
            <p:cNvSpPr>
              <a:spLocks/>
            </p:cNvSpPr>
            <p:nvPr/>
          </p:nvSpPr>
          <p:spPr bwMode="auto">
            <a:xfrm>
              <a:off x="5271" y="1669"/>
              <a:ext cx="87" cy="12"/>
            </a:xfrm>
            <a:custGeom>
              <a:avLst/>
              <a:gdLst/>
              <a:ahLst/>
              <a:cxnLst>
                <a:cxn ang="0">
                  <a:pos x="81" y="5"/>
                </a:cxn>
                <a:cxn ang="0">
                  <a:pos x="80" y="6"/>
                </a:cxn>
                <a:cxn ang="0">
                  <a:pos x="79" y="8"/>
                </a:cxn>
                <a:cxn ang="0">
                  <a:pos x="77" y="8"/>
                </a:cxn>
                <a:cxn ang="0">
                  <a:pos x="75" y="8"/>
                </a:cxn>
                <a:cxn ang="0">
                  <a:pos x="72" y="9"/>
                </a:cxn>
                <a:cxn ang="0">
                  <a:pos x="70" y="9"/>
                </a:cxn>
                <a:cxn ang="0">
                  <a:pos x="68" y="9"/>
                </a:cxn>
                <a:cxn ang="0">
                  <a:pos x="65" y="10"/>
                </a:cxn>
                <a:cxn ang="0">
                  <a:pos x="63" y="9"/>
                </a:cxn>
                <a:cxn ang="0">
                  <a:pos x="59" y="9"/>
                </a:cxn>
                <a:cxn ang="0">
                  <a:pos x="56" y="10"/>
                </a:cxn>
                <a:cxn ang="0">
                  <a:pos x="52" y="10"/>
                </a:cxn>
                <a:cxn ang="0">
                  <a:pos x="48" y="10"/>
                </a:cxn>
                <a:cxn ang="0">
                  <a:pos x="44" y="10"/>
                </a:cxn>
                <a:cxn ang="0">
                  <a:pos x="40" y="10"/>
                </a:cxn>
                <a:cxn ang="0">
                  <a:pos x="36" y="11"/>
                </a:cxn>
                <a:cxn ang="0">
                  <a:pos x="33" y="11"/>
                </a:cxn>
                <a:cxn ang="0">
                  <a:pos x="29" y="11"/>
                </a:cxn>
                <a:cxn ang="0">
                  <a:pos x="25" y="11"/>
                </a:cxn>
                <a:cxn ang="0">
                  <a:pos x="22" y="10"/>
                </a:cxn>
                <a:cxn ang="0">
                  <a:pos x="18" y="10"/>
                </a:cxn>
                <a:cxn ang="0">
                  <a:pos x="15" y="10"/>
                </a:cxn>
                <a:cxn ang="0">
                  <a:pos x="12" y="10"/>
                </a:cxn>
                <a:cxn ang="0">
                  <a:pos x="9" y="10"/>
                </a:cxn>
                <a:cxn ang="0">
                  <a:pos x="7" y="10"/>
                </a:cxn>
                <a:cxn ang="0">
                  <a:pos x="5" y="9"/>
                </a:cxn>
                <a:cxn ang="0">
                  <a:pos x="2" y="8"/>
                </a:cxn>
                <a:cxn ang="0">
                  <a:pos x="0" y="7"/>
                </a:cxn>
                <a:cxn ang="0">
                  <a:pos x="1" y="5"/>
                </a:cxn>
                <a:cxn ang="0">
                  <a:pos x="3" y="4"/>
                </a:cxn>
                <a:cxn ang="0">
                  <a:pos x="5" y="4"/>
                </a:cxn>
                <a:cxn ang="0">
                  <a:pos x="7" y="4"/>
                </a:cxn>
                <a:cxn ang="0">
                  <a:pos x="9" y="5"/>
                </a:cxn>
                <a:cxn ang="0">
                  <a:pos x="12" y="5"/>
                </a:cxn>
                <a:cxn ang="0">
                  <a:pos x="15" y="4"/>
                </a:cxn>
                <a:cxn ang="0">
                  <a:pos x="17" y="3"/>
                </a:cxn>
                <a:cxn ang="0">
                  <a:pos x="24" y="2"/>
                </a:cxn>
                <a:cxn ang="0">
                  <a:pos x="32" y="1"/>
                </a:cxn>
                <a:cxn ang="0">
                  <a:pos x="39" y="1"/>
                </a:cxn>
                <a:cxn ang="0">
                  <a:pos x="48" y="0"/>
                </a:cxn>
                <a:cxn ang="0">
                  <a:pos x="56" y="0"/>
                </a:cxn>
                <a:cxn ang="0">
                  <a:pos x="65" y="0"/>
                </a:cxn>
                <a:cxn ang="0">
                  <a:pos x="72" y="1"/>
                </a:cxn>
                <a:cxn ang="0">
                  <a:pos x="80" y="1"/>
                </a:cxn>
                <a:cxn ang="0">
                  <a:pos x="84" y="1"/>
                </a:cxn>
                <a:cxn ang="0">
                  <a:pos x="86" y="3"/>
                </a:cxn>
                <a:cxn ang="0">
                  <a:pos x="86" y="5"/>
                </a:cxn>
                <a:cxn ang="0">
                  <a:pos x="81" y="5"/>
                </a:cxn>
              </a:cxnLst>
              <a:rect l="0" t="0" r="r" b="b"/>
              <a:pathLst>
                <a:path w="87" h="12">
                  <a:moveTo>
                    <a:pt x="81" y="5"/>
                  </a:moveTo>
                  <a:lnTo>
                    <a:pt x="80" y="6"/>
                  </a:lnTo>
                  <a:lnTo>
                    <a:pt x="79" y="8"/>
                  </a:lnTo>
                  <a:lnTo>
                    <a:pt x="77" y="8"/>
                  </a:lnTo>
                  <a:lnTo>
                    <a:pt x="75" y="8"/>
                  </a:lnTo>
                  <a:lnTo>
                    <a:pt x="72" y="9"/>
                  </a:lnTo>
                  <a:lnTo>
                    <a:pt x="70" y="9"/>
                  </a:lnTo>
                  <a:lnTo>
                    <a:pt x="68" y="9"/>
                  </a:lnTo>
                  <a:lnTo>
                    <a:pt x="65" y="10"/>
                  </a:lnTo>
                  <a:lnTo>
                    <a:pt x="63" y="9"/>
                  </a:lnTo>
                  <a:lnTo>
                    <a:pt x="59" y="9"/>
                  </a:lnTo>
                  <a:lnTo>
                    <a:pt x="56" y="10"/>
                  </a:lnTo>
                  <a:lnTo>
                    <a:pt x="52" y="10"/>
                  </a:lnTo>
                  <a:lnTo>
                    <a:pt x="48" y="10"/>
                  </a:lnTo>
                  <a:lnTo>
                    <a:pt x="44" y="10"/>
                  </a:lnTo>
                  <a:lnTo>
                    <a:pt x="40" y="10"/>
                  </a:lnTo>
                  <a:lnTo>
                    <a:pt x="36" y="11"/>
                  </a:lnTo>
                  <a:lnTo>
                    <a:pt x="33" y="11"/>
                  </a:lnTo>
                  <a:lnTo>
                    <a:pt x="29" y="11"/>
                  </a:lnTo>
                  <a:lnTo>
                    <a:pt x="25" y="11"/>
                  </a:lnTo>
                  <a:lnTo>
                    <a:pt x="22" y="10"/>
                  </a:lnTo>
                  <a:lnTo>
                    <a:pt x="18" y="10"/>
                  </a:lnTo>
                  <a:lnTo>
                    <a:pt x="15" y="10"/>
                  </a:lnTo>
                  <a:lnTo>
                    <a:pt x="12" y="10"/>
                  </a:lnTo>
                  <a:lnTo>
                    <a:pt x="9" y="10"/>
                  </a:lnTo>
                  <a:lnTo>
                    <a:pt x="7" y="10"/>
                  </a:lnTo>
                  <a:lnTo>
                    <a:pt x="5" y="9"/>
                  </a:lnTo>
                  <a:lnTo>
                    <a:pt x="2" y="8"/>
                  </a:lnTo>
                  <a:lnTo>
                    <a:pt x="0" y="7"/>
                  </a:lnTo>
                  <a:lnTo>
                    <a:pt x="1" y="5"/>
                  </a:lnTo>
                  <a:lnTo>
                    <a:pt x="3" y="4"/>
                  </a:lnTo>
                  <a:lnTo>
                    <a:pt x="5" y="4"/>
                  </a:lnTo>
                  <a:lnTo>
                    <a:pt x="7" y="4"/>
                  </a:lnTo>
                  <a:lnTo>
                    <a:pt x="9" y="5"/>
                  </a:lnTo>
                  <a:lnTo>
                    <a:pt x="12" y="5"/>
                  </a:lnTo>
                  <a:lnTo>
                    <a:pt x="15" y="4"/>
                  </a:lnTo>
                  <a:lnTo>
                    <a:pt x="17" y="3"/>
                  </a:lnTo>
                  <a:lnTo>
                    <a:pt x="24" y="2"/>
                  </a:lnTo>
                  <a:lnTo>
                    <a:pt x="32" y="1"/>
                  </a:lnTo>
                  <a:lnTo>
                    <a:pt x="39" y="1"/>
                  </a:lnTo>
                  <a:lnTo>
                    <a:pt x="48" y="0"/>
                  </a:lnTo>
                  <a:lnTo>
                    <a:pt x="56" y="0"/>
                  </a:lnTo>
                  <a:lnTo>
                    <a:pt x="65" y="0"/>
                  </a:lnTo>
                  <a:lnTo>
                    <a:pt x="72" y="1"/>
                  </a:lnTo>
                  <a:lnTo>
                    <a:pt x="80" y="1"/>
                  </a:lnTo>
                  <a:lnTo>
                    <a:pt x="84" y="1"/>
                  </a:lnTo>
                  <a:lnTo>
                    <a:pt x="86" y="3"/>
                  </a:lnTo>
                  <a:lnTo>
                    <a:pt x="86" y="5"/>
                  </a:lnTo>
                  <a:lnTo>
                    <a:pt x="81" y="5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70" name="Freeform 69"/>
            <p:cNvSpPr>
              <a:spLocks/>
            </p:cNvSpPr>
            <p:nvPr/>
          </p:nvSpPr>
          <p:spPr bwMode="auto">
            <a:xfrm>
              <a:off x="4894" y="1739"/>
              <a:ext cx="103" cy="16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2" y="14"/>
                </a:cxn>
                <a:cxn ang="0">
                  <a:pos x="3" y="12"/>
                </a:cxn>
                <a:cxn ang="0">
                  <a:pos x="5" y="10"/>
                </a:cxn>
                <a:cxn ang="0">
                  <a:pos x="7" y="8"/>
                </a:cxn>
                <a:cxn ang="0">
                  <a:pos x="9" y="6"/>
                </a:cxn>
                <a:cxn ang="0">
                  <a:pos x="9" y="3"/>
                </a:cxn>
                <a:cxn ang="0">
                  <a:pos x="11" y="2"/>
                </a:cxn>
                <a:cxn ang="0">
                  <a:pos x="13" y="1"/>
                </a:cxn>
                <a:cxn ang="0">
                  <a:pos x="15" y="1"/>
                </a:cxn>
                <a:cxn ang="0">
                  <a:pos x="16" y="0"/>
                </a:cxn>
                <a:cxn ang="0">
                  <a:pos x="55" y="0"/>
                </a:cxn>
                <a:cxn ang="0">
                  <a:pos x="53" y="1"/>
                </a:cxn>
                <a:cxn ang="0">
                  <a:pos x="52" y="1"/>
                </a:cxn>
                <a:cxn ang="0">
                  <a:pos x="53" y="3"/>
                </a:cxn>
                <a:cxn ang="0">
                  <a:pos x="55" y="3"/>
                </a:cxn>
                <a:cxn ang="0">
                  <a:pos x="57" y="3"/>
                </a:cxn>
                <a:cxn ang="0">
                  <a:pos x="60" y="3"/>
                </a:cxn>
                <a:cxn ang="0">
                  <a:pos x="61" y="2"/>
                </a:cxn>
                <a:cxn ang="0">
                  <a:pos x="63" y="2"/>
                </a:cxn>
                <a:cxn ang="0">
                  <a:pos x="65" y="1"/>
                </a:cxn>
                <a:cxn ang="0">
                  <a:pos x="68" y="2"/>
                </a:cxn>
                <a:cxn ang="0">
                  <a:pos x="68" y="0"/>
                </a:cxn>
                <a:cxn ang="0">
                  <a:pos x="102" y="0"/>
                </a:cxn>
                <a:cxn ang="0">
                  <a:pos x="97" y="1"/>
                </a:cxn>
                <a:cxn ang="0">
                  <a:pos x="92" y="3"/>
                </a:cxn>
                <a:cxn ang="0">
                  <a:pos x="88" y="3"/>
                </a:cxn>
                <a:cxn ang="0">
                  <a:pos x="85" y="4"/>
                </a:cxn>
                <a:cxn ang="0">
                  <a:pos x="82" y="6"/>
                </a:cxn>
                <a:cxn ang="0">
                  <a:pos x="81" y="8"/>
                </a:cxn>
                <a:cxn ang="0">
                  <a:pos x="79" y="10"/>
                </a:cxn>
                <a:cxn ang="0">
                  <a:pos x="78" y="12"/>
                </a:cxn>
                <a:cxn ang="0">
                  <a:pos x="77" y="14"/>
                </a:cxn>
                <a:cxn ang="0">
                  <a:pos x="75" y="15"/>
                </a:cxn>
                <a:cxn ang="0">
                  <a:pos x="0" y="15"/>
                </a:cxn>
              </a:cxnLst>
              <a:rect l="0" t="0" r="r" b="b"/>
              <a:pathLst>
                <a:path w="103" h="16">
                  <a:moveTo>
                    <a:pt x="0" y="15"/>
                  </a:moveTo>
                  <a:lnTo>
                    <a:pt x="2" y="14"/>
                  </a:lnTo>
                  <a:lnTo>
                    <a:pt x="3" y="12"/>
                  </a:lnTo>
                  <a:lnTo>
                    <a:pt x="5" y="10"/>
                  </a:lnTo>
                  <a:lnTo>
                    <a:pt x="7" y="8"/>
                  </a:lnTo>
                  <a:lnTo>
                    <a:pt x="9" y="6"/>
                  </a:lnTo>
                  <a:lnTo>
                    <a:pt x="9" y="3"/>
                  </a:lnTo>
                  <a:lnTo>
                    <a:pt x="11" y="2"/>
                  </a:lnTo>
                  <a:lnTo>
                    <a:pt x="13" y="1"/>
                  </a:lnTo>
                  <a:lnTo>
                    <a:pt x="15" y="1"/>
                  </a:lnTo>
                  <a:lnTo>
                    <a:pt x="16" y="0"/>
                  </a:lnTo>
                  <a:lnTo>
                    <a:pt x="55" y="0"/>
                  </a:lnTo>
                  <a:lnTo>
                    <a:pt x="53" y="1"/>
                  </a:lnTo>
                  <a:lnTo>
                    <a:pt x="52" y="1"/>
                  </a:lnTo>
                  <a:lnTo>
                    <a:pt x="53" y="3"/>
                  </a:lnTo>
                  <a:lnTo>
                    <a:pt x="55" y="3"/>
                  </a:lnTo>
                  <a:lnTo>
                    <a:pt x="57" y="3"/>
                  </a:lnTo>
                  <a:lnTo>
                    <a:pt x="60" y="3"/>
                  </a:lnTo>
                  <a:lnTo>
                    <a:pt x="61" y="2"/>
                  </a:lnTo>
                  <a:lnTo>
                    <a:pt x="63" y="2"/>
                  </a:lnTo>
                  <a:lnTo>
                    <a:pt x="65" y="1"/>
                  </a:lnTo>
                  <a:lnTo>
                    <a:pt x="68" y="2"/>
                  </a:lnTo>
                  <a:lnTo>
                    <a:pt x="68" y="0"/>
                  </a:lnTo>
                  <a:lnTo>
                    <a:pt x="102" y="0"/>
                  </a:lnTo>
                  <a:lnTo>
                    <a:pt x="97" y="1"/>
                  </a:lnTo>
                  <a:lnTo>
                    <a:pt x="92" y="3"/>
                  </a:lnTo>
                  <a:lnTo>
                    <a:pt x="88" y="3"/>
                  </a:lnTo>
                  <a:lnTo>
                    <a:pt x="85" y="4"/>
                  </a:lnTo>
                  <a:lnTo>
                    <a:pt x="82" y="6"/>
                  </a:lnTo>
                  <a:lnTo>
                    <a:pt x="81" y="8"/>
                  </a:lnTo>
                  <a:lnTo>
                    <a:pt x="79" y="10"/>
                  </a:lnTo>
                  <a:lnTo>
                    <a:pt x="78" y="12"/>
                  </a:lnTo>
                  <a:lnTo>
                    <a:pt x="77" y="14"/>
                  </a:lnTo>
                  <a:lnTo>
                    <a:pt x="75" y="15"/>
                  </a:lnTo>
                  <a:lnTo>
                    <a:pt x="0" y="15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71" name="Freeform 70"/>
            <p:cNvSpPr>
              <a:spLocks/>
            </p:cNvSpPr>
            <p:nvPr/>
          </p:nvSpPr>
          <p:spPr bwMode="auto">
            <a:xfrm>
              <a:off x="5040" y="1739"/>
              <a:ext cx="135" cy="16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1" y="14"/>
                </a:cxn>
                <a:cxn ang="0">
                  <a:pos x="4" y="11"/>
                </a:cxn>
                <a:cxn ang="0">
                  <a:pos x="8" y="9"/>
                </a:cxn>
                <a:cxn ang="0">
                  <a:pos x="10" y="6"/>
                </a:cxn>
                <a:cxn ang="0">
                  <a:pos x="12" y="2"/>
                </a:cxn>
                <a:cxn ang="0">
                  <a:pos x="14" y="0"/>
                </a:cxn>
                <a:cxn ang="0">
                  <a:pos x="120" y="0"/>
                </a:cxn>
                <a:cxn ang="0">
                  <a:pos x="120" y="1"/>
                </a:cxn>
                <a:cxn ang="0">
                  <a:pos x="122" y="5"/>
                </a:cxn>
                <a:cxn ang="0">
                  <a:pos x="123" y="9"/>
                </a:cxn>
                <a:cxn ang="0">
                  <a:pos x="125" y="11"/>
                </a:cxn>
                <a:cxn ang="0">
                  <a:pos x="129" y="14"/>
                </a:cxn>
                <a:cxn ang="0">
                  <a:pos x="134" y="15"/>
                </a:cxn>
                <a:cxn ang="0">
                  <a:pos x="92" y="15"/>
                </a:cxn>
                <a:cxn ang="0">
                  <a:pos x="92" y="12"/>
                </a:cxn>
                <a:cxn ang="0">
                  <a:pos x="90" y="11"/>
                </a:cxn>
                <a:cxn ang="0">
                  <a:pos x="87" y="11"/>
                </a:cxn>
                <a:cxn ang="0">
                  <a:pos x="84" y="11"/>
                </a:cxn>
                <a:cxn ang="0">
                  <a:pos x="82" y="11"/>
                </a:cxn>
                <a:cxn ang="0">
                  <a:pos x="80" y="11"/>
                </a:cxn>
                <a:cxn ang="0">
                  <a:pos x="78" y="11"/>
                </a:cxn>
                <a:cxn ang="0">
                  <a:pos x="75" y="11"/>
                </a:cxn>
                <a:cxn ang="0">
                  <a:pos x="73" y="11"/>
                </a:cxn>
                <a:cxn ang="0">
                  <a:pos x="73" y="15"/>
                </a:cxn>
                <a:cxn ang="0">
                  <a:pos x="0" y="15"/>
                </a:cxn>
              </a:cxnLst>
              <a:rect l="0" t="0" r="r" b="b"/>
              <a:pathLst>
                <a:path w="135" h="16">
                  <a:moveTo>
                    <a:pt x="0" y="15"/>
                  </a:moveTo>
                  <a:lnTo>
                    <a:pt x="1" y="14"/>
                  </a:lnTo>
                  <a:lnTo>
                    <a:pt x="4" y="11"/>
                  </a:lnTo>
                  <a:lnTo>
                    <a:pt x="8" y="9"/>
                  </a:lnTo>
                  <a:lnTo>
                    <a:pt x="10" y="6"/>
                  </a:lnTo>
                  <a:lnTo>
                    <a:pt x="12" y="2"/>
                  </a:lnTo>
                  <a:lnTo>
                    <a:pt x="14" y="0"/>
                  </a:lnTo>
                  <a:lnTo>
                    <a:pt x="120" y="0"/>
                  </a:lnTo>
                  <a:lnTo>
                    <a:pt x="120" y="1"/>
                  </a:lnTo>
                  <a:lnTo>
                    <a:pt x="122" y="5"/>
                  </a:lnTo>
                  <a:lnTo>
                    <a:pt x="123" y="9"/>
                  </a:lnTo>
                  <a:lnTo>
                    <a:pt x="125" y="11"/>
                  </a:lnTo>
                  <a:lnTo>
                    <a:pt x="129" y="14"/>
                  </a:lnTo>
                  <a:lnTo>
                    <a:pt x="134" y="15"/>
                  </a:lnTo>
                  <a:lnTo>
                    <a:pt x="92" y="15"/>
                  </a:lnTo>
                  <a:lnTo>
                    <a:pt x="92" y="12"/>
                  </a:lnTo>
                  <a:lnTo>
                    <a:pt x="90" y="11"/>
                  </a:lnTo>
                  <a:lnTo>
                    <a:pt x="87" y="11"/>
                  </a:lnTo>
                  <a:lnTo>
                    <a:pt x="84" y="11"/>
                  </a:lnTo>
                  <a:lnTo>
                    <a:pt x="82" y="11"/>
                  </a:lnTo>
                  <a:lnTo>
                    <a:pt x="80" y="11"/>
                  </a:lnTo>
                  <a:lnTo>
                    <a:pt x="78" y="11"/>
                  </a:lnTo>
                  <a:lnTo>
                    <a:pt x="75" y="11"/>
                  </a:lnTo>
                  <a:lnTo>
                    <a:pt x="73" y="11"/>
                  </a:lnTo>
                  <a:lnTo>
                    <a:pt x="73" y="15"/>
                  </a:lnTo>
                  <a:lnTo>
                    <a:pt x="0" y="15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72" name="Freeform 71"/>
            <p:cNvSpPr>
              <a:spLocks/>
            </p:cNvSpPr>
            <p:nvPr/>
          </p:nvSpPr>
          <p:spPr bwMode="auto">
            <a:xfrm>
              <a:off x="4891" y="1760"/>
              <a:ext cx="77" cy="39"/>
            </a:xfrm>
            <a:custGeom>
              <a:avLst/>
              <a:gdLst/>
              <a:ahLst/>
              <a:cxnLst>
                <a:cxn ang="0">
                  <a:pos x="2" y="38"/>
                </a:cxn>
                <a:cxn ang="0">
                  <a:pos x="2" y="37"/>
                </a:cxn>
                <a:cxn ang="0">
                  <a:pos x="6" y="35"/>
                </a:cxn>
                <a:cxn ang="0">
                  <a:pos x="8" y="32"/>
                </a:cxn>
                <a:cxn ang="0">
                  <a:pos x="9" y="29"/>
                </a:cxn>
                <a:cxn ang="0">
                  <a:pos x="12" y="28"/>
                </a:cxn>
                <a:cxn ang="0">
                  <a:pos x="14" y="26"/>
                </a:cxn>
                <a:cxn ang="0">
                  <a:pos x="17" y="25"/>
                </a:cxn>
                <a:cxn ang="0">
                  <a:pos x="19" y="24"/>
                </a:cxn>
                <a:cxn ang="0">
                  <a:pos x="21" y="22"/>
                </a:cxn>
                <a:cxn ang="0">
                  <a:pos x="23" y="21"/>
                </a:cxn>
                <a:cxn ang="0">
                  <a:pos x="24" y="18"/>
                </a:cxn>
                <a:cxn ang="0">
                  <a:pos x="19" y="17"/>
                </a:cxn>
                <a:cxn ang="0">
                  <a:pos x="16" y="16"/>
                </a:cxn>
                <a:cxn ang="0">
                  <a:pos x="12" y="16"/>
                </a:cxn>
                <a:cxn ang="0">
                  <a:pos x="9" y="14"/>
                </a:cxn>
                <a:cxn ang="0">
                  <a:pos x="6" y="12"/>
                </a:cxn>
                <a:cxn ang="0">
                  <a:pos x="4" y="10"/>
                </a:cxn>
                <a:cxn ang="0">
                  <a:pos x="2" y="8"/>
                </a:cxn>
                <a:cxn ang="0">
                  <a:pos x="0" y="5"/>
                </a:cxn>
                <a:cxn ang="0">
                  <a:pos x="0" y="2"/>
                </a:cxn>
                <a:cxn ang="0">
                  <a:pos x="2" y="1"/>
                </a:cxn>
                <a:cxn ang="0">
                  <a:pos x="3" y="0"/>
                </a:cxn>
                <a:cxn ang="0">
                  <a:pos x="76" y="0"/>
                </a:cxn>
                <a:cxn ang="0">
                  <a:pos x="76" y="1"/>
                </a:cxn>
                <a:cxn ang="0">
                  <a:pos x="73" y="3"/>
                </a:cxn>
                <a:cxn ang="0">
                  <a:pos x="71" y="7"/>
                </a:cxn>
                <a:cxn ang="0">
                  <a:pos x="69" y="10"/>
                </a:cxn>
                <a:cxn ang="0">
                  <a:pos x="67" y="12"/>
                </a:cxn>
                <a:cxn ang="0">
                  <a:pos x="64" y="14"/>
                </a:cxn>
                <a:cxn ang="0">
                  <a:pos x="61" y="16"/>
                </a:cxn>
                <a:cxn ang="0">
                  <a:pos x="59" y="18"/>
                </a:cxn>
                <a:cxn ang="0">
                  <a:pos x="57" y="20"/>
                </a:cxn>
                <a:cxn ang="0">
                  <a:pos x="55" y="22"/>
                </a:cxn>
                <a:cxn ang="0">
                  <a:pos x="53" y="24"/>
                </a:cxn>
                <a:cxn ang="0">
                  <a:pos x="53" y="26"/>
                </a:cxn>
                <a:cxn ang="0">
                  <a:pos x="51" y="26"/>
                </a:cxn>
                <a:cxn ang="0">
                  <a:pos x="48" y="27"/>
                </a:cxn>
                <a:cxn ang="0">
                  <a:pos x="45" y="27"/>
                </a:cxn>
                <a:cxn ang="0">
                  <a:pos x="43" y="29"/>
                </a:cxn>
                <a:cxn ang="0">
                  <a:pos x="42" y="30"/>
                </a:cxn>
                <a:cxn ang="0">
                  <a:pos x="39" y="31"/>
                </a:cxn>
                <a:cxn ang="0">
                  <a:pos x="36" y="32"/>
                </a:cxn>
                <a:cxn ang="0">
                  <a:pos x="32" y="33"/>
                </a:cxn>
                <a:cxn ang="0">
                  <a:pos x="31" y="34"/>
                </a:cxn>
                <a:cxn ang="0">
                  <a:pos x="27" y="35"/>
                </a:cxn>
                <a:cxn ang="0">
                  <a:pos x="25" y="36"/>
                </a:cxn>
                <a:cxn ang="0">
                  <a:pos x="22" y="38"/>
                </a:cxn>
                <a:cxn ang="0">
                  <a:pos x="2" y="38"/>
                </a:cxn>
              </a:cxnLst>
              <a:rect l="0" t="0" r="r" b="b"/>
              <a:pathLst>
                <a:path w="77" h="39">
                  <a:moveTo>
                    <a:pt x="2" y="38"/>
                  </a:moveTo>
                  <a:lnTo>
                    <a:pt x="2" y="37"/>
                  </a:lnTo>
                  <a:lnTo>
                    <a:pt x="6" y="35"/>
                  </a:lnTo>
                  <a:lnTo>
                    <a:pt x="8" y="32"/>
                  </a:lnTo>
                  <a:lnTo>
                    <a:pt x="9" y="29"/>
                  </a:lnTo>
                  <a:lnTo>
                    <a:pt x="12" y="28"/>
                  </a:lnTo>
                  <a:lnTo>
                    <a:pt x="14" y="26"/>
                  </a:lnTo>
                  <a:lnTo>
                    <a:pt x="17" y="25"/>
                  </a:lnTo>
                  <a:lnTo>
                    <a:pt x="19" y="24"/>
                  </a:lnTo>
                  <a:lnTo>
                    <a:pt x="21" y="22"/>
                  </a:lnTo>
                  <a:lnTo>
                    <a:pt x="23" y="21"/>
                  </a:lnTo>
                  <a:lnTo>
                    <a:pt x="24" y="18"/>
                  </a:lnTo>
                  <a:lnTo>
                    <a:pt x="19" y="17"/>
                  </a:lnTo>
                  <a:lnTo>
                    <a:pt x="16" y="16"/>
                  </a:lnTo>
                  <a:lnTo>
                    <a:pt x="12" y="16"/>
                  </a:lnTo>
                  <a:lnTo>
                    <a:pt x="9" y="14"/>
                  </a:lnTo>
                  <a:lnTo>
                    <a:pt x="6" y="12"/>
                  </a:lnTo>
                  <a:lnTo>
                    <a:pt x="4" y="10"/>
                  </a:lnTo>
                  <a:lnTo>
                    <a:pt x="2" y="8"/>
                  </a:lnTo>
                  <a:lnTo>
                    <a:pt x="0" y="5"/>
                  </a:lnTo>
                  <a:lnTo>
                    <a:pt x="0" y="2"/>
                  </a:lnTo>
                  <a:lnTo>
                    <a:pt x="2" y="1"/>
                  </a:lnTo>
                  <a:lnTo>
                    <a:pt x="3" y="0"/>
                  </a:lnTo>
                  <a:lnTo>
                    <a:pt x="76" y="0"/>
                  </a:lnTo>
                  <a:lnTo>
                    <a:pt x="76" y="1"/>
                  </a:lnTo>
                  <a:lnTo>
                    <a:pt x="73" y="3"/>
                  </a:lnTo>
                  <a:lnTo>
                    <a:pt x="71" y="7"/>
                  </a:lnTo>
                  <a:lnTo>
                    <a:pt x="69" y="10"/>
                  </a:lnTo>
                  <a:lnTo>
                    <a:pt x="67" y="12"/>
                  </a:lnTo>
                  <a:lnTo>
                    <a:pt x="64" y="14"/>
                  </a:lnTo>
                  <a:lnTo>
                    <a:pt x="61" y="16"/>
                  </a:lnTo>
                  <a:lnTo>
                    <a:pt x="59" y="18"/>
                  </a:lnTo>
                  <a:lnTo>
                    <a:pt x="57" y="20"/>
                  </a:lnTo>
                  <a:lnTo>
                    <a:pt x="55" y="22"/>
                  </a:lnTo>
                  <a:lnTo>
                    <a:pt x="53" y="24"/>
                  </a:lnTo>
                  <a:lnTo>
                    <a:pt x="53" y="26"/>
                  </a:lnTo>
                  <a:lnTo>
                    <a:pt x="51" y="26"/>
                  </a:lnTo>
                  <a:lnTo>
                    <a:pt x="48" y="27"/>
                  </a:lnTo>
                  <a:lnTo>
                    <a:pt x="45" y="27"/>
                  </a:lnTo>
                  <a:lnTo>
                    <a:pt x="43" y="29"/>
                  </a:lnTo>
                  <a:lnTo>
                    <a:pt x="42" y="30"/>
                  </a:lnTo>
                  <a:lnTo>
                    <a:pt x="39" y="31"/>
                  </a:lnTo>
                  <a:lnTo>
                    <a:pt x="36" y="32"/>
                  </a:lnTo>
                  <a:lnTo>
                    <a:pt x="32" y="33"/>
                  </a:lnTo>
                  <a:lnTo>
                    <a:pt x="31" y="34"/>
                  </a:lnTo>
                  <a:lnTo>
                    <a:pt x="27" y="35"/>
                  </a:lnTo>
                  <a:lnTo>
                    <a:pt x="25" y="36"/>
                  </a:lnTo>
                  <a:lnTo>
                    <a:pt x="22" y="38"/>
                  </a:lnTo>
                  <a:lnTo>
                    <a:pt x="2" y="38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73" name="Freeform 72"/>
            <p:cNvSpPr>
              <a:spLocks/>
            </p:cNvSpPr>
            <p:nvPr/>
          </p:nvSpPr>
          <p:spPr bwMode="auto">
            <a:xfrm>
              <a:off x="4933" y="1762"/>
              <a:ext cx="63" cy="37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4" y="34"/>
                </a:cxn>
                <a:cxn ang="0">
                  <a:pos x="7" y="33"/>
                </a:cxn>
                <a:cxn ang="0">
                  <a:pos x="12" y="30"/>
                </a:cxn>
                <a:cxn ang="0">
                  <a:pos x="15" y="27"/>
                </a:cxn>
                <a:cxn ang="0">
                  <a:pos x="17" y="27"/>
                </a:cxn>
                <a:cxn ang="0">
                  <a:pos x="20" y="26"/>
                </a:cxn>
                <a:cxn ang="0">
                  <a:pos x="22" y="25"/>
                </a:cxn>
                <a:cxn ang="0">
                  <a:pos x="25" y="23"/>
                </a:cxn>
                <a:cxn ang="0">
                  <a:pos x="26" y="21"/>
                </a:cxn>
                <a:cxn ang="0">
                  <a:pos x="29" y="20"/>
                </a:cxn>
                <a:cxn ang="0">
                  <a:pos x="32" y="18"/>
                </a:cxn>
                <a:cxn ang="0">
                  <a:pos x="35" y="17"/>
                </a:cxn>
                <a:cxn ang="0">
                  <a:pos x="36" y="13"/>
                </a:cxn>
                <a:cxn ang="0">
                  <a:pos x="41" y="10"/>
                </a:cxn>
                <a:cxn ang="0">
                  <a:pos x="46" y="9"/>
                </a:cxn>
                <a:cxn ang="0">
                  <a:pos x="47" y="4"/>
                </a:cxn>
                <a:cxn ang="0">
                  <a:pos x="50" y="3"/>
                </a:cxn>
                <a:cxn ang="0">
                  <a:pos x="55" y="1"/>
                </a:cxn>
                <a:cxn ang="0">
                  <a:pos x="58" y="0"/>
                </a:cxn>
                <a:cxn ang="0">
                  <a:pos x="62" y="1"/>
                </a:cxn>
                <a:cxn ang="0">
                  <a:pos x="61" y="3"/>
                </a:cxn>
                <a:cxn ang="0">
                  <a:pos x="61" y="3"/>
                </a:cxn>
                <a:cxn ang="0">
                  <a:pos x="61" y="4"/>
                </a:cxn>
                <a:cxn ang="0">
                  <a:pos x="60" y="5"/>
                </a:cxn>
                <a:cxn ang="0">
                  <a:pos x="60" y="9"/>
                </a:cxn>
                <a:cxn ang="0">
                  <a:pos x="58" y="12"/>
                </a:cxn>
                <a:cxn ang="0">
                  <a:pos x="56" y="14"/>
                </a:cxn>
                <a:cxn ang="0">
                  <a:pos x="52" y="16"/>
                </a:cxn>
                <a:cxn ang="0">
                  <a:pos x="49" y="18"/>
                </a:cxn>
                <a:cxn ang="0">
                  <a:pos x="47" y="21"/>
                </a:cxn>
                <a:cxn ang="0">
                  <a:pos x="45" y="23"/>
                </a:cxn>
                <a:cxn ang="0">
                  <a:pos x="44" y="27"/>
                </a:cxn>
                <a:cxn ang="0">
                  <a:pos x="42" y="31"/>
                </a:cxn>
                <a:cxn ang="0">
                  <a:pos x="40" y="36"/>
                </a:cxn>
                <a:cxn ang="0">
                  <a:pos x="0" y="36"/>
                </a:cxn>
              </a:cxnLst>
              <a:rect l="0" t="0" r="r" b="b"/>
              <a:pathLst>
                <a:path w="63" h="37">
                  <a:moveTo>
                    <a:pt x="0" y="36"/>
                  </a:moveTo>
                  <a:lnTo>
                    <a:pt x="4" y="34"/>
                  </a:lnTo>
                  <a:lnTo>
                    <a:pt x="7" y="33"/>
                  </a:lnTo>
                  <a:lnTo>
                    <a:pt x="12" y="30"/>
                  </a:lnTo>
                  <a:lnTo>
                    <a:pt x="15" y="27"/>
                  </a:lnTo>
                  <a:lnTo>
                    <a:pt x="17" y="27"/>
                  </a:lnTo>
                  <a:lnTo>
                    <a:pt x="20" y="26"/>
                  </a:lnTo>
                  <a:lnTo>
                    <a:pt x="22" y="25"/>
                  </a:lnTo>
                  <a:lnTo>
                    <a:pt x="25" y="23"/>
                  </a:lnTo>
                  <a:lnTo>
                    <a:pt x="26" y="21"/>
                  </a:lnTo>
                  <a:lnTo>
                    <a:pt x="29" y="20"/>
                  </a:lnTo>
                  <a:lnTo>
                    <a:pt x="32" y="18"/>
                  </a:lnTo>
                  <a:lnTo>
                    <a:pt x="35" y="17"/>
                  </a:lnTo>
                  <a:lnTo>
                    <a:pt x="36" y="13"/>
                  </a:lnTo>
                  <a:lnTo>
                    <a:pt x="41" y="10"/>
                  </a:lnTo>
                  <a:lnTo>
                    <a:pt x="46" y="9"/>
                  </a:lnTo>
                  <a:lnTo>
                    <a:pt x="47" y="4"/>
                  </a:lnTo>
                  <a:lnTo>
                    <a:pt x="50" y="3"/>
                  </a:lnTo>
                  <a:lnTo>
                    <a:pt x="55" y="1"/>
                  </a:lnTo>
                  <a:lnTo>
                    <a:pt x="58" y="0"/>
                  </a:lnTo>
                  <a:lnTo>
                    <a:pt x="62" y="1"/>
                  </a:lnTo>
                  <a:lnTo>
                    <a:pt x="61" y="3"/>
                  </a:lnTo>
                  <a:lnTo>
                    <a:pt x="61" y="3"/>
                  </a:lnTo>
                  <a:lnTo>
                    <a:pt x="61" y="4"/>
                  </a:lnTo>
                  <a:lnTo>
                    <a:pt x="60" y="5"/>
                  </a:lnTo>
                  <a:lnTo>
                    <a:pt x="60" y="9"/>
                  </a:lnTo>
                  <a:lnTo>
                    <a:pt x="58" y="12"/>
                  </a:lnTo>
                  <a:lnTo>
                    <a:pt x="56" y="14"/>
                  </a:lnTo>
                  <a:lnTo>
                    <a:pt x="52" y="16"/>
                  </a:lnTo>
                  <a:lnTo>
                    <a:pt x="49" y="18"/>
                  </a:lnTo>
                  <a:lnTo>
                    <a:pt x="47" y="21"/>
                  </a:lnTo>
                  <a:lnTo>
                    <a:pt x="45" y="23"/>
                  </a:lnTo>
                  <a:lnTo>
                    <a:pt x="44" y="27"/>
                  </a:lnTo>
                  <a:lnTo>
                    <a:pt x="42" y="31"/>
                  </a:lnTo>
                  <a:lnTo>
                    <a:pt x="40" y="36"/>
                  </a:lnTo>
                  <a:lnTo>
                    <a:pt x="0" y="36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auto">
            <a:xfrm>
              <a:off x="4981" y="1798"/>
              <a:ext cx="3" cy="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1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0" y="0"/>
                </a:cxn>
              </a:cxnLst>
              <a:rect l="0" t="0" r="r" b="b"/>
              <a:pathLst>
                <a:path w="3" h="5">
                  <a:moveTo>
                    <a:pt x="0" y="0"/>
                  </a:moveTo>
                  <a:lnTo>
                    <a:pt x="0" y="2"/>
                  </a:lnTo>
                  <a:lnTo>
                    <a:pt x="1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75" name="Freeform 74"/>
            <p:cNvSpPr>
              <a:spLocks/>
            </p:cNvSpPr>
            <p:nvPr/>
          </p:nvSpPr>
          <p:spPr bwMode="auto">
            <a:xfrm>
              <a:off x="4996" y="1760"/>
              <a:ext cx="154" cy="39"/>
            </a:xfrm>
            <a:custGeom>
              <a:avLst/>
              <a:gdLst/>
              <a:ahLst/>
              <a:cxnLst>
                <a:cxn ang="0">
                  <a:pos x="1" y="37"/>
                </a:cxn>
                <a:cxn ang="0">
                  <a:pos x="6" y="32"/>
                </a:cxn>
                <a:cxn ang="0">
                  <a:pos x="11" y="27"/>
                </a:cxn>
                <a:cxn ang="0">
                  <a:pos x="17" y="23"/>
                </a:cxn>
                <a:cxn ang="0">
                  <a:pos x="22" y="22"/>
                </a:cxn>
                <a:cxn ang="0">
                  <a:pos x="23" y="25"/>
                </a:cxn>
                <a:cxn ang="0">
                  <a:pos x="27" y="23"/>
                </a:cxn>
                <a:cxn ang="0">
                  <a:pos x="33" y="16"/>
                </a:cxn>
                <a:cxn ang="0">
                  <a:pos x="38" y="7"/>
                </a:cxn>
                <a:cxn ang="0">
                  <a:pos x="42" y="0"/>
                </a:cxn>
                <a:cxn ang="0">
                  <a:pos x="115" y="5"/>
                </a:cxn>
                <a:cxn ang="0">
                  <a:pos x="108" y="12"/>
                </a:cxn>
                <a:cxn ang="0">
                  <a:pos x="98" y="18"/>
                </a:cxn>
                <a:cxn ang="0">
                  <a:pos x="89" y="25"/>
                </a:cxn>
                <a:cxn ang="0">
                  <a:pos x="89" y="29"/>
                </a:cxn>
                <a:cxn ang="0">
                  <a:pos x="89" y="30"/>
                </a:cxn>
                <a:cxn ang="0">
                  <a:pos x="97" y="30"/>
                </a:cxn>
                <a:cxn ang="0">
                  <a:pos x="104" y="29"/>
                </a:cxn>
                <a:cxn ang="0">
                  <a:pos x="110" y="27"/>
                </a:cxn>
                <a:cxn ang="0">
                  <a:pos x="116" y="24"/>
                </a:cxn>
                <a:cxn ang="0">
                  <a:pos x="125" y="23"/>
                </a:cxn>
                <a:cxn ang="0">
                  <a:pos x="135" y="23"/>
                </a:cxn>
                <a:cxn ang="0">
                  <a:pos x="144" y="26"/>
                </a:cxn>
                <a:cxn ang="0">
                  <a:pos x="153" y="30"/>
                </a:cxn>
                <a:cxn ang="0">
                  <a:pos x="151" y="31"/>
                </a:cxn>
                <a:cxn ang="0">
                  <a:pos x="149" y="31"/>
                </a:cxn>
                <a:cxn ang="0">
                  <a:pos x="147" y="38"/>
                </a:cxn>
                <a:cxn ang="0">
                  <a:pos x="72" y="35"/>
                </a:cxn>
                <a:cxn ang="0">
                  <a:pos x="76" y="29"/>
                </a:cxn>
                <a:cxn ang="0">
                  <a:pos x="79" y="24"/>
                </a:cxn>
                <a:cxn ang="0">
                  <a:pos x="84" y="19"/>
                </a:cxn>
                <a:cxn ang="0">
                  <a:pos x="88" y="16"/>
                </a:cxn>
                <a:cxn ang="0">
                  <a:pos x="89" y="11"/>
                </a:cxn>
                <a:cxn ang="0">
                  <a:pos x="87" y="8"/>
                </a:cxn>
                <a:cxn ang="0">
                  <a:pos x="82" y="7"/>
                </a:cxn>
                <a:cxn ang="0">
                  <a:pos x="78" y="9"/>
                </a:cxn>
                <a:cxn ang="0">
                  <a:pos x="74" y="14"/>
                </a:cxn>
                <a:cxn ang="0">
                  <a:pos x="67" y="22"/>
                </a:cxn>
                <a:cxn ang="0">
                  <a:pos x="62" y="33"/>
                </a:cxn>
                <a:cxn ang="0">
                  <a:pos x="57" y="38"/>
                </a:cxn>
                <a:cxn ang="0">
                  <a:pos x="17" y="37"/>
                </a:cxn>
                <a:cxn ang="0">
                  <a:pos x="17" y="35"/>
                </a:cxn>
                <a:cxn ang="0">
                  <a:pos x="15" y="38"/>
                </a:cxn>
              </a:cxnLst>
              <a:rect l="0" t="0" r="r" b="b"/>
              <a:pathLst>
                <a:path w="154" h="39">
                  <a:moveTo>
                    <a:pt x="0" y="38"/>
                  </a:moveTo>
                  <a:lnTo>
                    <a:pt x="1" y="37"/>
                  </a:lnTo>
                  <a:lnTo>
                    <a:pt x="3" y="35"/>
                  </a:lnTo>
                  <a:lnTo>
                    <a:pt x="6" y="32"/>
                  </a:lnTo>
                  <a:lnTo>
                    <a:pt x="8" y="29"/>
                  </a:lnTo>
                  <a:lnTo>
                    <a:pt x="11" y="27"/>
                  </a:lnTo>
                  <a:lnTo>
                    <a:pt x="13" y="25"/>
                  </a:lnTo>
                  <a:lnTo>
                    <a:pt x="17" y="23"/>
                  </a:lnTo>
                  <a:lnTo>
                    <a:pt x="20" y="22"/>
                  </a:lnTo>
                  <a:lnTo>
                    <a:pt x="22" y="22"/>
                  </a:lnTo>
                  <a:lnTo>
                    <a:pt x="22" y="23"/>
                  </a:lnTo>
                  <a:lnTo>
                    <a:pt x="23" y="25"/>
                  </a:lnTo>
                  <a:lnTo>
                    <a:pt x="23" y="27"/>
                  </a:lnTo>
                  <a:lnTo>
                    <a:pt x="27" y="23"/>
                  </a:lnTo>
                  <a:lnTo>
                    <a:pt x="30" y="20"/>
                  </a:lnTo>
                  <a:lnTo>
                    <a:pt x="33" y="16"/>
                  </a:lnTo>
                  <a:lnTo>
                    <a:pt x="35" y="11"/>
                  </a:lnTo>
                  <a:lnTo>
                    <a:pt x="38" y="7"/>
                  </a:lnTo>
                  <a:lnTo>
                    <a:pt x="39" y="3"/>
                  </a:lnTo>
                  <a:lnTo>
                    <a:pt x="42" y="0"/>
                  </a:lnTo>
                  <a:lnTo>
                    <a:pt x="115" y="0"/>
                  </a:lnTo>
                  <a:lnTo>
                    <a:pt x="115" y="5"/>
                  </a:lnTo>
                  <a:lnTo>
                    <a:pt x="111" y="9"/>
                  </a:lnTo>
                  <a:lnTo>
                    <a:pt x="108" y="12"/>
                  </a:lnTo>
                  <a:lnTo>
                    <a:pt x="103" y="15"/>
                  </a:lnTo>
                  <a:lnTo>
                    <a:pt x="98" y="18"/>
                  </a:lnTo>
                  <a:lnTo>
                    <a:pt x="94" y="22"/>
                  </a:lnTo>
                  <a:lnTo>
                    <a:pt x="89" y="25"/>
                  </a:lnTo>
                  <a:lnTo>
                    <a:pt x="89" y="27"/>
                  </a:lnTo>
                  <a:lnTo>
                    <a:pt x="89" y="29"/>
                  </a:lnTo>
                  <a:lnTo>
                    <a:pt x="89" y="29"/>
                  </a:lnTo>
                  <a:lnTo>
                    <a:pt x="89" y="30"/>
                  </a:lnTo>
                  <a:lnTo>
                    <a:pt x="93" y="30"/>
                  </a:lnTo>
                  <a:lnTo>
                    <a:pt x="97" y="30"/>
                  </a:lnTo>
                  <a:lnTo>
                    <a:pt x="100" y="30"/>
                  </a:lnTo>
                  <a:lnTo>
                    <a:pt x="104" y="29"/>
                  </a:lnTo>
                  <a:lnTo>
                    <a:pt x="107" y="29"/>
                  </a:lnTo>
                  <a:lnTo>
                    <a:pt x="110" y="27"/>
                  </a:lnTo>
                  <a:lnTo>
                    <a:pt x="114" y="25"/>
                  </a:lnTo>
                  <a:lnTo>
                    <a:pt x="116" y="24"/>
                  </a:lnTo>
                  <a:lnTo>
                    <a:pt x="120" y="23"/>
                  </a:lnTo>
                  <a:lnTo>
                    <a:pt x="125" y="23"/>
                  </a:lnTo>
                  <a:lnTo>
                    <a:pt x="130" y="23"/>
                  </a:lnTo>
                  <a:lnTo>
                    <a:pt x="135" y="23"/>
                  </a:lnTo>
                  <a:lnTo>
                    <a:pt x="140" y="24"/>
                  </a:lnTo>
                  <a:lnTo>
                    <a:pt x="144" y="26"/>
                  </a:lnTo>
                  <a:lnTo>
                    <a:pt x="149" y="29"/>
                  </a:lnTo>
                  <a:lnTo>
                    <a:pt x="153" y="30"/>
                  </a:lnTo>
                  <a:lnTo>
                    <a:pt x="152" y="31"/>
                  </a:lnTo>
                  <a:lnTo>
                    <a:pt x="151" y="31"/>
                  </a:lnTo>
                  <a:lnTo>
                    <a:pt x="150" y="31"/>
                  </a:lnTo>
                  <a:lnTo>
                    <a:pt x="149" y="31"/>
                  </a:lnTo>
                  <a:lnTo>
                    <a:pt x="148" y="35"/>
                  </a:lnTo>
                  <a:lnTo>
                    <a:pt x="147" y="38"/>
                  </a:lnTo>
                  <a:lnTo>
                    <a:pt x="72" y="38"/>
                  </a:lnTo>
                  <a:lnTo>
                    <a:pt x="72" y="35"/>
                  </a:lnTo>
                  <a:lnTo>
                    <a:pt x="74" y="30"/>
                  </a:lnTo>
                  <a:lnTo>
                    <a:pt x="76" y="29"/>
                  </a:lnTo>
                  <a:lnTo>
                    <a:pt x="78" y="26"/>
                  </a:lnTo>
                  <a:lnTo>
                    <a:pt x="79" y="24"/>
                  </a:lnTo>
                  <a:lnTo>
                    <a:pt x="82" y="22"/>
                  </a:lnTo>
                  <a:lnTo>
                    <a:pt x="84" y="19"/>
                  </a:lnTo>
                  <a:lnTo>
                    <a:pt x="86" y="17"/>
                  </a:lnTo>
                  <a:lnTo>
                    <a:pt x="88" y="16"/>
                  </a:lnTo>
                  <a:lnTo>
                    <a:pt x="89" y="14"/>
                  </a:lnTo>
                  <a:lnTo>
                    <a:pt x="89" y="11"/>
                  </a:lnTo>
                  <a:lnTo>
                    <a:pt x="89" y="10"/>
                  </a:lnTo>
                  <a:lnTo>
                    <a:pt x="87" y="8"/>
                  </a:lnTo>
                  <a:lnTo>
                    <a:pt x="84" y="7"/>
                  </a:lnTo>
                  <a:lnTo>
                    <a:pt x="82" y="7"/>
                  </a:lnTo>
                  <a:lnTo>
                    <a:pt x="79" y="8"/>
                  </a:lnTo>
                  <a:lnTo>
                    <a:pt x="78" y="9"/>
                  </a:lnTo>
                  <a:lnTo>
                    <a:pt x="76" y="8"/>
                  </a:lnTo>
                  <a:lnTo>
                    <a:pt x="74" y="14"/>
                  </a:lnTo>
                  <a:lnTo>
                    <a:pt x="70" y="18"/>
                  </a:lnTo>
                  <a:lnTo>
                    <a:pt x="67" y="22"/>
                  </a:lnTo>
                  <a:lnTo>
                    <a:pt x="65" y="29"/>
                  </a:lnTo>
                  <a:lnTo>
                    <a:pt x="62" y="33"/>
                  </a:lnTo>
                  <a:lnTo>
                    <a:pt x="57" y="36"/>
                  </a:lnTo>
                  <a:lnTo>
                    <a:pt x="57" y="38"/>
                  </a:lnTo>
                  <a:lnTo>
                    <a:pt x="17" y="38"/>
                  </a:lnTo>
                  <a:lnTo>
                    <a:pt x="17" y="37"/>
                  </a:lnTo>
                  <a:lnTo>
                    <a:pt x="20" y="35"/>
                  </a:lnTo>
                  <a:lnTo>
                    <a:pt x="17" y="35"/>
                  </a:lnTo>
                  <a:lnTo>
                    <a:pt x="16" y="37"/>
                  </a:lnTo>
                  <a:lnTo>
                    <a:pt x="15" y="38"/>
                  </a:lnTo>
                  <a:lnTo>
                    <a:pt x="0" y="38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76" name="Freeform 75"/>
            <p:cNvSpPr>
              <a:spLocks/>
            </p:cNvSpPr>
            <p:nvPr/>
          </p:nvSpPr>
          <p:spPr bwMode="auto">
            <a:xfrm>
              <a:off x="5136" y="1760"/>
              <a:ext cx="77" cy="39"/>
            </a:xfrm>
            <a:custGeom>
              <a:avLst/>
              <a:gdLst/>
              <a:ahLst/>
              <a:cxnLst>
                <a:cxn ang="0">
                  <a:pos x="29" y="38"/>
                </a:cxn>
                <a:cxn ang="0">
                  <a:pos x="27" y="35"/>
                </a:cxn>
                <a:cxn ang="0">
                  <a:pos x="25" y="32"/>
                </a:cxn>
                <a:cxn ang="0">
                  <a:pos x="23" y="27"/>
                </a:cxn>
                <a:cxn ang="0">
                  <a:pos x="19" y="23"/>
                </a:cxn>
                <a:cxn ang="0">
                  <a:pos x="15" y="20"/>
                </a:cxn>
                <a:cxn ang="0">
                  <a:pos x="11" y="16"/>
                </a:cxn>
                <a:cxn ang="0">
                  <a:pos x="6" y="12"/>
                </a:cxn>
                <a:cxn ang="0">
                  <a:pos x="3" y="8"/>
                </a:cxn>
                <a:cxn ang="0">
                  <a:pos x="1" y="3"/>
                </a:cxn>
                <a:cxn ang="0">
                  <a:pos x="0" y="0"/>
                </a:cxn>
                <a:cxn ang="0">
                  <a:pos x="41" y="0"/>
                </a:cxn>
                <a:cxn ang="0">
                  <a:pos x="42" y="1"/>
                </a:cxn>
                <a:cxn ang="0">
                  <a:pos x="44" y="4"/>
                </a:cxn>
                <a:cxn ang="0">
                  <a:pos x="45" y="9"/>
                </a:cxn>
                <a:cxn ang="0">
                  <a:pos x="49" y="13"/>
                </a:cxn>
                <a:cxn ang="0">
                  <a:pos x="51" y="17"/>
                </a:cxn>
                <a:cxn ang="0">
                  <a:pos x="54" y="18"/>
                </a:cxn>
                <a:cxn ang="0">
                  <a:pos x="57" y="19"/>
                </a:cxn>
                <a:cxn ang="0">
                  <a:pos x="60" y="21"/>
                </a:cxn>
                <a:cxn ang="0">
                  <a:pos x="64" y="22"/>
                </a:cxn>
                <a:cxn ang="0">
                  <a:pos x="67" y="23"/>
                </a:cxn>
                <a:cxn ang="0">
                  <a:pos x="70" y="26"/>
                </a:cxn>
                <a:cxn ang="0">
                  <a:pos x="70" y="29"/>
                </a:cxn>
                <a:cxn ang="0">
                  <a:pos x="72" y="31"/>
                </a:cxn>
                <a:cxn ang="0">
                  <a:pos x="74" y="34"/>
                </a:cxn>
                <a:cxn ang="0">
                  <a:pos x="76" y="37"/>
                </a:cxn>
                <a:cxn ang="0">
                  <a:pos x="76" y="38"/>
                </a:cxn>
                <a:cxn ang="0">
                  <a:pos x="29" y="38"/>
                </a:cxn>
              </a:cxnLst>
              <a:rect l="0" t="0" r="r" b="b"/>
              <a:pathLst>
                <a:path w="77" h="39">
                  <a:moveTo>
                    <a:pt x="29" y="38"/>
                  </a:moveTo>
                  <a:lnTo>
                    <a:pt x="27" y="35"/>
                  </a:lnTo>
                  <a:lnTo>
                    <a:pt x="25" y="32"/>
                  </a:lnTo>
                  <a:lnTo>
                    <a:pt x="23" y="27"/>
                  </a:lnTo>
                  <a:lnTo>
                    <a:pt x="19" y="23"/>
                  </a:lnTo>
                  <a:lnTo>
                    <a:pt x="15" y="20"/>
                  </a:lnTo>
                  <a:lnTo>
                    <a:pt x="11" y="16"/>
                  </a:lnTo>
                  <a:lnTo>
                    <a:pt x="6" y="12"/>
                  </a:lnTo>
                  <a:lnTo>
                    <a:pt x="3" y="8"/>
                  </a:lnTo>
                  <a:lnTo>
                    <a:pt x="1" y="3"/>
                  </a:lnTo>
                  <a:lnTo>
                    <a:pt x="0" y="0"/>
                  </a:lnTo>
                  <a:lnTo>
                    <a:pt x="41" y="0"/>
                  </a:lnTo>
                  <a:lnTo>
                    <a:pt x="42" y="1"/>
                  </a:lnTo>
                  <a:lnTo>
                    <a:pt x="44" y="4"/>
                  </a:lnTo>
                  <a:lnTo>
                    <a:pt x="45" y="9"/>
                  </a:lnTo>
                  <a:lnTo>
                    <a:pt x="49" y="13"/>
                  </a:lnTo>
                  <a:lnTo>
                    <a:pt x="51" y="17"/>
                  </a:lnTo>
                  <a:lnTo>
                    <a:pt x="54" y="18"/>
                  </a:lnTo>
                  <a:lnTo>
                    <a:pt x="57" y="19"/>
                  </a:lnTo>
                  <a:lnTo>
                    <a:pt x="60" y="21"/>
                  </a:lnTo>
                  <a:lnTo>
                    <a:pt x="64" y="22"/>
                  </a:lnTo>
                  <a:lnTo>
                    <a:pt x="67" y="23"/>
                  </a:lnTo>
                  <a:lnTo>
                    <a:pt x="70" y="26"/>
                  </a:lnTo>
                  <a:lnTo>
                    <a:pt x="70" y="29"/>
                  </a:lnTo>
                  <a:lnTo>
                    <a:pt x="72" y="31"/>
                  </a:lnTo>
                  <a:lnTo>
                    <a:pt x="74" y="34"/>
                  </a:lnTo>
                  <a:lnTo>
                    <a:pt x="76" y="37"/>
                  </a:lnTo>
                  <a:lnTo>
                    <a:pt x="76" y="38"/>
                  </a:lnTo>
                  <a:lnTo>
                    <a:pt x="29" y="38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77" name="Freeform 76"/>
            <p:cNvSpPr>
              <a:spLocks/>
            </p:cNvSpPr>
            <p:nvPr/>
          </p:nvSpPr>
          <p:spPr bwMode="auto">
            <a:xfrm>
              <a:off x="4682" y="1919"/>
              <a:ext cx="48" cy="21"/>
            </a:xfrm>
            <a:custGeom>
              <a:avLst/>
              <a:gdLst/>
              <a:ahLst/>
              <a:cxnLst>
                <a:cxn ang="0">
                  <a:pos x="4" y="20"/>
                </a:cxn>
                <a:cxn ang="0">
                  <a:pos x="4" y="18"/>
                </a:cxn>
                <a:cxn ang="0">
                  <a:pos x="3" y="15"/>
                </a:cxn>
                <a:cxn ang="0">
                  <a:pos x="0" y="13"/>
                </a:cxn>
                <a:cxn ang="0">
                  <a:pos x="0" y="10"/>
                </a:cxn>
                <a:cxn ang="0">
                  <a:pos x="1" y="8"/>
                </a:cxn>
                <a:cxn ang="0">
                  <a:pos x="3" y="6"/>
                </a:cxn>
                <a:cxn ang="0">
                  <a:pos x="5" y="4"/>
                </a:cxn>
                <a:cxn ang="0">
                  <a:pos x="11" y="4"/>
                </a:cxn>
                <a:cxn ang="0">
                  <a:pos x="16" y="3"/>
                </a:cxn>
                <a:cxn ang="0">
                  <a:pos x="21" y="2"/>
                </a:cxn>
                <a:cxn ang="0">
                  <a:pos x="27" y="1"/>
                </a:cxn>
                <a:cxn ang="0">
                  <a:pos x="33" y="0"/>
                </a:cxn>
                <a:cxn ang="0">
                  <a:pos x="38" y="1"/>
                </a:cxn>
                <a:cxn ang="0">
                  <a:pos x="43" y="2"/>
                </a:cxn>
                <a:cxn ang="0">
                  <a:pos x="47" y="6"/>
                </a:cxn>
                <a:cxn ang="0">
                  <a:pos x="47" y="12"/>
                </a:cxn>
                <a:cxn ang="0">
                  <a:pos x="46" y="17"/>
                </a:cxn>
                <a:cxn ang="0">
                  <a:pos x="46" y="20"/>
                </a:cxn>
                <a:cxn ang="0">
                  <a:pos x="34" y="20"/>
                </a:cxn>
                <a:cxn ang="0">
                  <a:pos x="34" y="19"/>
                </a:cxn>
                <a:cxn ang="0">
                  <a:pos x="34" y="16"/>
                </a:cxn>
                <a:cxn ang="0">
                  <a:pos x="30" y="15"/>
                </a:cxn>
                <a:cxn ang="0">
                  <a:pos x="27" y="14"/>
                </a:cxn>
                <a:cxn ang="0">
                  <a:pos x="23" y="14"/>
                </a:cxn>
                <a:cxn ang="0">
                  <a:pos x="20" y="15"/>
                </a:cxn>
                <a:cxn ang="0">
                  <a:pos x="20" y="17"/>
                </a:cxn>
                <a:cxn ang="0">
                  <a:pos x="20" y="19"/>
                </a:cxn>
                <a:cxn ang="0">
                  <a:pos x="20" y="20"/>
                </a:cxn>
                <a:cxn ang="0">
                  <a:pos x="4" y="20"/>
                </a:cxn>
              </a:cxnLst>
              <a:rect l="0" t="0" r="r" b="b"/>
              <a:pathLst>
                <a:path w="48" h="21">
                  <a:moveTo>
                    <a:pt x="4" y="20"/>
                  </a:moveTo>
                  <a:lnTo>
                    <a:pt x="4" y="18"/>
                  </a:lnTo>
                  <a:lnTo>
                    <a:pt x="3" y="15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1" y="8"/>
                  </a:lnTo>
                  <a:lnTo>
                    <a:pt x="3" y="6"/>
                  </a:lnTo>
                  <a:lnTo>
                    <a:pt x="5" y="4"/>
                  </a:lnTo>
                  <a:lnTo>
                    <a:pt x="11" y="4"/>
                  </a:lnTo>
                  <a:lnTo>
                    <a:pt x="16" y="3"/>
                  </a:lnTo>
                  <a:lnTo>
                    <a:pt x="21" y="2"/>
                  </a:lnTo>
                  <a:lnTo>
                    <a:pt x="27" y="1"/>
                  </a:lnTo>
                  <a:lnTo>
                    <a:pt x="33" y="0"/>
                  </a:lnTo>
                  <a:lnTo>
                    <a:pt x="38" y="1"/>
                  </a:lnTo>
                  <a:lnTo>
                    <a:pt x="43" y="2"/>
                  </a:lnTo>
                  <a:lnTo>
                    <a:pt x="47" y="6"/>
                  </a:lnTo>
                  <a:lnTo>
                    <a:pt x="47" y="12"/>
                  </a:lnTo>
                  <a:lnTo>
                    <a:pt x="46" y="17"/>
                  </a:lnTo>
                  <a:lnTo>
                    <a:pt x="46" y="20"/>
                  </a:lnTo>
                  <a:lnTo>
                    <a:pt x="34" y="20"/>
                  </a:lnTo>
                  <a:lnTo>
                    <a:pt x="34" y="19"/>
                  </a:lnTo>
                  <a:lnTo>
                    <a:pt x="34" y="16"/>
                  </a:lnTo>
                  <a:lnTo>
                    <a:pt x="30" y="15"/>
                  </a:lnTo>
                  <a:lnTo>
                    <a:pt x="27" y="14"/>
                  </a:lnTo>
                  <a:lnTo>
                    <a:pt x="23" y="14"/>
                  </a:lnTo>
                  <a:lnTo>
                    <a:pt x="20" y="15"/>
                  </a:lnTo>
                  <a:lnTo>
                    <a:pt x="20" y="17"/>
                  </a:lnTo>
                  <a:lnTo>
                    <a:pt x="20" y="19"/>
                  </a:lnTo>
                  <a:lnTo>
                    <a:pt x="20" y="20"/>
                  </a:lnTo>
                  <a:lnTo>
                    <a:pt x="4" y="20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78" name="Freeform 77"/>
            <p:cNvSpPr>
              <a:spLocks/>
            </p:cNvSpPr>
            <p:nvPr/>
          </p:nvSpPr>
          <p:spPr bwMode="auto">
            <a:xfrm>
              <a:off x="4751" y="1896"/>
              <a:ext cx="60" cy="44"/>
            </a:xfrm>
            <a:custGeom>
              <a:avLst/>
              <a:gdLst/>
              <a:ahLst/>
              <a:cxnLst>
                <a:cxn ang="0">
                  <a:pos x="0" y="43"/>
                </a:cxn>
                <a:cxn ang="0">
                  <a:pos x="2" y="41"/>
                </a:cxn>
                <a:cxn ang="0">
                  <a:pos x="5" y="39"/>
                </a:cxn>
                <a:cxn ang="0">
                  <a:pos x="6" y="37"/>
                </a:cxn>
                <a:cxn ang="0">
                  <a:pos x="8" y="34"/>
                </a:cxn>
                <a:cxn ang="0">
                  <a:pos x="9" y="32"/>
                </a:cxn>
                <a:cxn ang="0">
                  <a:pos x="10" y="30"/>
                </a:cxn>
                <a:cxn ang="0">
                  <a:pos x="8" y="27"/>
                </a:cxn>
                <a:cxn ang="0">
                  <a:pos x="9" y="21"/>
                </a:cxn>
                <a:cxn ang="0">
                  <a:pos x="10" y="14"/>
                </a:cxn>
                <a:cxn ang="0">
                  <a:pos x="12" y="8"/>
                </a:cxn>
                <a:cxn ang="0">
                  <a:pos x="18" y="6"/>
                </a:cxn>
                <a:cxn ang="0">
                  <a:pos x="21" y="4"/>
                </a:cxn>
                <a:cxn ang="0">
                  <a:pos x="25" y="2"/>
                </a:cxn>
                <a:cxn ang="0">
                  <a:pos x="27" y="0"/>
                </a:cxn>
                <a:cxn ang="0">
                  <a:pos x="33" y="1"/>
                </a:cxn>
                <a:cxn ang="0">
                  <a:pos x="34" y="4"/>
                </a:cxn>
                <a:cxn ang="0">
                  <a:pos x="36" y="6"/>
                </a:cxn>
                <a:cxn ang="0">
                  <a:pos x="39" y="8"/>
                </a:cxn>
                <a:cxn ang="0">
                  <a:pos x="41" y="11"/>
                </a:cxn>
                <a:cxn ang="0">
                  <a:pos x="39" y="12"/>
                </a:cxn>
                <a:cxn ang="0">
                  <a:pos x="36" y="12"/>
                </a:cxn>
                <a:cxn ang="0">
                  <a:pos x="34" y="12"/>
                </a:cxn>
                <a:cxn ang="0">
                  <a:pos x="32" y="12"/>
                </a:cxn>
                <a:cxn ang="0">
                  <a:pos x="30" y="12"/>
                </a:cxn>
                <a:cxn ang="0">
                  <a:pos x="28" y="12"/>
                </a:cxn>
                <a:cxn ang="0">
                  <a:pos x="26" y="13"/>
                </a:cxn>
                <a:cxn ang="0">
                  <a:pos x="25" y="15"/>
                </a:cxn>
                <a:cxn ang="0">
                  <a:pos x="26" y="20"/>
                </a:cxn>
                <a:cxn ang="0">
                  <a:pos x="29" y="25"/>
                </a:cxn>
                <a:cxn ang="0">
                  <a:pos x="31" y="28"/>
                </a:cxn>
                <a:cxn ang="0">
                  <a:pos x="33" y="32"/>
                </a:cxn>
                <a:cxn ang="0">
                  <a:pos x="35" y="30"/>
                </a:cxn>
                <a:cxn ang="0">
                  <a:pos x="37" y="27"/>
                </a:cxn>
                <a:cxn ang="0">
                  <a:pos x="41" y="24"/>
                </a:cxn>
                <a:cxn ang="0">
                  <a:pos x="46" y="23"/>
                </a:cxn>
                <a:cxn ang="0">
                  <a:pos x="51" y="24"/>
                </a:cxn>
                <a:cxn ang="0">
                  <a:pos x="54" y="27"/>
                </a:cxn>
                <a:cxn ang="0">
                  <a:pos x="55" y="31"/>
                </a:cxn>
                <a:cxn ang="0">
                  <a:pos x="59" y="34"/>
                </a:cxn>
                <a:cxn ang="0">
                  <a:pos x="58" y="39"/>
                </a:cxn>
                <a:cxn ang="0">
                  <a:pos x="57" y="43"/>
                </a:cxn>
                <a:cxn ang="0">
                  <a:pos x="42" y="43"/>
                </a:cxn>
                <a:cxn ang="0">
                  <a:pos x="42" y="42"/>
                </a:cxn>
                <a:cxn ang="0">
                  <a:pos x="42" y="39"/>
                </a:cxn>
                <a:cxn ang="0">
                  <a:pos x="41" y="35"/>
                </a:cxn>
                <a:cxn ang="0">
                  <a:pos x="36" y="36"/>
                </a:cxn>
                <a:cxn ang="0">
                  <a:pos x="35" y="39"/>
                </a:cxn>
                <a:cxn ang="0">
                  <a:pos x="35" y="43"/>
                </a:cxn>
                <a:cxn ang="0">
                  <a:pos x="22" y="43"/>
                </a:cxn>
                <a:cxn ang="0">
                  <a:pos x="24" y="39"/>
                </a:cxn>
                <a:cxn ang="0">
                  <a:pos x="23" y="36"/>
                </a:cxn>
                <a:cxn ang="0">
                  <a:pos x="21" y="37"/>
                </a:cxn>
                <a:cxn ang="0">
                  <a:pos x="18" y="39"/>
                </a:cxn>
                <a:cxn ang="0">
                  <a:pos x="16" y="42"/>
                </a:cxn>
                <a:cxn ang="0">
                  <a:pos x="12" y="43"/>
                </a:cxn>
                <a:cxn ang="0">
                  <a:pos x="0" y="43"/>
                </a:cxn>
              </a:cxnLst>
              <a:rect l="0" t="0" r="r" b="b"/>
              <a:pathLst>
                <a:path w="60" h="44">
                  <a:moveTo>
                    <a:pt x="0" y="43"/>
                  </a:moveTo>
                  <a:lnTo>
                    <a:pt x="2" y="41"/>
                  </a:lnTo>
                  <a:lnTo>
                    <a:pt x="5" y="39"/>
                  </a:lnTo>
                  <a:lnTo>
                    <a:pt x="6" y="37"/>
                  </a:lnTo>
                  <a:lnTo>
                    <a:pt x="8" y="34"/>
                  </a:lnTo>
                  <a:lnTo>
                    <a:pt x="9" y="32"/>
                  </a:lnTo>
                  <a:lnTo>
                    <a:pt x="10" y="30"/>
                  </a:lnTo>
                  <a:lnTo>
                    <a:pt x="8" y="27"/>
                  </a:lnTo>
                  <a:lnTo>
                    <a:pt x="9" y="21"/>
                  </a:lnTo>
                  <a:lnTo>
                    <a:pt x="10" y="14"/>
                  </a:lnTo>
                  <a:lnTo>
                    <a:pt x="12" y="8"/>
                  </a:lnTo>
                  <a:lnTo>
                    <a:pt x="18" y="6"/>
                  </a:lnTo>
                  <a:lnTo>
                    <a:pt x="21" y="4"/>
                  </a:lnTo>
                  <a:lnTo>
                    <a:pt x="25" y="2"/>
                  </a:lnTo>
                  <a:lnTo>
                    <a:pt x="27" y="0"/>
                  </a:lnTo>
                  <a:lnTo>
                    <a:pt x="33" y="1"/>
                  </a:lnTo>
                  <a:lnTo>
                    <a:pt x="34" y="4"/>
                  </a:lnTo>
                  <a:lnTo>
                    <a:pt x="36" y="6"/>
                  </a:lnTo>
                  <a:lnTo>
                    <a:pt x="39" y="8"/>
                  </a:lnTo>
                  <a:lnTo>
                    <a:pt x="41" y="11"/>
                  </a:lnTo>
                  <a:lnTo>
                    <a:pt x="39" y="12"/>
                  </a:lnTo>
                  <a:lnTo>
                    <a:pt x="36" y="12"/>
                  </a:lnTo>
                  <a:lnTo>
                    <a:pt x="34" y="12"/>
                  </a:lnTo>
                  <a:lnTo>
                    <a:pt x="32" y="12"/>
                  </a:lnTo>
                  <a:lnTo>
                    <a:pt x="30" y="12"/>
                  </a:lnTo>
                  <a:lnTo>
                    <a:pt x="28" y="12"/>
                  </a:lnTo>
                  <a:lnTo>
                    <a:pt x="26" y="13"/>
                  </a:lnTo>
                  <a:lnTo>
                    <a:pt x="25" y="15"/>
                  </a:lnTo>
                  <a:lnTo>
                    <a:pt x="26" y="20"/>
                  </a:lnTo>
                  <a:lnTo>
                    <a:pt x="29" y="25"/>
                  </a:lnTo>
                  <a:lnTo>
                    <a:pt x="31" y="28"/>
                  </a:lnTo>
                  <a:lnTo>
                    <a:pt x="33" y="32"/>
                  </a:lnTo>
                  <a:lnTo>
                    <a:pt x="35" y="30"/>
                  </a:lnTo>
                  <a:lnTo>
                    <a:pt x="37" y="27"/>
                  </a:lnTo>
                  <a:lnTo>
                    <a:pt x="41" y="24"/>
                  </a:lnTo>
                  <a:lnTo>
                    <a:pt x="46" y="23"/>
                  </a:lnTo>
                  <a:lnTo>
                    <a:pt x="51" y="24"/>
                  </a:lnTo>
                  <a:lnTo>
                    <a:pt x="54" y="27"/>
                  </a:lnTo>
                  <a:lnTo>
                    <a:pt x="55" y="31"/>
                  </a:lnTo>
                  <a:lnTo>
                    <a:pt x="59" y="34"/>
                  </a:lnTo>
                  <a:lnTo>
                    <a:pt x="58" y="39"/>
                  </a:lnTo>
                  <a:lnTo>
                    <a:pt x="57" y="43"/>
                  </a:lnTo>
                  <a:lnTo>
                    <a:pt x="42" y="43"/>
                  </a:lnTo>
                  <a:lnTo>
                    <a:pt x="42" y="42"/>
                  </a:lnTo>
                  <a:lnTo>
                    <a:pt x="42" y="39"/>
                  </a:lnTo>
                  <a:lnTo>
                    <a:pt x="41" y="35"/>
                  </a:lnTo>
                  <a:lnTo>
                    <a:pt x="36" y="36"/>
                  </a:lnTo>
                  <a:lnTo>
                    <a:pt x="35" y="39"/>
                  </a:lnTo>
                  <a:lnTo>
                    <a:pt x="35" y="43"/>
                  </a:lnTo>
                  <a:lnTo>
                    <a:pt x="22" y="43"/>
                  </a:lnTo>
                  <a:lnTo>
                    <a:pt x="24" y="39"/>
                  </a:lnTo>
                  <a:lnTo>
                    <a:pt x="23" y="36"/>
                  </a:lnTo>
                  <a:lnTo>
                    <a:pt x="21" y="37"/>
                  </a:lnTo>
                  <a:lnTo>
                    <a:pt x="18" y="39"/>
                  </a:lnTo>
                  <a:lnTo>
                    <a:pt x="16" y="42"/>
                  </a:lnTo>
                  <a:lnTo>
                    <a:pt x="12" y="43"/>
                  </a:lnTo>
                  <a:lnTo>
                    <a:pt x="0" y="43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79" name="Freeform 78"/>
            <p:cNvSpPr>
              <a:spLocks/>
            </p:cNvSpPr>
            <p:nvPr/>
          </p:nvSpPr>
          <p:spPr bwMode="auto">
            <a:xfrm>
              <a:off x="4881" y="1804"/>
              <a:ext cx="126" cy="136"/>
            </a:xfrm>
            <a:custGeom>
              <a:avLst/>
              <a:gdLst/>
              <a:ahLst/>
              <a:cxnLst>
                <a:cxn ang="0">
                  <a:pos x="13" y="134"/>
                </a:cxn>
                <a:cxn ang="0">
                  <a:pos x="21" y="119"/>
                </a:cxn>
                <a:cxn ang="0">
                  <a:pos x="28" y="103"/>
                </a:cxn>
                <a:cxn ang="0">
                  <a:pos x="36" y="90"/>
                </a:cxn>
                <a:cxn ang="0">
                  <a:pos x="41" y="75"/>
                </a:cxn>
                <a:cxn ang="0">
                  <a:pos x="44" y="57"/>
                </a:cxn>
                <a:cxn ang="0">
                  <a:pos x="51" y="47"/>
                </a:cxn>
                <a:cxn ang="0">
                  <a:pos x="57" y="37"/>
                </a:cxn>
                <a:cxn ang="0">
                  <a:pos x="64" y="28"/>
                </a:cxn>
                <a:cxn ang="0">
                  <a:pos x="73" y="17"/>
                </a:cxn>
                <a:cxn ang="0">
                  <a:pos x="71" y="11"/>
                </a:cxn>
                <a:cxn ang="0">
                  <a:pos x="68" y="6"/>
                </a:cxn>
                <a:cxn ang="0">
                  <a:pos x="58" y="12"/>
                </a:cxn>
                <a:cxn ang="0">
                  <a:pos x="50" y="19"/>
                </a:cxn>
                <a:cxn ang="0">
                  <a:pos x="40" y="26"/>
                </a:cxn>
                <a:cxn ang="0">
                  <a:pos x="31" y="33"/>
                </a:cxn>
                <a:cxn ang="0">
                  <a:pos x="24" y="33"/>
                </a:cxn>
                <a:cxn ang="0">
                  <a:pos x="18" y="35"/>
                </a:cxn>
                <a:cxn ang="0">
                  <a:pos x="11" y="36"/>
                </a:cxn>
                <a:cxn ang="0">
                  <a:pos x="5" y="34"/>
                </a:cxn>
                <a:cxn ang="0">
                  <a:pos x="0" y="21"/>
                </a:cxn>
                <a:cxn ang="0">
                  <a:pos x="7" y="6"/>
                </a:cxn>
                <a:cxn ang="0">
                  <a:pos x="11" y="0"/>
                </a:cxn>
                <a:cxn ang="0">
                  <a:pos x="31" y="2"/>
                </a:cxn>
                <a:cxn ang="0">
                  <a:pos x="40" y="3"/>
                </a:cxn>
                <a:cxn ang="0">
                  <a:pos x="50" y="0"/>
                </a:cxn>
                <a:cxn ang="0">
                  <a:pos x="91" y="3"/>
                </a:cxn>
                <a:cxn ang="0">
                  <a:pos x="95" y="0"/>
                </a:cxn>
                <a:cxn ang="0">
                  <a:pos x="104" y="0"/>
                </a:cxn>
                <a:cxn ang="0">
                  <a:pos x="105" y="3"/>
                </a:cxn>
                <a:cxn ang="0">
                  <a:pos x="108" y="2"/>
                </a:cxn>
                <a:cxn ang="0">
                  <a:pos x="125" y="0"/>
                </a:cxn>
                <a:cxn ang="0">
                  <a:pos x="121" y="3"/>
                </a:cxn>
                <a:cxn ang="0">
                  <a:pos x="115" y="6"/>
                </a:cxn>
                <a:cxn ang="0">
                  <a:pos x="111" y="9"/>
                </a:cxn>
                <a:cxn ang="0">
                  <a:pos x="107" y="19"/>
                </a:cxn>
                <a:cxn ang="0">
                  <a:pos x="102" y="30"/>
                </a:cxn>
                <a:cxn ang="0">
                  <a:pos x="96" y="39"/>
                </a:cxn>
                <a:cxn ang="0">
                  <a:pos x="89" y="47"/>
                </a:cxn>
                <a:cxn ang="0">
                  <a:pos x="88" y="54"/>
                </a:cxn>
                <a:cxn ang="0">
                  <a:pos x="84" y="57"/>
                </a:cxn>
                <a:cxn ang="0">
                  <a:pos x="79" y="72"/>
                </a:cxn>
                <a:cxn ang="0">
                  <a:pos x="71" y="83"/>
                </a:cxn>
                <a:cxn ang="0">
                  <a:pos x="70" y="96"/>
                </a:cxn>
                <a:cxn ang="0">
                  <a:pos x="66" y="106"/>
                </a:cxn>
                <a:cxn ang="0">
                  <a:pos x="60" y="117"/>
                </a:cxn>
                <a:cxn ang="0">
                  <a:pos x="57" y="130"/>
                </a:cxn>
                <a:cxn ang="0">
                  <a:pos x="41" y="135"/>
                </a:cxn>
                <a:cxn ang="0">
                  <a:pos x="47" y="118"/>
                </a:cxn>
                <a:cxn ang="0">
                  <a:pos x="53" y="100"/>
                </a:cxn>
                <a:cxn ang="0">
                  <a:pos x="55" y="95"/>
                </a:cxn>
                <a:cxn ang="0">
                  <a:pos x="57" y="92"/>
                </a:cxn>
                <a:cxn ang="0">
                  <a:pos x="52" y="97"/>
                </a:cxn>
                <a:cxn ang="0">
                  <a:pos x="47" y="101"/>
                </a:cxn>
                <a:cxn ang="0">
                  <a:pos x="39" y="106"/>
                </a:cxn>
                <a:cxn ang="0">
                  <a:pos x="35" y="115"/>
                </a:cxn>
                <a:cxn ang="0">
                  <a:pos x="32" y="124"/>
                </a:cxn>
                <a:cxn ang="0">
                  <a:pos x="28" y="131"/>
                </a:cxn>
                <a:cxn ang="0">
                  <a:pos x="13" y="135"/>
                </a:cxn>
              </a:cxnLst>
              <a:rect l="0" t="0" r="r" b="b"/>
              <a:pathLst>
                <a:path w="126" h="136">
                  <a:moveTo>
                    <a:pt x="13" y="135"/>
                  </a:moveTo>
                  <a:lnTo>
                    <a:pt x="13" y="134"/>
                  </a:lnTo>
                  <a:lnTo>
                    <a:pt x="17" y="126"/>
                  </a:lnTo>
                  <a:lnTo>
                    <a:pt x="21" y="119"/>
                  </a:lnTo>
                  <a:lnTo>
                    <a:pt x="25" y="111"/>
                  </a:lnTo>
                  <a:lnTo>
                    <a:pt x="28" y="103"/>
                  </a:lnTo>
                  <a:lnTo>
                    <a:pt x="31" y="97"/>
                  </a:lnTo>
                  <a:lnTo>
                    <a:pt x="36" y="90"/>
                  </a:lnTo>
                  <a:lnTo>
                    <a:pt x="37" y="81"/>
                  </a:lnTo>
                  <a:lnTo>
                    <a:pt x="41" y="75"/>
                  </a:lnTo>
                  <a:lnTo>
                    <a:pt x="43" y="67"/>
                  </a:lnTo>
                  <a:lnTo>
                    <a:pt x="44" y="57"/>
                  </a:lnTo>
                  <a:lnTo>
                    <a:pt x="47" y="52"/>
                  </a:lnTo>
                  <a:lnTo>
                    <a:pt x="51" y="47"/>
                  </a:lnTo>
                  <a:lnTo>
                    <a:pt x="54" y="42"/>
                  </a:lnTo>
                  <a:lnTo>
                    <a:pt x="57" y="37"/>
                  </a:lnTo>
                  <a:lnTo>
                    <a:pt x="60" y="33"/>
                  </a:lnTo>
                  <a:lnTo>
                    <a:pt x="64" y="28"/>
                  </a:lnTo>
                  <a:lnTo>
                    <a:pt x="69" y="22"/>
                  </a:lnTo>
                  <a:lnTo>
                    <a:pt x="73" y="17"/>
                  </a:lnTo>
                  <a:lnTo>
                    <a:pt x="71" y="14"/>
                  </a:lnTo>
                  <a:lnTo>
                    <a:pt x="71" y="11"/>
                  </a:lnTo>
                  <a:lnTo>
                    <a:pt x="71" y="7"/>
                  </a:lnTo>
                  <a:lnTo>
                    <a:pt x="68" y="6"/>
                  </a:lnTo>
                  <a:lnTo>
                    <a:pt x="63" y="10"/>
                  </a:lnTo>
                  <a:lnTo>
                    <a:pt x="58" y="12"/>
                  </a:lnTo>
                  <a:lnTo>
                    <a:pt x="53" y="16"/>
                  </a:lnTo>
                  <a:lnTo>
                    <a:pt x="50" y="19"/>
                  </a:lnTo>
                  <a:lnTo>
                    <a:pt x="45" y="22"/>
                  </a:lnTo>
                  <a:lnTo>
                    <a:pt x="40" y="26"/>
                  </a:lnTo>
                  <a:lnTo>
                    <a:pt x="35" y="29"/>
                  </a:lnTo>
                  <a:lnTo>
                    <a:pt x="31" y="33"/>
                  </a:lnTo>
                  <a:lnTo>
                    <a:pt x="28" y="33"/>
                  </a:lnTo>
                  <a:lnTo>
                    <a:pt x="24" y="33"/>
                  </a:lnTo>
                  <a:lnTo>
                    <a:pt x="21" y="34"/>
                  </a:lnTo>
                  <a:lnTo>
                    <a:pt x="18" y="35"/>
                  </a:lnTo>
                  <a:lnTo>
                    <a:pt x="15" y="35"/>
                  </a:lnTo>
                  <a:lnTo>
                    <a:pt x="11" y="36"/>
                  </a:lnTo>
                  <a:lnTo>
                    <a:pt x="9" y="35"/>
                  </a:lnTo>
                  <a:lnTo>
                    <a:pt x="5" y="34"/>
                  </a:lnTo>
                  <a:lnTo>
                    <a:pt x="0" y="28"/>
                  </a:lnTo>
                  <a:lnTo>
                    <a:pt x="0" y="21"/>
                  </a:lnTo>
                  <a:lnTo>
                    <a:pt x="4" y="13"/>
                  </a:lnTo>
                  <a:lnTo>
                    <a:pt x="7" y="6"/>
                  </a:lnTo>
                  <a:lnTo>
                    <a:pt x="9" y="2"/>
                  </a:lnTo>
                  <a:lnTo>
                    <a:pt x="11" y="0"/>
                  </a:lnTo>
                  <a:lnTo>
                    <a:pt x="32" y="0"/>
                  </a:lnTo>
                  <a:lnTo>
                    <a:pt x="31" y="2"/>
                  </a:lnTo>
                  <a:lnTo>
                    <a:pt x="35" y="3"/>
                  </a:lnTo>
                  <a:lnTo>
                    <a:pt x="40" y="3"/>
                  </a:lnTo>
                  <a:lnTo>
                    <a:pt x="45" y="2"/>
                  </a:lnTo>
                  <a:lnTo>
                    <a:pt x="50" y="0"/>
                  </a:lnTo>
                  <a:lnTo>
                    <a:pt x="92" y="0"/>
                  </a:lnTo>
                  <a:lnTo>
                    <a:pt x="91" y="3"/>
                  </a:lnTo>
                  <a:lnTo>
                    <a:pt x="94" y="0"/>
                  </a:lnTo>
                  <a:lnTo>
                    <a:pt x="95" y="0"/>
                  </a:lnTo>
                  <a:lnTo>
                    <a:pt x="103" y="0"/>
                  </a:lnTo>
                  <a:lnTo>
                    <a:pt x="104" y="0"/>
                  </a:lnTo>
                  <a:lnTo>
                    <a:pt x="104" y="3"/>
                  </a:lnTo>
                  <a:lnTo>
                    <a:pt x="105" y="3"/>
                  </a:lnTo>
                  <a:lnTo>
                    <a:pt x="107" y="3"/>
                  </a:lnTo>
                  <a:lnTo>
                    <a:pt x="108" y="2"/>
                  </a:lnTo>
                  <a:lnTo>
                    <a:pt x="110" y="0"/>
                  </a:lnTo>
                  <a:lnTo>
                    <a:pt x="125" y="0"/>
                  </a:lnTo>
                  <a:lnTo>
                    <a:pt x="123" y="2"/>
                  </a:lnTo>
                  <a:lnTo>
                    <a:pt x="121" y="3"/>
                  </a:lnTo>
                  <a:lnTo>
                    <a:pt x="118" y="5"/>
                  </a:lnTo>
                  <a:lnTo>
                    <a:pt x="115" y="6"/>
                  </a:lnTo>
                  <a:lnTo>
                    <a:pt x="114" y="8"/>
                  </a:lnTo>
                  <a:lnTo>
                    <a:pt x="111" y="9"/>
                  </a:lnTo>
                  <a:lnTo>
                    <a:pt x="108" y="13"/>
                  </a:lnTo>
                  <a:lnTo>
                    <a:pt x="107" y="19"/>
                  </a:lnTo>
                  <a:lnTo>
                    <a:pt x="104" y="25"/>
                  </a:lnTo>
                  <a:lnTo>
                    <a:pt x="102" y="30"/>
                  </a:lnTo>
                  <a:lnTo>
                    <a:pt x="98" y="34"/>
                  </a:lnTo>
                  <a:lnTo>
                    <a:pt x="96" y="39"/>
                  </a:lnTo>
                  <a:lnTo>
                    <a:pt x="93" y="43"/>
                  </a:lnTo>
                  <a:lnTo>
                    <a:pt x="89" y="47"/>
                  </a:lnTo>
                  <a:lnTo>
                    <a:pt x="88" y="51"/>
                  </a:lnTo>
                  <a:lnTo>
                    <a:pt x="88" y="54"/>
                  </a:lnTo>
                  <a:lnTo>
                    <a:pt x="86" y="56"/>
                  </a:lnTo>
                  <a:lnTo>
                    <a:pt x="84" y="57"/>
                  </a:lnTo>
                  <a:lnTo>
                    <a:pt x="83" y="66"/>
                  </a:lnTo>
                  <a:lnTo>
                    <a:pt x="79" y="72"/>
                  </a:lnTo>
                  <a:lnTo>
                    <a:pt x="75" y="78"/>
                  </a:lnTo>
                  <a:lnTo>
                    <a:pt x="71" y="83"/>
                  </a:lnTo>
                  <a:lnTo>
                    <a:pt x="71" y="90"/>
                  </a:lnTo>
                  <a:lnTo>
                    <a:pt x="70" y="96"/>
                  </a:lnTo>
                  <a:lnTo>
                    <a:pt x="68" y="101"/>
                  </a:lnTo>
                  <a:lnTo>
                    <a:pt x="66" y="106"/>
                  </a:lnTo>
                  <a:lnTo>
                    <a:pt x="63" y="112"/>
                  </a:lnTo>
                  <a:lnTo>
                    <a:pt x="60" y="117"/>
                  </a:lnTo>
                  <a:lnTo>
                    <a:pt x="59" y="123"/>
                  </a:lnTo>
                  <a:lnTo>
                    <a:pt x="57" y="130"/>
                  </a:lnTo>
                  <a:lnTo>
                    <a:pt x="54" y="135"/>
                  </a:lnTo>
                  <a:lnTo>
                    <a:pt x="41" y="135"/>
                  </a:lnTo>
                  <a:lnTo>
                    <a:pt x="44" y="127"/>
                  </a:lnTo>
                  <a:lnTo>
                    <a:pt x="47" y="118"/>
                  </a:lnTo>
                  <a:lnTo>
                    <a:pt x="50" y="108"/>
                  </a:lnTo>
                  <a:lnTo>
                    <a:pt x="53" y="100"/>
                  </a:lnTo>
                  <a:lnTo>
                    <a:pt x="53" y="97"/>
                  </a:lnTo>
                  <a:lnTo>
                    <a:pt x="55" y="95"/>
                  </a:lnTo>
                  <a:lnTo>
                    <a:pt x="57" y="94"/>
                  </a:lnTo>
                  <a:lnTo>
                    <a:pt x="57" y="92"/>
                  </a:lnTo>
                  <a:lnTo>
                    <a:pt x="55" y="94"/>
                  </a:lnTo>
                  <a:lnTo>
                    <a:pt x="52" y="97"/>
                  </a:lnTo>
                  <a:lnTo>
                    <a:pt x="50" y="100"/>
                  </a:lnTo>
                  <a:lnTo>
                    <a:pt x="47" y="101"/>
                  </a:lnTo>
                  <a:lnTo>
                    <a:pt x="43" y="103"/>
                  </a:lnTo>
                  <a:lnTo>
                    <a:pt x="39" y="106"/>
                  </a:lnTo>
                  <a:lnTo>
                    <a:pt x="37" y="111"/>
                  </a:lnTo>
                  <a:lnTo>
                    <a:pt x="35" y="115"/>
                  </a:lnTo>
                  <a:lnTo>
                    <a:pt x="34" y="120"/>
                  </a:lnTo>
                  <a:lnTo>
                    <a:pt x="32" y="124"/>
                  </a:lnTo>
                  <a:lnTo>
                    <a:pt x="31" y="128"/>
                  </a:lnTo>
                  <a:lnTo>
                    <a:pt x="28" y="131"/>
                  </a:lnTo>
                  <a:lnTo>
                    <a:pt x="27" y="135"/>
                  </a:lnTo>
                  <a:lnTo>
                    <a:pt x="13" y="135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80" name="Freeform 79"/>
            <p:cNvSpPr>
              <a:spLocks/>
            </p:cNvSpPr>
            <p:nvPr/>
          </p:nvSpPr>
          <p:spPr bwMode="auto">
            <a:xfrm>
              <a:off x="4961" y="1804"/>
              <a:ext cx="89" cy="136"/>
            </a:xfrm>
            <a:custGeom>
              <a:avLst/>
              <a:gdLst/>
              <a:ahLst/>
              <a:cxnLst>
                <a:cxn ang="0">
                  <a:pos x="0" y="134"/>
                </a:cxn>
                <a:cxn ang="0">
                  <a:pos x="7" y="115"/>
                </a:cxn>
                <a:cxn ang="0">
                  <a:pos x="13" y="95"/>
                </a:cxn>
                <a:cxn ang="0">
                  <a:pos x="15" y="89"/>
                </a:cxn>
                <a:cxn ang="0">
                  <a:pos x="19" y="83"/>
                </a:cxn>
                <a:cxn ang="0">
                  <a:pos x="24" y="66"/>
                </a:cxn>
                <a:cxn ang="0">
                  <a:pos x="28" y="48"/>
                </a:cxn>
                <a:cxn ang="0">
                  <a:pos x="34" y="40"/>
                </a:cxn>
                <a:cxn ang="0">
                  <a:pos x="39" y="32"/>
                </a:cxn>
                <a:cxn ang="0">
                  <a:pos x="43" y="22"/>
                </a:cxn>
                <a:cxn ang="0">
                  <a:pos x="43" y="11"/>
                </a:cxn>
                <a:cxn ang="0">
                  <a:pos x="49" y="3"/>
                </a:cxn>
                <a:cxn ang="0">
                  <a:pos x="88" y="0"/>
                </a:cxn>
                <a:cxn ang="0">
                  <a:pos x="86" y="11"/>
                </a:cxn>
                <a:cxn ang="0">
                  <a:pos x="79" y="22"/>
                </a:cxn>
                <a:cxn ang="0">
                  <a:pos x="72" y="33"/>
                </a:cxn>
                <a:cxn ang="0">
                  <a:pos x="68" y="44"/>
                </a:cxn>
                <a:cxn ang="0">
                  <a:pos x="64" y="55"/>
                </a:cxn>
                <a:cxn ang="0">
                  <a:pos x="59" y="60"/>
                </a:cxn>
                <a:cxn ang="0">
                  <a:pos x="56" y="68"/>
                </a:cxn>
                <a:cxn ang="0">
                  <a:pos x="52" y="76"/>
                </a:cxn>
                <a:cxn ang="0">
                  <a:pos x="49" y="81"/>
                </a:cxn>
                <a:cxn ang="0">
                  <a:pos x="44" y="93"/>
                </a:cxn>
                <a:cxn ang="0">
                  <a:pos x="41" y="104"/>
                </a:cxn>
                <a:cxn ang="0">
                  <a:pos x="34" y="120"/>
                </a:cxn>
                <a:cxn ang="0">
                  <a:pos x="30" y="135"/>
                </a:cxn>
                <a:cxn ang="0">
                  <a:pos x="18" y="133"/>
                </a:cxn>
                <a:cxn ang="0">
                  <a:pos x="25" y="116"/>
                </a:cxn>
                <a:cxn ang="0">
                  <a:pos x="30" y="105"/>
                </a:cxn>
                <a:cxn ang="0">
                  <a:pos x="34" y="94"/>
                </a:cxn>
                <a:cxn ang="0">
                  <a:pos x="37" y="82"/>
                </a:cxn>
                <a:cxn ang="0">
                  <a:pos x="42" y="71"/>
                </a:cxn>
                <a:cxn ang="0">
                  <a:pos x="35" y="71"/>
                </a:cxn>
                <a:cxn ang="0">
                  <a:pos x="33" y="77"/>
                </a:cxn>
                <a:cxn ang="0">
                  <a:pos x="25" y="93"/>
                </a:cxn>
                <a:cxn ang="0">
                  <a:pos x="22" y="110"/>
                </a:cxn>
                <a:cxn ang="0">
                  <a:pos x="15" y="124"/>
                </a:cxn>
                <a:cxn ang="0">
                  <a:pos x="13" y="135"/>
                </a:cxn>
              </a:cxnLst>
              <a:rect l="0" t="0" r="r" b="b"/>
              <a:pathLst>
                <a:path w="89" h="136">
                  <a:moveTo>
                    <a:pt x="0" y="135"/>
                  </a:moveTo>
                  <a:lnTo>
                    <a:pt x="0" y="134"/>
                  </a:lnTo>
                  <a:lnTo>
                    <a:pt x="5" y="125"/>
                  </a:lnTo>
                  <a:lnTo>
                    <a:pt x="7" y="115"/>
                  </a:lnTo>
                  <a:lnTo>
                    <a:pt x="10" y="105"/>
                  </a:lnTo>
                  <a:lnTo>
                    <a:pt x="13" y="95"/>
                  </a:lnTo>
                  <a:lnTo>
                    <a:pt x="15" y="93"/>
                  </a:lnTo>
                  <a:lnTo>
                    <a:pt x="15" y="89"/>
                  </a:lnTo>
                  <a:lnTo>
                    <a:pt x="16" y="85"/>
                  </a:lnTo>
                  <a:lnTo>
                    <a:pt x="19" y="83"/>
                  </a:lnTo>
                  <a:lnTo>
                    <a:pt x="21" y="75"/>
                  </a:lnTo>
                  <a:lnTo>
                    <a:pt x="24" y="66"/>
                  </a:lnTo>
                  <a:lnTo>
                    <a:pt x="27" y="57"/>
                  </a:lnTo>
                  <a:lnTo>
                    <a:pt x="28" y="48"/>
                  </a:lnTo>
                  <a:lnTo>
                    <a:pt x="30" y="44"/>
                  </a:lnTo>
                  <a:lnTo>
                    <a:pt x="34" y="40"/>
                  </a:lnTo>
                  <a:lnTo>
                    <a:pt x="37" y="36"/>
                  </a:lnTo>
                  <a:lnTo>
                    <a:pt x="39" y="32"/>
                  </a:lnTo>
                  <a:lnTo>
                    <a:pt x="42" y="28"/>
                  </a:lnTo>
                  <a:lnTo>
                    <a:pt x="43" y="22"/>
                  </a:lnTo>
                  <a:lnTo>
                    <a:pt x="44" y="17"/>
                  </a:lnTo>
                  <a:lnTo>
                    <a:pt x="43" y="11"/>
                  </a:lnTo>
                  <a:lnTo>
                    <a:pt x="46" y="7"/>
                  </a:lnTo>
                  <a:lnTo>
                    <a:pt x="49" y="3"/>
                  </a:lnTo>
                  <a:lnTo>
                    <a:pt x="50" y="0"/>
                  </a:lnTo>
                  <a:lnTo>
                    <a:pt x="88" y="0"/>
                  </a:lnTo>
                  <a:lnTo>
                    <a:pt x="86" y="4"/>
                  </a:lnTo>
                  <a:lnTo>
                    <a:pt x="86" y="11"/>
                  </a:lnTo>
                  <a:lnTo>
                    <a:pt x="81" y="15"/>
                  </a:lnTo>
                  <a:lnTo>
                    <a:pt x="79" y="22"/>
                  </a:lnTo>
                  <a:lnTo>
                    <a:pt x="76" y="28"/>
                  </a:lnTo>
                  <a:lnTo>
                    <a:pt x="72" y="33"/>
                  </a:lnTo>
                  <a:lnTo>
                    <a:pt x="71" y="39"/>
                  </a:lnTo>
                  <a:lnTo>
                    <a:pt x="68" y="44"/>
                  </a:lnTo>
                  <a:lnTo>
                    <a:pt x="66" y="48"/>
                  </a:lnTo>
                  <a:lnTo>
                    <a:pt x="64" y="55"/>
                  </a:lnTo>
                  <a:lnTo>
                    <a:pt x="61" y="57"/>
                  </a:lnTo>
                  <a:lnTo>
                    <a:pt x="59" y="60"/>
                  </a:lnTo>
                  <a:lnTo>
                    <a:pt x="57" y="64"/>
                  </a:lnTo>
                  <a:lnTo>
                    <a:pt x="56" y="68"/>
                  </a:lnTo>
                  <a:lnTo>
                    <a:pt x="54" y="72"/>
                  </a:lnTo>
                  <a:lnTo>
                    <a:pt x="52" y="76"/>
                  </a:lnTo>
                  <a:lnTo>
                    <a:pt x="51" y="79"/>
                  </a:lnTo>
                  <a:lnTo>
                    <a:pt x="49" y="81"/>
                  </a:lnTo>
                  <a:lnTo>
                    <a:pt x="47" y="87"/>
                  </a:lnTo>
                  <a:lnTo>
                    <a:pt x="44" y="93"/>
                  </a:lnTo>
                  <a:lnTo>
                    <a:pt x="42" y="99"/>
                  </a:lnTo>
                  <a:lnTo>
                    <a:pt x="41" y="104"/>
                  </a:lnTo>
                  <a:lnTo>
                    <a:pt x="37" y="112"/>
                  </a:lnTo>
                  <a:lnTo>
                    <a:pt x="34" y="120"/>
                  </a:lnTo>
                  <a:lnTo>
                    <a:pt x="31" y="127"/>
                  </a:lnTo>
                  <a:lnTo>
                    <a:pt x="30" y="135"/>
                  </a:lnTo>
                  <a:lnTo>
                    <a:pt x="18" y="135"/>
                  </a:lnTo>
                  <a:lnTo>
                    <a:pt x="18" y="133"/>
                  </a:lnTo>
                  <a:lnTo>
                    <a:pt x="22" y="124"/>
                  </a:lnTo>
                  <a:lnTo>
                    <a:pt x="25" y="116"/>
                  </a:lnTo>
                  <a:lnTo>
                    <a:pt x="27" y="111"/>
                  </a:lnTo>
                  <a:lnTo>
                    <a:pt x="30" y="105"/>
                  </a:lnTo>
                  <a:lnTo>
                    <a:pt x="32" y="100"/>
                  </a:lnTo>
                  <a:lnTo>
                    <a:pt x="34" y="94"/>
                  </a:lnTo>
                  <a:lnTo>
                    <a:pt x="36" y="88"/>
                  </a:lnTo>
                  <a:lnTo>
                    <a:pt x="37" y="82"/>
                  </a:lnTo>
                  <a:lnTo>
                    <a:pt x="40" y="77"/>
                  </a:lnTo>
                  <a:lnTo>
                    <a:pt x="42" y="71"/>
                  </a:lnTo>
                  <a:lnTo>
                    <a:pt x="37" y="71"/>
                  </a:lnTo>
                  <a:lnTo>
                    <a:pt x="35" y="71"/>
                  </a:lnTo>
                  <a:lnTo>
                    <a:pt x="33" y="73"/>
                  </a:lnTo>
                  <a:lnTo>
                    <a:pt x="33" y="77"/>
                  </a:lnTo>
                  <a:lnTo>
                    <a:pt x="29" y="84"/>
                  </a:lnTo>
                  <a:lnTo>
                    <a:pt x="25" y="93"/>
                  </a:lnTo>
                  <a:lnTo>
                    <a:pt x="23" y="101"/>
                  </a:lnTo>
                  <a:lnTo>
                    <a:pt x="22" y="110"/>
                  </a:lnTo>
                  <a:lnTo>
                    <a:pt x="18" y="118"/>
                  </a:lnTo>
                  <a:lnTo>
                    <a:pt x="15" y="124"/>
                  </a:lnTo>
                  <a:lnTo>
                    <a:pt x="13" y="133"/>
                  </a:lnTo>
                  <a:lnTo>
                    <a:pt x="13" y="135"/>
                  </a:lnTo>
                  <a:lnTo>
                    <a:pt x="0" y="135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81" name="Freeform 80"/>
            <p:cNvSpPr>
              <a:spLocks/>
            </p:cNvSpPr>
            <p:nvPr/>
          </p:nvSpPr>
          <p:spPr bwMode="auto">
            <a:xfrm>
              <a:off x="5071" y="1804"/>
              <a:ext cx="142" cy="70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6" y="11"/>
                </a:cxn>
                <a:cxn ang="0">
                  <a:pos x="10" y="10"/>
                </a:cxn>
                <a:cxn ang="0">
                  <a:pos x="14" y="6"/>
                </a:cxn>
                <a:cxn ang="0">
                  <a:pos x="23" y="5"/>
                </a:cxn>
                <a:cxn ang="0">
                  <a:pos x="34" y="5"/>
                </a:cxn>
                <a:cxn ang="0">
                  <a:pos x="42" y="6"/>
                </a:cxn>
                <a:cxn ang="0">
                  <a:pos x="51" y="9"/>
                </a:cxn>
                <a:cxn ang="0">
                  <a:pos x="49" y="17"/>
                </a:cxn>
                <a:cxn ang="0">
                  <a:pos x="41" y="24"/>
                </a:cxn>
                <a:cxn ang="0">
                  <a:pos x="39" y="32"/>
                </a:cxn>
                <a:cxn ang="0">
                  <a:pos x="34" y="39"/>
                </a:cxn>
                <a:cxn ang="0">
                  <a:pos x="28" y="45"/>
                </a:cxn>
                <a:cxn ang="0">
                  <a:pos x="25" y="52"/>
                </a:cxn>
                <a:cxn ang="0">
                  <a:pos x="34" y="56"/>
                </a:cxn>
                <a:cxn ang="0">
                  <a:pos x="36" y="67"/>
                </a:cxn>
                <a:cxn ang="0">
                  <a:pos x="43" y="68"/>
                </a:cxn>
                <a:cxn ang="0">
                  <a:pos x="50" y="68"/>
                </a:cxn>
                <a:cxn ang="0">
                  <a:pos x="56" y="66"/>
                </a:cxn>
                <a:cxn ang="0">
                  <a:pos x="61" y="62"/>
                </a:cxn>
                <a:cxn ang="0">
                  <a:pos x="67" y="53"/>
                </a:cxn>
                <a:cxn ang="0">
                  <a:pos x="76" y="49"/>
                </a:cxn>
                <a:cxn ang="0">
                  <a:pos x="84" y="43"/>
                </a:cxn>
                <a:cxn ang="0">
                  <a:pos x="91" y="35"/>
                </a:cxn>
                <a:cxn ang="0">
                  <a:pos x="105" y="29"/>
                </a:cxn>
                <a:cxn ang="0">
                  <a:pos x="118" y="23"/>
                </a:cxn>
                <a:cxn ang="0">
                  <a:pos x="130" y="15"/>
                </a:cxn>
                <a:cxn ang="0">
                  <a:pos x="140" y="6"/>
                </a:cxn>
                <a:cxn ang="0">
                  <a:pos x="141" y="0"/>
                </a:cxn>
                <a:cxn ang="0">
                  <a:pos x="92" y="2"/>
                </a:cxn>
                <a:cxn ang="0">
                  <a:pos x="91" y="9"/>
                </a:cxn>
                <a:cxn ang="0">
                  <a:pos x="85" y="17"/>
                </a:cxn>
                <a:cxn ang="0">
                  <a:pos x="82" y="29"/>
                </a:cxn>
                <a:cxn ang="0">
                  <a:pos x="79" y="37"/>
                </a:cxn>
                <a:cxn ang="0">
                  <a:pos x="70" y="42"/>
                </a:cxn>
                <a:cxn ang="0">
                  <a:pos x="64" y="40"/>
                </a:cxn>
                <a:cxn ang="0">
                  <a:pos x="59" y="40"/>
                </a:cxn>
                <a:cxn ang="0">
                  <a:pos x="55" y="38"/>
                </a:cxn>
                <a:cxn ang="0">
                  <a:pos x="54" y="34"/>
                </a:cxn>
                <a:cxn ang="0">
                  <a:pos x="57" y="25"/>
                </a:cxn>
                <a:cxn ang="0">
                  <a:pos x="61" y="18"/>
                </a:cxn>
                <a:cxn ang="0">
                  <a:pos x="64" y="12"/>
                </a:cxn>
                <a:cxn ang="0">
                  <a:pos x="69" y="6"/>
                </a:cxn>
                <a:cxn ang="0">
                  <a:pos x="74" y="1"/>
                </a:cxn>
                <a:cxn ang="0">
                  <a:pos x="0" y="0"/>
                </a:cxn>
              </a:cxnLst>
              <a:rect l="0" t="0" r="r" b="b"/>
              <a:pathLst>
                <a:path w="142" h="70">
                  <a:moveTo>
                    <a:pt x="0" y="0"/>
                  </a:moveTo>
                  <a:lnTo>
                    <a:pt x="0" y="3"/>
                  </a:lnTo>
                  <a:lnTo>
                    <a:pt x="2" y="6"/>
                  </a:lnTo>
                  <a:lnTo>
                    <a:pt x="6" y="11"/>
                  </a:lnTo>
                  <a:lnTo>
                    <a:pt x="8" y="11"/>
                  </a:lnTo>
                  <a:lnTo>
                    <a:pt x="10" y="10"/>
                  </a:lnTo>
                  <a:lnTo>
                    <a:pt x="12" y="9"/>
                  </a:lnTo>
                  <a:lnTo>
                    <a:pt x="14" y="6"/>
                  </a:lnTo>
                  <a:lnTo>
                    <a:pt x="18" y="6"/>
                  </a:lnTo>
                  <a:lnTo>
                    <a:pt x="23" y="5"/>
                  </a:lnTo>
                  <a:lnTo>
                    <a:pt x="28" y="5"/>
                  </a:lnTo>
                  <a:lnTo>
                    <a:pt x="34" y="5"/>
                  </a:lnTo>
                  <a:lnTo>
                    <a:pt x="37" y="6"/>
                  </a:lnTo>
                  <a:lnTo>
                    <a:pt x="42" y="6"/>
                  </a:lnTo>
                  <a:lnTo>
                    <a:pt x="47" y="8"/>
                  </a:lnTo>
                  <a:lnTo>
                    <a:pt x="51" y="9"/>
                  </a:lnTo>
                  <a:lnTo>
                    <a:pt x="51" y="14"/>
                  </a:lnTo>
                  <a:lnTo>
                    <a:pt x="49" y="17"/>
                  </a:lnTo>
                  <a:lnTo>
                    <a:pt x="45" y="21"/>
                  </a:lnTo>
                  <a:lnTo>
                    <a:pt x="41" y="24"/>
                  </a:lnTo>
                  <a:lnTo>
                    <a:pt x="41" y="29"/>
                  </a:lnTo>
                  <a:lnTo>
                    <a:pt x="39" y="32"/>
                  </a:lnTo>
                  <a:lnTo>
                    <a:pt x="36" y="36"/>
                  </a:lnTo>
                  <a:lnTo>
                    <a:pt x="34" y="39"/>
                  </a:lnTo>
                  <a:lnTo>
                    <a:pt x="31" y="41"/>
                  </a:lnTo>
                  <a:lnTo>
                    <a:pt x="28" y="45"/>
                  </a:lnTo>
                  <a:lnTo>
                    <a:pt x="25" y="48"/>
                  </a:lnTo>
                  <a:lnTo>
                    <a:pt x="25" y="52"/>
                  </a:lnTo>
                  <a:lnTo>
                    <a:pt x="32" y="52"/>
                  </a:lnTo>
                  <a:lnTo>
                    <a:pt x="34" y="56"/>
                  </a:lnTo>
                  <a:lnTo>
                    <a:pt x="34" y="63"/>
                  </a:lnTo>
                  <a:lnTo>
                    <a:pt x="36" y="67"/>
                  </a:lnTo>
                  <a:lnTo>
                    <a:pt x="39" y="68"/>
                  </a:lnTo>
                  <a:lnTo>
                    <a:pt x="43" y="68"/>
                  </a:lnTo>
                  <a:lnTo>
                    <a:pt x="46" y="69"/>
                  </a:lnTo>
                  <a:lnTo>
                    <a:pt x="50" y="68"/>
                  </a:lnTo>
                  <a:lnTo>
                    <a:pt x="53" y="67"/>
                  </a:lnTo>
                  <a:lnTo>
                    <a:pt x="56" y="66"/>
                  </a:lnTo>
                  <a:lnTo>
                    <a:pt x="59" y="64"/>
                  </a:lnTo>
                  <a:lnTo>
                    <a:pt x="61" y="62"/>
                  </a:lnTo>
                  <a:lnTo>
                    <a:pt x="64" y="58"/>
                  </a:lnTo>
                  <a:lnTo>
                    <a:pt x="67" y="53"/>
                  </a:lnTo>
                  <a:lnTo>
                    <a:pt x="71" y="52"/>
                  </a:lnTo>
                  <a:lnTo>
                    <a:pt x="76" y="49"/>
                  </a:lnTo>
                  <a:lnTo>
                    <a:pt x="80" y="46"/>
                  </a:lnTo>
                  <a:lnTo>
                    <a:pt x="84" y="43"/>
                  </a:lnTo>
                  <a:lnTo>
                    <a:pt x="88" y="40"/>
                  </a:lnTo>
                  <a:lnTo>
                    <a:pt x="91" y="35"/>
                  </a:lnTo>
                  <a:lnTo>
                    <a:pt x="98" y="32"/>
                  </a:lnTo>
                  <a:lnTo>
                    <a:pt x="105" y="29"/>
                  </a:lnTo>
                  <a:lnTo>
                    <a:pt x="111" y="27"/>
                  </a:lnTo>
                  <a:lnTo>
                    <a:pt x="118" y="23"/>
                  </a:lnTo>
                  <a:lnTo>
                    <a:pt x="125" y="19"/>
                  </a:lnTo>
                  <a:lnTo>
                    <a:pt x="130" y="15"/>
                  </a:lnTo>
                  <a:lnTo>
                    <a:pt x="135" y="10"/>
                  </a:lnTo>
                  <a:lnTo>
                    <a:pt x="140" y="6"/>
                  </a:lnTo>
                  <a:lnTo>
                    <a:pt x="141" y="3"/>
                  </a:lnTo>
                  <a:lnTo>
                    <a:pt x="141" y="0"/>
                  </a:lnTo>
                  <a:lnTo>
                    <a:pt x="92" y="0"/>
                  </a:lnTo>
                  <a:lnTo>
                    <a:pt x="92" y="2"/>
                  </a:lnTo>
                  <a:lnTo>
                    <a:pt x="93" y="6"/>
                  </a:lnTo>
                  <a:lnTo>
                    <a:pt x="91" y="9"/>
                  </a:lnTo>
                  <a:lnTo>
                    <a:pt x="87" y="13"/>
                  </a:lnTo>
                  <a:lnTo>
                    <a:pt x="85" y="17"/>
                  </a:lnTo>
                  <a:lnTo>
                    <a:pt x="83" y="23"/>
                  </a:lnTo>
                  <a:lnTo>
                    <a:pt x="82" y="29"/>
                  </a:lnTo>
                  <a:lnTo>
                    <a:pt x="81" y="33"/>
                  </a:lnTo>
                  <a:lnTo>
                    <a:pt x="79" y="37"/>
                  </a:lnTo>
                  <a:lnTo>
                    <a:pt x="75" y="40"/>
                  </a:lnTo>
                  <a:lnTo>
                    <a:pt x="70" y="42"/>
                  </a:lnTo>
                  <a:lnTo>
                    <a:pt x="68" y="40"/>
                  </a:lnTo>
                  <a:lnTo>
                    <a:pt x="64" y="40"/>
                  </a:lnTo>
                  <a:lnTo>
                    <a:pt x="61" y="40"/>
                  </a:lnTo>
                  <a:lnTo>
                    <a:pt x="59" y="40"/>
                  </a:lnTo>
                  <a:lnTo>
                    <a:pt x="57" y="39"/>
                  </a:lnTo>
                  <a:lnTo>
                    <a:pt x="55" y="38"/>
                  </a:lnTo>
                  <a:lnTo>
                    <a:pt x="54" y="36"/>
                  </a:lnTo>
                  <a:lnTo>
                    <a:pt x="54" y="34"/>
                  </a:lnTo>
                  <a:lnTo>
                    <a:pt x="57" y="30"/>
                  </a:lnTo>
                  <a:lnTo>
                    <a:pt x="57" y="25"/>
                  </a:lnTo>
                  <a:lnTo>
                    <a:pt x="57" y="21"/>
                  </a:lnTo>
                  <a:lnTo>
                    <a:pt x="61" y="18"/>
                  </a:lnTo>
                  <a:lnTo>
                    <a:pt x="62" y="16"/>
                  </a:lnTo>
                  <a:lnTo>
                    <a:pt x="64" y="12"/>
                  </a:lnTo>
                  <a:lnTo>
                    <a:pt x="66" y="9"/>
                  </a:lnTo>
                  <a:lnTo>
                    <a:pt x="69" y="6"/>
                  </a:lnTo>
                  <a:lnTo>
                    <a:pt x="71" y="4"/>
                  </a:lnTo>
                  <a:lnTo>
                    <a:pt x="74" y="1"/>
                  </a:lnTo>
                  <a:lnTo>
                    <a:pt x="75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82" name="Freeform 81"/>
            <p:cNvSpPr>
              <a:spLocks/>
            </p:cNvSpPr>
            <p:nvPr/>
          </p:nvSpPr>
          <p:spPr bwMode="auto">
            <a:xfrm>
              <a:off x="4580" y="1945"/>
              <a:ext cx="259" cy="33"/>
            </a:xfrm>
            <a:custGeom>
              <a:avLst/>
              <a:gdLst/>
              <a:ahLst/>
              <a:cxnLst>
                <a:cxn ang="0">
                  <a:pos x="2" y="30"/>
                </a:cxn>
                <a:cxn ang="0">
                  <a:pos x="8" y="28"/>
                </a:cxn>
                <a:cxn ang="0">
                  <a:pos x="15" y="24"/>
                </a:cxn>
                <a:cxn ang="0">
                  <a:pos x="22" y="21"/>
                </a:cxn>
                <a:cxn ang="0">
                  <a:pos x="35" y="17"/>
                </a:cxn>
                <a:cxn ang="0">
                  <a:pos x="57" y="15"/>
                </a:cxn>
                <a:cxn ang="0">
                  <a:pos x="78" y="15"/>
                </a:cxn>
                <a:cxn ang="0">
                  <a:pos x="100" y="13"/>
                </a:cxn>
                <a:cxn ang="0">
                  <a:pos x="110" y="8"/>
                </a:cxn>
                <a:cxn ang="0">
                  <a:pos x="108" y="5"/>
                </a:cxn>
                <a:cxn ang="0">
                  <a:pos x="105" y="2"/>
                </a:cxn>
                <a:cxn ang="0">
                  <a:pos x="122" y="0"/>
                </a:cxn>
                <a:cxn ang="0">
                  <a:pos x="126" y="3"/>
                </a:cxn>
                <a:cxn ang="0">
                  <a:pos x="129" y="10"/>
                </a:cxn>
                <a:cxn ang="0">
                  <a:pos x="138" y="11"/>
                </a:cxn>
                <a:cxn ang="0">
                  <a:pos x="137" y="3"/>
                </a:cxn>
                <a:cxn ang="0">
                  <a:pos x="151" y="0"/>
                </a:cxn>
                <a:cxn ang="0">
                  <a:pos x="149" y="8"/>
                </a:cxn>
                <a:cxn ang="0">
                  <a:pos x="153" y="9"/>
                </a:cxn>
                <a:cxn ang="0">
                  <a:pos x="156" y="8"/>
                </a:cxn>
                <a:cxn ang="0">
                  <a:pos x="160" y="4"/>
                </a:cxn>
                <a:cxn ang="0">
                  <a:pos x="165" y="2"/>
                </a:cxn>
                <a:cxn ang="0">
                  <a:pos x="180" y="0"/>
                </a:cxn>
                <a:cxn ang="0">
                  <a:pos x="174" y="6"/>
                </a:cxn>
                <a:cxn ang="0">
                  <a:pos x="175" y="8"/>
                </a:cxn>
                <a:cxn ang="0">
                  <a:pos x="180" y="8"/>
                </a:cxn>
                <a:cxn ang="0">
                  <a:pos x="186" y="6"/>
                </a:cxn>
                <a:cxn ang="0">
                  <a:pos x="191" y="0"/>
                </a:cxn>
                <a:cxn ang="0">
                  <a:pos x="205" y="2"/>
                </a:cxn>
                <a:cxn ang="0">
                  <a:pos x="205" y="7"/>
                </a:cxn>
                <a:cxn ang="0">
                  <a:pos x="209" y="7"/>
                </a:cxn>
                <a:cxn ang="0">
                  <a:pos x="212" y="3"/>
                </a:cxn>
                <a:cxn ang="0">
                  <a:pos x="229" y="0"/>
                </a:cxn>
                <a:cxn ang="0">
                  <a:pos x="229" y="8"/>
                </a:cxn>
                <a:cxn ang="0">
                  <a:pos x="232" y="13"/>
                </a:cxn>
                <a:cxn ang="0">
                  <a:pos x="241" y="15"/>
                </a:cxn>
                <a:cxn ang="0">
                  <a:pos x="246" y="13"/>
                </a:cxn>
                <a:cxn ang="0">
                  <a:pos x="250" y="15"/>
                </a:cxn>
                <a:cxn ang="0">
                  <a:pos x="254" y="18"/>
                </a:cxn>
                <a:cxn ang="0">
                  <a:pos x="258" y="20"/>
                </a:cxn>
                <a:cxn ang="0">
                  <a:pos x="257" y="28"/>
                </a:cxn>
                <a:cxn ang="0">
                  <a:pos x="212" y="32"/>
                </a:cxn>
                <a:cxn ang="0">
                  <a:pos x="213" y="27"/>
                </a:cxn>
                <a:cxn ang="0">
                  <a:pos x="205" y="23"/>
                </a:cxn>
                <a:cxn ang="0">
                  <a:pos x="193" y="21"/>
                </a:cxn>
                <a:cxn ang="0">
                  <a:pos x="181" y="20"/>
                </a:cxn>
                <a:cxn ang="0">
                  <a:pos x="169" y="19"/>
                </a:cxn>
                <a:cxn ang="0">
                  <a:pos x="157" y="24"/>
                </a:cxn>
                <a:cxn ang="0">
                  <a:pos x="147" y="24"/>
                </a:cxn>
                <a:cxn ang="0">
                  <a:pos x="135" y="21"/>
                </a:cxn>
                <a:cxn ang="0">
                  <a:pos x="122" y="21"/>
                </a:cxn>
                <a:cxn ang="0">
                  <a:pos x="114" y="28"/>
                </a:cxn>
                <a:cxn ang="0">
                  <a:pos x="100" y="32"/>
                </a:cxn>
                <a:cxn ang="0">
                  <a:pos x="101" y="25"/>
                </a:cxn>
                <a:cxn ang="0">
                  <a:pos x="90" y="24"/>
                </a:cxn>
                <a:cxn ang="0">
                  <a:pos x="80" y="26"/>
                </a:cxn>
                <a:cxn ang="0">
                  <a:pos x="69" y="29"/>
                </a:cxn>
                <a:cxn ang="0">
                  <a:pos x="61" y="32"/>
                </a:cxn>
              </a:cxnLst>
              <a:rect l="0" t="0" r="r" b="b"/>
              <a:pathLst>
                <a:path w="259" h="33">
                  <a:moveTo>
                    <a:pt x="0" y="32"/>
                  </a:moveTo>
                  <a:lnTo>
                    <a:pt x="2" y="30"/>
                  </a:lnTo>
                  <a:lnTo>
                    <a:pt x="5" y="29"/>
                  </a:lnTo>
                  <a:lnTo>
                    <a:pt x="8" y="28"/>
                  </a:lnTo>
                  <a:lnTo>
                    <a:pt x="12" y="26"/>
                  </a:lnTo>
                  <a:lnTo>
                    <a:pt x="15" y="24"/>
                  </a:lnTo>
                  <a:lnTo>
                    <a:pt x="19" y="23"/>
                  </a:lnTo>
                  <a:lnTo>
                    <a:pt x="22" y="21"/>
                  </a:lnTo>
                  <a:lnTo>
                    <a:pt x="25" y="19"/>
                  </a:lnTo>
                  <a:lnTo>
                    <a:pt x="35" y="17"/>
                  </a:lnTo>
                  <a:lnTo>
                    <a:pt x="46" y="15"/>
                  </a:lnTo>
                  <a:lnTo>
                    <a:pt x="57" y="15"/>
                  </a:lnTo>
                  <a:lnTo>
                    <a:pt x="67" y="15"/>
                  </a:lnTo>
                  <a:lnTo>
                    <a:pt x="78" y="15"/>
                  </a:lnTo>
                  <a:lnTo>
                    <a:pt x="89" y="14"/>
                  </a:lnTo>
                  <a:lnTo>
                    <a:pt x="100" y="13"/>
                  </a:lnTo>
                  <a:lnTo>
                    <a:pt x="108" y="8"/>
                  </a:lnTo>
                  <a:lnTo>
                    <a:pt x="110" y="8"/>
                  </a:lnTo>
                  <a:lnTo>
                    <a:pt x="110" y="6"/>
                  </a:lnTo>
                  <a:lnTo>
                    <a:pt x="108" y="5"/>
                  </a:lnTo>
                  <a:lnTo>
                    <a:pt x="108" y="3"/>
                  </a:lnTo>
                  <a:lnTo>
                    <a:pt x="105" y="2"/>
                  </a:lnTo>
                  <a:lnTo>
                    <a:pt x="105" y="0"/>
                  </a:lnTo>
                  <a:lnTo>
                    <a:pt x="122" y="0"/>
                  </a:lnTo>
                  <a:lnTo>
                    <a:pt x="123" y="2"/>
                  </a:lnTo>
                  <a:lnTo>
                    <a:pt x="126" y="3"/>
                  </a:lnTo>
                  <a:lnTo>
                    <a:pt x="126" y="8"/>
                  </a:lnTo>
                  <a:lnTo>
                    <a:pt x="129" y="10"/>
                  </a:lnTo>
                  <a:lnTo>
                    <a:pt x="134" y="11"/>
                  </a:lnTo>
                  <a:lnTo>
                    <a:pt x="138" y="11"/>
                  </a:lnTo>
                  <a:lnTo>
                    <a:pt x="138" y="8"/>
                  </a:lnTo>
                  <a:lnTo>
                    <a:pt x="137" y="3"/>
                  </a:lnTo>
                  <a:lnTo>
                    <a:pt x="137" y="0"/>
                  </a:lnTo>
                  <a:lnTo>
                    <a:pt x="151" y="0"/>
                  </a:lnTo>
                  <a:lnTo>
                    <a:pt x="150" y="2"/>
                  </a:lnTo>
                  <a:lnTo>
                    <a:pt x="149" y="8"/>
                  </a:lnTo>
                  <a:lnTo>
                    <a:pt x="151" y="9"/>
                  </a:lnTo>
                  <a:lnTo>
                    <a:pt x="153" y="9"/>
                  </a:lnTo>
                  <a:lnTo>
                    <a:pt x="154" y="9"/>
                  </a:lnTo>
                  <a:lnTo>
                    <a:pt x="156" y="8"/>
                  </a:lnTo>
                  <a:lnTo>
                    <a:pt x="159" y="6"/>
                  </a:lnTo>
                  <a:lnTo>
                    <a:pt x="160" y="4"/>
                  </a:lnTo>
                  <a:lnTo>
                    <a:pt x="162" y="3"/>
                  </a:lnTo>
                  <a:lnTo>
                    <a:pt x="165" y="2"/>
                  </a:lnTo>
                  <a:lnTo>
                    <a:pt x="167" y="0"/>
                  </a:lnTo>
                  <a:lnTo>
                    <a:pt x="180" y="0"/>
                  </a:lnTo>
                  <a:lnTo>
                    <a:pt x="176" y="2"/>
                  </a:lnTo>
                  <a:lnTo>
                    <a:pt x="174" y="6"/>
                  </a:lnTo>
                  <a:lnTo>
                    <a:pt x="172" y="8"/>
                  </a:lnTo>
                  <a:lnTo>
                    <a:pt x="175" y="8"/>
                  </a:lnTo>
                  <a:lnTo>
                    <a:pt x="177" y="8"/>
                  </a:lnTo>
                  <a:lnTo>
                    <a:pt x="180" y="8"/>
                  </a:lnTo>
                  <a:lnTo>
                    <a:pt x="183" y="8"/>
                  </a:lnTo>
                  <a:lnTo>
                    <a:pt x="186" y="6"/>
                  </a:lnTo>
                  <a:lnTo>
                    <a:pt x="189" y="3"/>
                  </a:lnTo>
                  <a:lnTo>
                    <a:pt x="191" y="0"/>
                  </a:lnTo>
                  <a:lnTo>
                    <a:pt x="205" y="0"/>
                  </a:lnTo>
                  <a:lnTo>
                    <a:pt x="205" y="2"/>
                  </a:lnTo>
                  <a:lnTo>
                    <a:pt x="203" y="5"/>
                  </a:lnTo>
                  <a:lnTo>
                    <a:pt x="205" y="7"/>
                  </a:lnTo>
                  <a:lnTo>
                    <a:pt x="207" y="8"/>
                  </a:lnTo>
                  <a:lnTo>
                    <a:pt x="209" y="7"/>
                  </a:lnTo>
                  <a:lnTo>
                    <a:pt x="212" y="8"/>
                  </a:lnTo>
                  <a:lnTo>
                    <a:pt x="212" y="3"/>
                  </a:lnTo>
                  <a:lnTo>
                    <a:pt x="212" y="0"/>
                  </a:lnTo>
                  <a:lnTo>
                    <a:pt x="229" y="0"/>
                  </a:lnTo>
                  <a:lnTo>
                    <a:pt x="229" y="4"/>
                  </a:lnTo>
                  <a:lnTo>
                    <a:pt x="229" y="8"/>
                  </a:lnTo>
                  <a:lnTo>
                    <a:pt x="230" y="12"/>
                  </a:lnTo>
                  <a:lnTo>
                    <a:pt x="232" y="13"/>
                  </a:lnTo>
                  <a:lnTo>
                    <a:pt x="236" y="15"/>
                  </a:lnTo>
                  <a:lnTo>
                    <a:pt x="241" y="15"/>
                  </a:lnTo>
                  <a:lnTo>
                    <a:pt x="244" y="13"/>
                  </a:lnTo>
                  <a:lnTo>
                    <a:pt x="246" y="13"/>
                  </a:lnTo>
                  <a:lnTo>
                    <a:pt x="248" y="13"/>
                  </a:lnTo>
                  <a:lnTo>
                    <a:pt x="250" y="15"/>
                  </a:lnTo>
                  <a:lnTo>
                    <a:pt x="252" y="16"/>
                  </a:lnTo>
                  <a:lnTo>
                    <a:pt x="254" y="18"/>
                  </a:lnTo>
                  <a:lnTo>
                    <a:pt x="256" y="19"/>
                  </a:lnTo>
                  <a:lnTo>
                    <a:pt x="258" y="20"/>
                  </a:lnTo>
                  <a:lnTo>
                    <a:pt x="257" y="24"/>
                  </a:lnTo>
                  <a:lnTo>
                    <a:pt x="257" y="28"/>
                  </a:lnTo>
                  <a:lnTo>
                    <a:pt x="258" y="32"/>
                  </a:lnTo>
                  <a:lnTo>
                    <a:pt x="212" y="32"/>
                  </a:lnTo>
                  <a:lnTo>
                    <a:pt x="212" y="30"/>
                  </a:lnTo>
                  <a:lnTo>
                    <a:pt x="213" y="27"/>
                  </a:lnTo>
                  <a:lnTo>
                    <a:pt x="211" y="24"/>
                  </a:lnTo>
                  <a:lnTo>
                    <a:pt x="205" y="23"/>
                  </a:lnTo>
                  <a:lnTo>
                    <a:pt x="199" y="22"/>
                  </a:lnTo>
                  <a:lnTo>
                    <a:pt x="193" y="21"/>
                  </a:lnTo>
                  <a:lnTo>
                    <a:pt x="187" y="21"/>
                  </a:lnTo>
                  <a:lnTo>
                    <a:pt x="181" y="20"/>
                  </a:lnTo>
                  <a:lnTo>
                    <a:pt x="175" y="19"/>
                  </a:lnTo>
                  <a:lnTo>
                    <a:pt x="169" y="19"/>
                  </a:lnTo>
                  <a:lnTo>
                    <a:pt x="162" y="19"/>
                  </a:lnTo>
                  <a:lnTo>
                    <a:pt x="157" y="24"/>
                  </a:lnTo>
                  <a:lnTo>
                    <a:pt x="151" y="24"/>
                  </a:lnTo>
                  <a:lnTo>
                    <a:pt x="147" y="24"/>
                  </a:lnTo>
                  <a:lnTo>
                    <a:pt x="141" y="23"/>
                  </a:lnTo>
                  <a:lnTo>
                    <a:pt x="135" y="21"/>
                  </a:lnTo>
                  <a:lnTo>
                    <a:pt x="128" y="20"/>
                  </a:lnTo>
                  <a:lnTo>
                    <a:pt x="122" y="21"/>
                  </a:lnTo>
                  <a:lnTo>
                    <a:pt x="117" y="23"/>
                  </a:lnTo>
                  <a:lnTo>
                    <a:pt x="114" y="28"/>
                  </a:lnTo>
                  <a:lnTo>
                    <a:pt x="111" y="32"/>
                  </a:lnTo>
                  <a:lnTo>
                    <a:pt x="100" y="32"/>
                  </a:lnTo>
                  <a:lnTo>
                    <a:pt x="100" y="29"/>
                  </a:lnTo>
                  <a:lnTo>
                    <a:pt x="101" y="25"/>
                  </a:lnTo>
                  <a:lnTo>
                    <a:pt x="96" y="24"/>
                  </a:lnTo>
                  <a:lnTo>
                    <a:pt x="90" y="24"/>
                  </a:lnTo>
                  <a:lnTo>
                    <a:pt x="84" y="24"/>
                  </a:lnTo>
                  <a:lnTo>
                    <a:pt x="80" y="26"/>
                  </a:lnTo>
                  <a:lnTo>
                    <a:pt x="74" y="27"/>
                  </a:lnTo>
                  <a:lnTo>
                    <a:pt x="69" y="29"/>
                  </a:lnTo>
                  <a:lnTo>
                    <a:pt x="65" y="30"/>
                  </a:lnTo>
                  <a:lnTo>
                    <a:pt x="61" y="32"/>
                  </a:lnTo>
                  <a:lnTo>
                    <a:pt x="0" y="32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83" name="Freeform 82"/>
            <p:cNvSpPr>
              <a:spLocks/>
            </p:cNvSpPr>
            <p:nvPr/>
          </p:nvSpPr>
          <p:spPr bwMode="auto">
            <a:xfrm>
              <a:off x="4880" y="1945"/>
              <a:ext cx="24" cy="33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0" y="30"/>
                </a:cxn>
                <a:cxn ang="0">
                  <a:pos x="3" y="24"/>
                </a:cxn>
                <a:cxn ang="0">
                  <a:pos x="6" y="19"/>
                </a:cxn>
                <a:cxn ang="0">
                  <a:pos x="8" y="13"/>
                </a:cxn>
                <a:cxn ang="0">
                  <a:pos x="10" y="7"/>
                </a:cxn>
                <a:cxn ang="0">
                  <a:pos x="12" y="0"/>
                </a:cxn>
                <a:cxn ang="0">
                  <a:pos x="23" y="0"/>
                </a:cxn>
                <a:cxn ang="0">
                  <a:pos x="22" y="3"/>
                </a:cxn>
                <a:cxn ang="0">
                  <a:pos x="21" y="6"/>
                </a:cxn>
                <a:cxn ang="0">
                  <a:pos x="18" y="8"/>
                </a:cxn>
                <a:cxn ang="0">
                  <a:pos x="18" y="15"/>
                </a:cxn>
                <a:cxn ang="0">
                  <a:pos x="16" y="19"/>
                </a:cxn>
                <a:cxn ang="0">
                  <a:pos x="13" y="24"/>
                </a:cxn>
                <a:cxn ang="0">
                  <a:pos x="10" y="29"/>
                </a:cxn>
                <a:cxn ang="0">
                  <a:pos x="10" y="32"/>
                </a:cxn>
                <a:cxn ang="0">
                  <a:pos x="0" y="32"/>
                </a:cxn>
              </a:cxnLst>
              <a:rect l="0" t="0" r="r" b="b"/>
              <a:pathLst>
                <a:path w="24" h="33">
                  <a:moveTo>
                    <a:pt x="0" y="32"/>
                  </a:moveTo>
                  <a:lnTo>
                    <a:pt x="0" y="30"/>
                  </a:lnTo>
                  <a:lnTo>
                    <a:pt x="3" y="24"/>
                  </a:lnTo>
                  <a:lnTo>
                    <a:pt x="6" y="19"/>
                  </a:lnTo>
                  <a:lnTo>
                    <a:pt x="8" y="13"/>
                  </a:lnTo>
                  <a:lnTo>
                    <a:pt x="10" y="7"/>
                  </a:lnTo>
                  <a:lnTo>
                    <a:pt x="12" y="0"/>
                  </a:lnTo>
                  <a:lnTo>
                    <a:pt x="23" y="0"/>
                  </a:lnTo>
                  <a:lnTo>
                    <a:pt x="22" y="3"/>
                  </a:lnTo>
                  <a:lnTo>
                    <a:pt x="21" y="6"/>
                  </a:lnTo>
                  <a:lnTo>
                    <a:pt x="18" y="8"/>
                  </a:lnTo>
                  <a:lnTo>
                    <a:pt x="18" y="15"/>
                  </a:lnTo>
                  <a:lnTo>
                    <a:pt x="16" y="19"/>
                  </a:lnTo>
                  <a:lnTo>
                    <a:pt x="13" y="24"/>
                  </a:lnTo>
                  <a:lnTo>
                    <a:pt x="10" y="29"/>
                  </a:lnTo>
                  <a:lnTo>
                    <a:pt x="10" y="32"/>
                  </a:lnTo>
                  <a:lnTo>
                    <a:pt x="0" y="32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84" name="Freeform 83"/>
            <p:cNvSpPr>
              <a:spLocks/>
            </p:cNvSpPr>
            <p:nvPr/>
          </p:nvSpPr>
          <p:spPr bwMode="auto">
            <a:xfrm>
              <a:off x="4907" y="1945"/>
              <a:ext cx="26" cy="33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0" y="28"/>
                </a:cxn>
                <a:cxn ang="0">
                  <a:pos x="1" y="24"/>
                </a:cxn>
                <a:cxn ang="0">
                  <a:pos x="2" y="21"/>
                </a:cxn>
                <a:cxn ang="0">
                  <a:pos x="5" y="18"/>
                </a:cxn>
                <a:cxn ang="0">
                  <a:pos x="6" y="13"/>
                </a:cxn>
                <a:cxn ang="0">
                  <a:pos x="8" y="8"/>
                </a:cxn>
                <a:cxn ang="0">
                  <a:pos x="10" y="4"/>
                </a:cxn>
                <a:cxn ang="0">
                  <a:pos x="13" y="2"/>
                </a:cxn>
                <a:cxn ang="0">
                  <a:pos x="14" y="0"/>
                </a:cxn>
                <a:cxn ang="0">
                  <a:pos x="25" y="0"/>
                </a:cxn>
                <a:cxn ang="0">
                  <a:pos x="22" y="5"/>
                </a:cxn>
                <a:cxn ang="0">
                  <a:pos x="19" y="10"/>
                </a:cxn>
                <a:cxn ang="0">
                  <a:pos x="16" y="15"/>
                </a:cxn>
                <a:cxn ang="0">
                  <a:pos x="14" y="21"/>
                </a:cxn>
                <a:cxn ang="0">
                  <a:pos x="10" y="25"/>
                </a:cxn>
                <a:cxn ang="0">
                  <a:pos x="6" y="30"/>
                </a:cxn>
                <a:cxn ang="0">
                  <a:pos x="6" y="32"/>
                </a:cxn>
                <a:cxn ang="0">
                  <a:pos x="0" y="32"/>
                </a:cxn>
              </a:cxnLst>
              <a:rect l="0" t="0" r="r" b="b"/>
              <a:pathLst>
                <a:path w="26" h="33">
                  <a:moveTo>
                    <a:pt x="0" y="32"/>
                  </a:moveTo>
                  <a:lnTo>
                    <a:pt x="0" y="28"/>
                  </a:lnTo>
                  <a:lnTo>
                    <a:pt x="1" y="24"/>
                  </a:lnTo>
                  <a:lnTo>
                    <a:pt x="2" y="21"/>
                  </a:lnTo>
                  <a:lnTo>
                    <a:pt x="5" y="18"/>
                  </a:lnTo>
                  <a:lnTo>
                    <a:pt x="6" y="13"/>
                  </a:lnTo>
                  <a:lnTo>
                    <a:pt x="8" y="8"/>
                  </a:lnTo>
                  <a:lnTo>
                    <a:pt x="10" y="4"/>
                  </a:lnTo>
                  <a:lnTo>
                    <a:pt x="13" y="2"/>
                  </a:lnTo>
                  <a:lnTo>
                    <a:pt x="14" y="0"/>
                  </a:lnTo>
                  <a:lnTo>
                    <a:pt x="25" y="0"/>
                  </a:lnTo>
                  <a:lnTo>
                    <a:pt x="22" y="5"/>
                  </a:lnTo>
                  <a:lnTo>
                    <a:pt x="19" y="10"/>
                  </a:lnTo>
                  <a:lnTo>
                    <a:pt x="16" y="15"/>
                  </a:lnTo>
                  <a:lnTo>
                    <a:pt x="14" y="21"/>
                  </a:lnTo>
                  <a:lnTo>
                    <a:pt x="10" y="25"/>
                  </a:lnTo>
                  <a:lnTo>
                    <a:pt x="6" y="30"/>
                  </a:lnTo>
                  <a:lnTo>
                    <a:pt x="6" y="32"/>
                  </a:lnTo>
                  <a:lnTo>
                    <a:pt x="0" y="32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85" name="Freeform 84"/>
            <p:cNvSpPr>
              <a:spLocks/>
            </p:cNvSpPr>
            <p:nvPr/>
          </p:nvSpPr>
          <p:spPr bwMode="auto">
            <a:xfrm>
              <a:off x="4953" y="1945"/>
              <a:ext cx="17" cy="33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1" y="24"/>
                </a:cxn>
                <a:cxn ang="0">
                  <a:pos x="3" y="17"/>
                </a:cxn>
                <a:cxn ang="0">
                  <a:pos x="5" y="9"/>
                </a:cxn>
                <a:cxn ang="0">
                  <a:pos x="6" y="0"/>
                </a:cxn>
                <a:cxn ang="0">
                  <a:pos x="16" y="0"/>
                </a:cxn>
                <a:cxn ang="0">
                  <a:pos x="15" y="5"/>
                </a:cxn>
                <a:cxn ang="0">
                  <a:pos x="13" y="13"/>
                </a:cxn>
                <a:cxn ang="0">
                  <a:pos x="12" y="20"/>
                </a:cxn>
                <a:cxn ang="0">
                  <a:pos x="9" y="28"/>
                </a:cxn>
                <a:cxn ang="0">
                  <a:pos x="8" y="32"/>
                </a:cxn>
                <a:cxn ang="0">
                  <a:pos x="0" y="32"/>
                </a:cxn>
              </a:cxnLst>
              <a:rect l="0" t="0" r="r" b="b"/>
              <a:pathLst>
                <a:path w="17" h="33">
                  <a:moveTo>
                    <a:pt x="0" y="32"/>
                  </a:moveTo>
                  <a:lnTo>
                    <a:pt x="1" y="24"/>
                  </a:lnTo>
                  <a:lnTo>
                    <a:pt x="3" y="17"/>
                  </a:lnTo>
                  <a:lnTo>
                    <a:pt x="5" y="9"/>
                  </a:lnTo>
                  <a:lnTo>
                    <a:pt x="6" y="0"/>
                  </a:lnTo>
                  <a:lnTo>
                    <a:pt x="16" y="0"/>
                  </a:lnTo>
                  <a:lnTo>
                    <a:pt x="15" y="5"/>
                  </a:lnTo>
                  <a:lnTo>
                    <a:pt x="13" y="13"/>
                  </a:lnTo>
                  <a:lnTo>
                    <a:pt x="12" y="20"/>
                  </a:lnTo>
                  <a:lnTo>
                    <a:pt x="9" y="28"/>
                  </a:lnTo>
                  <a:lnTo>
                    <a:pt x="8" y="32"/>
                  </a:lnTo>
                  <a:lnTo>
                    <a:pt x="0" y="32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86" name="Freeform 85"/>
            <p:cNvSpPr>
              <a:spLocks/>
            </p:cNvSpPr>
            <p:nvPr/>
          </p:nvSpPr>
          <p:spPr bwMode="auto">
            <a:xfrm>
              <a:off x="4967" y="1945"/>
              <a:ext cx="21" cy="33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1" y="31"/>
                </a:cxn>
                <a:cxn ang="0">
                  <a:pos x="2" y="26"/>
                </a:cxn>
                <a:cxn ang="0">
                  <a:pos x="4" y="19"/>
                </a:cxn>
                <a:cxn ang="0">
                  <a:pos x="6" y="15"/>
                </a:cxn>
                <a:cxn ang="0">
                  <a:pos x="8" y="7"/>
                </a:cxn>
                <a:cxn ang="0">
                  <a:pos x="10" y="0"/>
                </a:cxn>
                <a:cxn ang="0">
                  <a:pos x="20" y="0"/>
                </a:cxn>
                <a:cxn ang="0">
                  <a:pos x="20" y="2"/>
                </a:cxn>
                <a:cxn ang="0">
                  <a:pos x="18" y="6"/>
                </a:cxn>
                <a:cxn ang="0">
                  <a:pos x="17" y="10"/>
                </a:cxn>
                <a:cxn ang="0">
                  <a:pos x="16" y="15"/>
                </a:cxn>
                <a:cxn ang="0">
                  <a:pos x="14" y="19"/>
                </a:cxn>
                <a:cxn ang="0">
                  <a:pos x="14" y="24"/>
                </a:cxn>
                <a:cxn ang="0">
                  <a:pos x="13" y="29"/>
                </a:cxn>
                <a:cxn ang="0">
                  <a:pos x="13" y="32"/>
                </a:cxn>
                <a:cxn ang="0">
                  <a:pos x="0" y="32"/>
                </a:cxn>
              </a:cxnLst>
              <a:rect l="0" t="0" r="r" b="b"/>
              <a:pathLst>
                <a:path w="21" h="33">
                  <a:moveTo>
                    <a:pt x="0" y="32"/>
                  </a:moveTo>
                  <a:lnTo>
                    <a:pt x="1" y="31"/>
                  </a:lnTo>
                  <a:lnTo>
                    <a:pt x="2" y="26"/>
                  </a:lnTo>
                  <a:lnTo>
                    <a:pt x="4" y="19"/>
                  </a:lnTo>
                  <a:lnTo>
                    <a:pt x="6" y="15"/>
                  </a:lnTo>
                  <a:lnTo>
                    <a:pt x="8" y="7"/>
                  </a:lnTo>
                  <a:lnTo>
                    <a:pt x="10" y="0"/>
                  </a:lnTo>
                  <a:lnTo>
                    <a:pt x="20" y="0"/>
                  </a:lnTo>
                  <a:lnTo>
                    <a:pt x="20" y="2"/>
                  </a:lnTo>
                  <a:lnTo>
                    <a:pt x="18" y="6"/>
                  </a:lnTo>
                  <a:lnTo>
                    <a:pt x="17" y="10"/>
                  </a:lnTo>
                  <a:lnTo>
                    <a:pt x="16" y="15"/>
                  </a:lnTo>
                  <a:lnTo>
                    <a:pt x="14" y="19"/>
                  </a:lnTo>
                  <a:lnTo>
                    <a:pt x="14" y="24"/>
                  </a:lnTo>
                  <a:lnTo>
                    <a:pt x="13" y="29"/>
                  </a:lnTo>
                  <a:lnTo>
                    <a:pt x="13" y="32"/>
                  </a:lnTo>
                  <a:lnTo>
                    <a:pt x="0" y="32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87" name="Freeform 86"/>
            <p:cNvSpPr>
              <a:spLocks/>
            </p:cNvSpPr>
            <p:nvPr/>
          </p:nvSpPr>
          <p:spPr bwMode="auto">
            <a:xfrm>
              <a:off x="4462" y="2001"/>
              <a:ext cx="18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2"/>
                </a:cxn>
                <a:cxn ang="0">
                  <a:pos x="10" y="3"/>
                </a:cxn>
                <a:cxn ang="0">
                  <a:pos x="17" y="3"/>
                </a:cxn>
                <a:cxn ang="0">
                  <a:pos x="17" y="0"/>
                </a:cxn>
                <a:cxn ang="0">
                  <a:pos x="0" y="0"/>
                </a:cxn>
              </a:cxnLst>
              <a:rect l="0" t="0" r="r" b="b"/>
              <a:pathLst>
                <a:path w="18" h="4">
                  <a:moveTo>
                    <a:pt x="0" y="0"/>
                  </a:moveTo>
                  <a:lnTo>
                    <a:pt x="4" y="2"/>
                  </a:lnTo>
                  <a:lnTo>
                    <a:pt x="10" y="3"/>
                  </a:lnTo>
                  <a:lnTo>
                    <a:pt x="17" y="3"/>
                  </a:lnTo>
                  <a:lnTo>
                    <a:pt x="17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88" name="Freeform 87"/>
            <p:cNvSpPr>
              <a:spLocks/>
            </p:cNvSpPr>
            <p:nvPr/>
          </p:nvSpPr>
          <p:spPr bwMode="auto">
            <a:xfrm>
              <a:off x="4523" y="1983"/>
              <a:ext cx="114" cy="19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7"/>
                </a:cxn>
                <a:cxn ang="0">
                  <a:pos x="11" y="14"/>
                </a:cxn>
                <a:cxn ang="0">
                  <a:pos x="17" y="12"/>
                </a:cxn>
                <a:cxn ang="0">
                  <a:pos x="23" y="10"/>
                </a:cxn>
                <a:cxn ang="0">
                  <a:pos x="28" y="8"/>
                </a:cxn>
                <a:cxn ang="0">
                  <a:pos x="35" y="5"/>
                </a:cxn>
                <a:cxn ang="0">
                  <a:pos x="38" y="4"/>
                </a:cxn>
                <a:cxn ang="0">
                  <a:pos x="40" y="4"/>
                </a:cxn>
                <a:cxn ang="0">
                  <a:pos x="43" y="4"/>
                </a:cxn>
                <a:cxn ang="0">
                  <a:pos x="45" y="3"/>
                </a:cxn>
                <a:cxn ang="0">
                  <a:pos x="47" y="3"/>
                </a:cxn>
                <a:cxn ang="0">
                  <a:pos x="49" y="3"/>
                </a:cxn>
                <a:cxn ang="0">
                  <a:pos x="51" y="2"/>
                </a:cxn>
                <a:cxn ang="0">
                  <a:pos x="54" y="0"/>
                </a:cxn>
                <a:cxn ang="0">
                  <a:pos x="113" y="0"/>
                </a:cxn>
                <a:cxn ang="0">
                  <a:pos x="112" y="0"/>
                </a:cxn>
                <a:cxn ang="0">
                  <a:pos x="104" y="1"/>
                </a:cxn>
                <a:cxn ang="0">
                  <a:pos x="95" y="2"/>
                </a:cxn>
                <a:cxn ang="0">
                  <a:pos x="88" y="3"/>
                </a:cxn>
                <a:cxn ang="0">
                  <a:pos x="81" y="5"/>
                </a:cxn>
                <a:cxn ang="0">
                  <a:pos x="73" y="8"/>
                </a:cxn>
                <a:cxn ang="0">
                  <a:pos x="66" y="10"/>
                </a:cxn>
                <a:cxn ang="0">
                  <a:pos x="60" y="11"/>
                </a:cxn>
                <a:cxn ang="0">
                  <a:pos x="52" y="14"/>
                </a:cxn>
                <a:cxn ang="0">
                  <a:pos x="47" y="14"/>
                </a:cxn>
                <a:cxn ang="0">
                  <a:pos x="45" y="14"/>
                </a:cxn>
                <a:cxn ang="0">
                  <a:pos x="42" y="15"/>
                </a:cxn>
                <a:cxn ang="0">
                  <a:pos x="39" y="16"/>
                </a:cxn>
                <a:cxn ang="0">
                  <a:pos x="36" y="17"/>
                </a:cxn>
                <a:cxn ang="0">
                  <a:pos x="33" y="17"/>
                </a:cxn>
                <a:cxn ang="0">
                  <a:pos x="30" y="17"/>
                </a:cxn>
                <a:cxn ang="0">
                  <a:pos x="27" y="17"/>
                </a:cxn>
                <a:cxn ang="0">
                  <a:pos x="26" y="18"/>
                </a:cxn>
                <a:cxn ang="0">
                  <a:pos x="0" y="18"/>
                </a:cxn>
              </a:cxnLst>
              <a:rect l="0" t="0" r="r" b="b"/>
              <a:pathLst>
                <a:path w="114" h="19">
                  <a:moveTo>
                    <a:pt x="0" y="18"/>
                  </a:moveTo>
                  <a:lnTo>
                    <a:pt x="6" y="17"/>
                  </a:lnTo>
                  <a:lnTo>
                    <a:pt x="11" y="14"/>
                  </a:lnTo>
                  <a:lnTo>
                    <a:pt x="17" y="12"/>
                  </a:lnTo>
                  <a:lnTo>
                    <a:pt x="23" y="10"/>
                  </a:lnTo>
                  <a:lnTo>
                    <a:pt x="28" y="8"/>
                  </a:lnTo>
                  <a:lnTo>
                    <a:pt x="35" y="5"/>
                  </a:lnTo>
                  <a:lnTo>
                    <a:pt x="38" y="4"/>
                  </a:lnTo>
                  <a:lnTo>
                    <a:pt x="40" y="4"/>
                  </a:lnTo>
                  <a:lnTo>
                    <a:pt x="43" y="4"/>
                  </a:lnTo>
                  <a:lnTo>
                    <a:pt x="45" y="3"/>
                  </a:lnTo>
                  <a:lnTo>
                    <a:pt x="47" y="3"/>
                  </a:lnTo>
                  <a:lnTo>
                    <a:pt x="49" y="3"/>
                  </a:lnTo>
                  <a:lnTo>
                    <a:pt x="51" y="2"/>
                  </a:lnTo>
                  <a:lnTo>
                    <a:pt x="54" y="0"/>
                  </a:lnTo>
                  <a:lnTo>
                    <a:pt x="113" y="0"/>
                  </a:lnTo>
                  <a:lnTo>
                    <a:pt x="112" y="0"/>
                  </a:lnTo>
                  <a:lnTo>
                    <a:pt x="104" y="1"/>
                  </a:lnTo>
                  <a:lnTo>
                    <a:pt x="95" y="2"/>
                  </a:lnTo>
                  <a:lnTo>
                    <a:pt x="88" y="3"/>
                  </a:lnTo>
                  <a:lnTo>
                    <a:pt x="81" y="5"/>
                  </a:lnTo>
                  <a:lnTo>
                    <a:pt x="73" y="8"/>
                  </a:lnTo>
                  <a:lnTo>
                    <a:pt x="66" y="10"/>
                  </a:lnTo>
                  <a:lnTo>
                    <a:pt x="60" y="11"/>
                  </a:lnTo>
                  <a:lnTo>
                    <a:pt x="52" y="14"/>
                  </a:lnTo>
                  <a:lnTo>
                    <a:pt x="47" y="14"/>
                  </a:lnTo>
                  <a:lnTo>
                    <a:pt x="45" y="14"/>
                  </a:lnTo>
                  <a:lnTo>
                    <a:pt x="42" y="15"/>
                  </a:lnTo>
                  <a:lnTo>
                    <a:pt x="39" y="16"/>
                  </a:lnTo>
                  <a:lnTo>
                    <a:pt x="36" y="17"/>
                  </a:lnTo>
                  <a:lnTo>
                    <a:pt x="33" y="17"/>
                  </a:lnTo>
                  <a:lnTo>
                    <a:pt x="30" y="17"/>
                  </a:lnTo>
                  <a:lnTo>
                    <a:pt x="27" y="17"/>
                  </a:lnTo>
                  <a:lnTo>
                    <a:pt x="26" y="18"/>
                  </a:lnTo>
                  <a:lnTo>
                    <a:pt x="0" y="18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89" name="Freeform 88"/>
            <p:cNvSpPr>
              <a:spLocks/>
            </p:cNvSpPr>
            <p:nvPr/>
          </p:nvSpPr>
          <p:spPr bwMode="auto">
            <a:xfrm>
              <a:off x="4653" y="1983"/>
              <a:ext cx="235" cy="19"/>
            </a:xfrm>
            <a:custGeom>
              <a:avLst/>
              <a:gdLst/>
              <a:ahLst/>
              <a:cxnLst>
                <a:cxn ang="0">
                  <a:pos x="3" y="17"/>
                </a:cxn>
                <a:cxn ang="0">
                  <a:pos x="11" y="14"/>
                </a:cxn>
                <a:cxn ang="0">
                  <a:pos x="20" y="13"/>
                </a:cxn>
                <a:cxn ang="0">
                  <a:pos x="26" y="8"/>
                </a:cxn>
                <a:cxn ang="0">
                  <a:pos x="27" y="2"/>
                </a:cxn>
                <a:cxn ang="0">
                  <a:pos x="40" y="0"/>
                </a:cxn>
                <a:cxn ang="0">
                  <a:pos x="39" y="10"/>
                </a:cxn>
                <a:cxn ang="0">
                  <a:pos x="44" y="10"/>
                </a:cxn>
                <a:cxn ang="0">
                  <a:pos x="50" y="10"/>
                </a:cxn>
                <a:cxn ang="0">
                  <a:pos x="55" y="8"/>
                </a:cxn>
                <a:cxn ang="0">
                  <a:pos x="58" y="5"/>
                </a:cxn>
                <a:cxn ang="0">
                  <a:pos x="77" y="8"/>
                </a:cxn>
                <a:cxn ang="0">
                  <a:pos x="96" y="10"/>
                </a:cxn>
                <a:cxn ang="0">
                  <a:pos x="114" y="11"/>
                </a:cxn>
                <a:cxn ang="0">
                  <a:pos x="134" y="11"/>
                </a:cxn>
                <a:cxn ang="0">
                  <a:pos x="136" y="7"/>
                </a:cxn>
                <a:cxn ang="0">
                  <a:pos x="139" y="4"/>
                </a:cxn>
                <a:cxn ang="0">
                  <a:pos x="140" y="0"/>
                </a:cxn>
                <a:cxn ang="0">
                  <a:pos x="187" y="3"/>
                </a:cxn>
                <a:cxn ang="0">
                  <a:pos x="194" y="2"/>
                </a:cxn>
                <a:cxn ang="0">
                  <a:pos x="200" y="3"/>
                </a:cxn>
                <a:cxn ang="0">
                  <a:pos x="202" y="8"/>
                </a:cxn>
                <a:cxn ang="0">
                  <a:pos x="206" y="8"/>
                </a:cxn>
                <a:cxn ang="0">
                  <a:pos x="212" y="4"/>
                </a:cxn>
                <a:cxn ang="0">
                  <a:pos x="218" y="4"/>
                </a:cxn>
                <a:cxn ang="0">
                  <a:pos x="234" y="0"/>
                </a:cxn>
                <a:cxn ang="0">
                  <a:pos x="231" y="8"/>
                </a:cxn>
                <a:cxn ang="0">
                  <a:pos x="229" y="18"/>
                </a:cxn>
                <a:cxn ang="0">
                  <a:pos x="211" y="17"/>
                </a:cxn>
                <a:cxn ang="0">
                  <a:pos x="206" y="18"/>
                </a:cxn>
                <a:cxn ang="0">
                  <a:pos x="201" y="17"/>
                </a:cxn>
                <a:cxn ang="0">
                  <a:pos x="197" y="15"/>
                </a:cxn>
                <a:cxn ang="0">
                  <a:pos x="192" y="17"/>
                </a:cxn>
                <a:cxn ang="0">
                  <a:pos x="0" y="18"/>
                </a:cxn>
              </a:cxnLst>
              <a:rect l="0" t="0" r="r" b="b"/>
              <a:pathLst>
                <a:path w="235" h="19">
                  <a:moveTo>
                    <a:pt x="0" y="18"/>
                  </a:moveTo>
                  <a:lnTo>
                    <a:pt x="3" y="17"/>
                  </a:lnTo>
                  <a:lnTo>
                    <a:pt x="7" y="16"/>
                  </a:lnTo>
                  <a:lnTo>
                    <a:pt x="11" y="14"/>
                  </a:lnTo>
                  <a:lnTo>
                    <a:pt x="16" y="14"/>
                  </a:lnTo>
                  <a:lnTo>
                    <a:pt x="20" y="13"/>
                  </a:lnTo>
                  <a:lnTo>
                    <a:pt x="23" y="11"/>
                  </a:lnTo>
                  <a:lnTo>
                    <a:pt x="26" y="8"/>
                  </a:lnTo>
                  <a:lnTo>
                    <a:pt x="26" y="5"/>
                  </a:lnTo>
                  <a:lnTo>
                    <a:pt x="27" y="2"/>
                  </a:lnTo>
                  <a:lnTo>
                    <a:pt x="28" y="0"/>
                  </a:lnTo>
                  <a:lnTo>
                    <a:pt x="40" y="0"/>
                  </a:lnTo>
                  <a:lnTo>
                    <a:pt x="39" y="5"/>
                  </a:lnTo>
                  <a:lnTo>
                    <a:pt x="39" y="10"/>
                  </a:lnTo>
                  <a:lnTo>
                    <a:pt x="42" y="9"/>
                  </a:lnTo>
                  <a:lnTo>
                    <a:pt x="44" y="10"/>
                  </a:lnTo>
                  <a:lnTo>
                    <a:pt x="47" y="10"/>
                  </a:lnTo>
                  <a:lnTo>
                    <a:pt x="50" y="10"/>
                  </a:lnTo>
                  <a:lnTo>
                    <a:pt x="52" y="10"/>
                  </a:lnTo>
                  <a:lnTo>
                    <a:pt x="55" y="8"/>
                  </a:lnTo>
                  <a:lnTo>
                    <a:pt x="57" y="8"/>
                  </a:lnTo>
                  <a:lnTo>
                    <a:pt x="58" y="5"/>
                  </a:lnTo>
                  <a:lnTo>
                    <a:pt x="67" y="7"/>
                  </a:lnTo>
                  <a:lnTo>
                    <a:pt x="77" y="8"/>
                  </a:lnTo>
                  <a:lnTo>
                    <a:pt x="86" y="9"/>
                  </a:lnTo>
                  <a:lnTo>
                    <a:pt x="96" y="10"/>
                  </a:lnTo>
                  <a:lnTo>
                    <a:pt x="104" y="10"/>
                  </a:lnTo>
                  <a:lnTo>
                    <a:pt x="114" y="11"/>
                  </a:lnTo>
                  <a:lnTo>
                    <a:pt x="124" y="11"/>
                  </a:lnTo>
                  <a:lnTo>
                    <a:pt x="134" y="11"/>
                  </a:lnTo>
                  <a:lnTo>
                    <a:pt x="134" y="8"/>
                  </a:lnTo>
                  <a:lnTo>
                    <a:pt x="136" y="7"/>
                  </a:lnTo>
                  <a:lnTo>
                    <a:pt x="137" y="5"/>
                  </a:lnTo>
                  <a:lnTo>
                    <a:pt x="139" y="4"/>
                  </a:lnTo>
                  <a:lnTo>
                    <a:pt x="140" y="1"/>
                  </a:lnTo>
                  <a:lnTo>
                    <a:pt x="140" y="0"/>
                  </a:lnTo>
                  <a:lnTo>
                    <a:pt x="186" y="0"/>
                  </a:lnTo>
                  <a:lnTo>
                    <a:pt x="187" y="3"/>
                  </a:lnTo>
                  <a:lnTo>
                    <a:pt x="191" y="2"/>
                  </a:lnTo>
                  <a:lnTo>
                    <a:pt x="194" y="2"/>
                  </a:lnTo>
                  <a:lnTo>
                    <a:pt x="198" y="2"/>
                  </a:lnTo>
                  <a:lnTo>
                    <a:pt x="200" y="3"/>
                  </a:lnTo>
                  <a:lnTo>
                    <a:pt x="202" y="5"/>
                  </a:lnTo>
                  <a:lnTo>
                    <a:pt x="202" y="8"/>
                  </a:lnTo>
                  <a:lnTo>
                    <a:pt x="203" y="10"/>
                  </a:lnTo>
                  <a:lnTo>
                    <a:pt x="206" y="8"/>
                  </a:lnTo>
                  <a:lnTo>
                    <a:pt x="209" y="6"/>
                  </a:lnTo>
                  <a:lnTo>
                    <a:pt x="212" y="4"/>
                  </a:lnTo>
                  <a:lnTo>
                    <a:pt x="215" y="3"/>
                  </a:lnTo>
                  <a:lnTo>
                    <a:pt x="218" y="4"/>
                  </a:lnTo>
                  <a:lnTo>
                    <a:pt x="221" y="0"/>
                  </a:lnTo>
                  <a:lnTo>
                    <a:pt x="234" y="0"/>
                  </a:lnTo>
                  <a:lnTo>
                    <a:pt x="233" y="3"/>
                  </a:lnTo>
                  <a:lnTo>
                    <a:pt x="231" y="8"/>
                  </a:lnTo>
                  <a:lnTo>
                    <a:pt x="229" y="14"/>
                  </a:lnTo>
                  <a:lnTo>
                    <a:pt x="229" y="18"/>
                  </a:lnTo>
                  <a:lnTo>
                    <a:pt x="210" y="18"/>
                  </a:lnTo>
                  <a:lnTo>
                    <a:pt x="211" y="17"/>
                  </a:lnTo>
                  <a:lnTo>
                    <a:pt x="208" y="18"/>
                  </a:lnTo>
                  <a:lnTo>
                    <a:pt x="206" y="18"/>
                  </a:lnTo>
                  <a:lnTo>
                    <a:pt x="203" y="17"/>
                  </a:lnTo>
                  <a:lnTo>
                    <a:pt x="201" y="17"/>
                  </a:lnTo>
                  <a:lnTo>
                    <a:pt x="199" y="16"/>
                  </a:lnTo>
                  <a:lnTo>
                    <a:pt x="197" y="15"/>
                  </a:lnTo>
                  <a:lnTo>
                    <a:pt x="195" y="15"/>
                  </a:lnTo>
                  <a:lnTo>
                    <a:pt x="192" y="17"/>
                  </a:lnTo>
                  <a:lnTo>
                    <a:pt x="192" y="18"/>
                  </a:lnTo>
                  <a:lnTo>
                    <a:pt x="0" y="18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90" name="Freeform 89"/>
            <p:cNvSpPr>
              <a:spLocks/>
            </p:cNvSpPr>
            <p:nvPr/>
          </p:nvSpPr>
          <p:spPr bwMode="auto">
            <a:xfrm>
              <a:off x="4890" y="1983"/>
              <a:ext cx="293" cy="19"/>
            </a:xfrm>
            <a:custGeom>
              <a:avLst/>
              <a:gdLst/>
              <a:ahLst/>
              <a:cxnLst>
                <a:cxn ang="0">
                  <a:pos x="3" y="16"/>
                </a:cxn>
                <a:cxn ang="0">
                  <a:pos x="6" y="11"/>
                </a:cxn>
                <a:cxn ang="0">
                  <a:pos x="10" y="6"/>
                </a:cxn>
                <a:cxn ang="0">
                  <a:pos x="14" y="2"/>
                </a:cxn>
                <a:cxn ang="0">
                  <a:pos x="24" y="0"/>
                </a:cxn>
                <a:cxn ang="0">
                  <a:pos x="24" y="5"/>
                </a:cxn>
                <a:cxn ang="0">
                  <a:pos x="31" y="5"/>
                </a:cxn>
                <a:cxn ang="0">
                  <a:pos x="39" y="3"/>
                </a:cxn>
                <a:cxn ang="0">
                  <a:pos x="46" y="1"/>
                </a:cxn>
                <a:cxn ang="0">
                  <a:pos x="53" y="1"/>
                </a:cxn>
                <a:cxn ang="0">
                  <a:pos x="58" y="4"/>
                </a:cxn>
                <a:cxn ang="0">
                  <a:pos x="62" y="0"/>
                </a:cxn>
                <a:cxn ang="0">
                  <a:pos x="72" y="2"/>
                </a:cxn>
                <a:cxn ang="0">
                  <a:pos x="92" y="0"/>
                </a:cxn>
                <a:cxn ang="0">
                  <a:pos x="99" y="4"/>
                </a:cxn>
                <a:cxn ang="0">
                  <a:pos x="105" y="4"/>
                </a:cxn>
                <a:cxn ang="0">
                  <a:pos x="110" y="3"/>
                </a:cxn>
                <a:cxn ang="0">
                  <a:pos x="114" y="2"/>
                </a:cxn>
                <a:cxn ang="0">
                  <a:pos x="118" y="4"/>
                </a:cxn>
                <a:cxn ang="0">
                  <a:pos x="138" y="1"/>
                </a:cxn>
                <a:cxn ang="0">
                  <a:pos x="158" y="3"/>
                </a:cxn>
                <a:cxn ang="0">
                  <a:pos x="177" y="7"/>
                </a:cxn>
                <a:cxn ang="0">
                  <a:pos x="197" y="10"/>
                </a:cxn>
                <a:cxn ang="0">
                  <a:pos x="218" y="11"/>
                </a:cxn>
                <a:cxn ang="0">
                  <a:pos x="238" y="9"/>
                </a:cxn>
                <a:cxn ang="0">
                  <a:pos x="258" y="8"/>
                </a:cxn>
                <a:cxn ang="0">
                  <a:pos x="276" y="12"/>
                </a:cxn>
                <a:cxn ang="0">
                  <a:pos x="284" y="13"/>
                </a:cxn>
                <a:cxn ang="0">
                  <a:pos x="289" y="16"/>
                </a:cxn>
                <a:cxn ang="0">
                  <a:pos x="167" y="18"/>
                </a:cxn>
                <a:cxn ang="0">
                  <a:pos x="155" y="17"/>
                </a:cxn>
                <a:cxn ang="0">
                  <a:pos x="142" y="14"/>
                </a:cxn>
                <a:cxn ang="0">
                  <a:pos x="129" y="12"/>
                </a:cxn>
                <a:cxn ang="0">
                  <a:pos x="123" y="11"/>
                </a:cxn>
                <a:cxn ang="0">
                  <a:pos x="115" y="10"/>
                </a:cxn>
                <a:cxn ang="0">
                  <a:pos x="107" y="10"/>
                </a:cxn>
                <a:cxn ang="0">
                  <a:pos x="99" y="11"/>
                </a:cxn>
                <a:cxn ang="0">
                  <a:pos x="104" y="16"/>
                </a:cxn>
                <a:cxn ang="0">
                  <a:pos x="108" y="18"/>
                </a:cxn>
                <a:cxn ang="0">
                  <a:pos x="73" y="17"/>
                </a:cxn>
                <a:cxn ang="0">
                  <a:pos x="70" y="12"/>
                </a:cxn>
                <a:cxn ang="0">
                  <a:pos x="66" y="18"/>
                </a:cxn>
                <a:cxn ang="0">
                  <a:pos x="52" y="17"/>
                </a:cxn>
                <a:cxn ang="0">
                  <a:pos x="55" y="12"/>
                </a:cxn>
                <a:cxn ang="0">
                  <a:pos x="48" y="13"/>
                </a:cxn>
                <a:cxn ang="0">
                  <a:pos x="42" y="12"/>
                </a:cxn>
                <a:cxn ang="0">
                  <a:pos x="35" y="14"/>
                </a:cxn>
                <a:cxn ang="0">
                  <a:pos x="28" y="14"/>
                </a:cxn>
                <a:cxn ang="0">
                  <a:pos x="22" y="13"/>
                </a:cxn>
                <a:cxn ang="0">
                  <a:pos x="14" y="14"/>
                </a:cxn>
                <a:cxn ang="0">
                  <a:pos x="11" y="18"/>
                </a:cxn>
              </a:cxnLst>
              <a:rect l="0" t="0" r="r" b="b"/>
              <a:pathLst>
                <a:path w="293" h="19">
                  <a:moveTo>
                    <a:pt x="0" y="18"/>
                  </a:moveTo>
                  <a:lnTo>
                    <a:pt x="3" y="16"/>
                  </a:lnTo>
                  <a:lnTo>
                    <a:pt x="4" y="14"/>
                  </a:lnTo>
                  <a:lnTo>
                    <a:pt x="6" y="11"/>
                  </a:lnTo>
                  <a:lnTo>
                    <a:pt x="7" y="8"/>
                  </a:lnTo>
                  <a:lnTo>
                    <a:pt x="10" y="6"/>
                  </a:lnTo>
                  <a:lnTo>
                    <a:pt x="11" y="4"/>
                  </a:lnTo>
                  <a:lnTo>
                    <a:pt x="14" y="2"/>
                  </a:lnTo>
                  <a:lnTo>
                    <a:pt x="17" y="0"/>
                  </a:lnTo>
                  <a:lnTo>
                    <a:pt x="24" y="0"/>
                  </a:lnTo>
                  <a:lnTo>
                    <a:pt x="23" y="4"/>
                  </a:lnTo>
                  <a:lnTo>
                    <a:pt x="24" y="5"/>
                  </a:lnTo>
                  <a:lnTo>
                    <a:pt x="28" y="5"/>
                  </a:lnTo>
                  <a:lnTo>
                    <a:pt x="31" y="5"/>
                  </a:lnTo>
                  <a:lnTo>
                    <a:pt x="35" y="4"/>
                  </a:lnTo>
                  <a:lnTo>
                    <a:pt x="39" y="3"/>
                  </a:lnTo>
                  <a:lnTo>
                    <a:pt x="43" y="2"/>
                  </a:lnTo>
                  <a:lnTo>
                    <a:pt x="46" y="1"/>
                  </a:lnTo>
                  <a:lnTo>
                    <a:pt x="50" y="0"/>
                  </a:lnTo>
                  <a:lnTo>
                    <a:pt x="53" y="1"/>
                  </a:lnTo>
                  <a:lnTo>
                    <a:pt x="56" y="3"/>
                  </a:lnTo>
                  <a:lnTo>
                    <a:pt x="58" y="4"/>
                  </a:lnTo>
                  <a:lnTo>
                    <a:pt x="61" y="2"/>
                  </a:lnTo>
                  <a:lnTo>
                    <a:pt x="62" y="0"/>
                  </a:lnTo>
                  <a:lnTo>
                    <a:pt x="73" y="0"/>
                  </a:lnTo>
                  <a:lnTo>
                    <a:pt x="72" y="2"/>
                  </a:lnTo>
                  <a:lnTo>
                    <a:pt x="75" y="0"/>
                  </a:lnTo>
                  <a:lnTo>
                    <a:pt x="92" y="0"/>
                  </a:lnTo>
                  <a:lnTo>
                    <a:pt x="93" y="2"/>
                  </a:lnTo>
                  <a:lnTo>
                    <a:pt x="99" y="4"/>
                  </a:lnTo>
                  <a:lnTo>
                    <a:pt x="102" y="4"/>
                  </a:lnTo>
                  <a:lnTo>
                    <a:pt x="105" y="4"/>
                  </a:lnTo>
                  <a:lnTo>
                    <a:pt x="107" y="3"/>
                  </a:lnTo>
                  <a:lnTo>
                    <a:pt x="110" y="3"/>
                  </a:lnTo>
                  <a:lnTo>
                    <a:pt x="112" y="2"/>
                  </a:lnTo>
                  <a:lnTo>
                    <a:pt x="114" y="2"/>
                  </a:lnTo>
                  <a:lnTo>
                    <a:pt x="116" y="3"/>
                  </a:lnTo>
                  <a:lnTo>
                    <a:pt x="118" y="4"/>
                  </a:lnTo>
                  <a:lnTo>
                    <a:pt x="128" y="2"/>
                  </a:lnTo>
                  <a:lnTo>
                    <a:pt x="138" y="1"/>
                  </a:lnTo>
                  <a:lnTo>
                    <a:pt x="148" y="2"/>
                  </a:lnTo>
                  <a:lnTo>
                    <a:pt x="158" y="3"/>
                  </a:lnTo>
                  <a:lnTo>
                    <a:pt x="168" y="5"/>
                  </a:lnTo>
                  <a:lnTo>
                    <a:pt x="177" y="7"/>
                  </a:lnTo>
                  <a:lnTo>
                    <a:pt x="187" y="8"/>
                  </a:lnTo>
                  <a:lnTo>
                    <a:pt x="197" y="10"/>
                  </a:lnTo>
                  <a:lnTo>
                    <a:pt x="208" y="11"/>
                  </a:lnTo>
                  <a:lnTo>
                    <a:pt x="218" y="11"/>
                  </a:lnTo>
                  <a:lnTo>
                    <a:pt x="227" y="11"/>
                  </a:lnTo>
                  <a:lnTo>
                    <a:pt x="238" y="9"/>
                  </a:lnTo>
                  <a:lnTo>
                    <a:pt x="248" y="8"/>
                  </a:lnTo>
                  <a:lnTo>
                    <a:pt x="258" y="8"/>
                  </a:lnTo>
                  <a:lnTo>
                    <a:pt x="267" y="9"/>
                  </a:lnTo>
                  <a:lnTo>
                    <a:pt x="276" y="12"/>
                  </a:lnTo>
                  <a:lnTo>
                    <a:pt x="280" y="12"/>
                  </a:lnTo>
                  <a:lnTo>
                    <a:pt x="284" y="13"/>
                  </a:lnTo>
                  <a:lnTo>
                    <a:pt x="287" y="14"/>
                  </a:lnTo>
                  <a:lnTo>
                    <a:pt x="289" y="16"/>
                  </a:lnTo>
                  <a:lnTo>
                    <a:pt x="292" y="18"/>
                  </a:lnTo>
                  <a:lnTo>
                    <a:pt x="167" y="18"/>
                  </a:lnTo>
                  <a:lnTo>
                    <a:pt x="162" y="17"/>
                  </a:lnTo>
                  <a:lnTo>
                    <a:pt x="155" y="17"/>
                  </a:lnTo>
                  <a:lnTo>
                    <a:pt x="149" y="15"/>
                  </a:lnTo>
                  <a:lnTo>
                    <a:pt x="142" y="14"/>
                  </a:lnTo>
                  <a:lnTo>
                    <a:pt x="136" y="14"/>
                  </a:lnTo>
                  <a:lnTo>
                    <a:pt x="129" y="12"/>
                  </a:lnTo>
                  <a:lnTo>
                    <a:pt x="126" y="11"/>
                  </a:lnTo>
                  <a:lnTo>
                    <a:pt x="123" y="11"/>
                  </a:lnTo>
                  <a:lnTo>
                    <a:pt x="119" y="10"/>
                  </a:lnTo>
                  <a:lnTo>
                    <a:pt x="115" y="10"/>
                  </a:lnTo>
                  <a:lnTo>
                    <a:pt x="111" y="10"/>
                  </a:lnTo>
                  <a:lnTo>
                    <a:pt x="107" y="10"/>
                  </a:lnTo>
                  <a:lnTo>
                    <a:pt x="103" y="11"/>
                  </a:lnTo>
                  <a:lnTo>
                    <a:pt x="99" y="11"/>
                  </a:lnTo>
                  <a:lnTo>
                    <a:pt x="101" y="14"/>
                  </a:lnTo>
                  <a:lnTo>
                    <a:pt x="104" y="16"/>
                  </a:lnTo>
                  <a:lnTo>
                    <a:pt x="107" y="18"/>
                  </a:lnTo>
                  <a:lnTo>
                    <a:pt x="108" y="18"/>
                  </a:lnTo>
                  <a:lnTo>
                    <a:pt x="74" y="18"/>
                  </a:lnTo>
                  <a:lnTo>
                    <a:pt x="73" y="17"/>
                  </a:lnTo>
                  <a:lnTo>
                    <a:pt x="72" y="15"/>
                  </a:lnTo>
                  <a:lnTo>
                    <a:pt x="70" y="12"/>
                  </a:lnTo>
                  <a:lnTo>
                    <a:pt x="65" y="16"/>
                  </a:lnTo>
                  <a:lnTo>
                    <a:pt x="66" y="18"/>
                  </a:lnTo>
                  <a:lnTo>
                    <a:pt x="48" y="18"/>
                  </a:lnTo>
                  <a:lnTo>
                    <a:pt x="52" y="17"/>
                  </a:lnTo>
                  <a:lnTo>
                    <a:pt x="56" y="15"/>
                  </a:lnTo>
                  <a:lnTo>
                    <a:pt x="55" y="12"/>
                  </a:lnTo>
                  <a:lnTo>
                    <a:pt x="52" y="12"/>
                  </a:lnTo>
                  <a:lnTo>
                    <a:pt x="48" y="13"/>
                  </a:lnTo>
                  <a:lnTo>
                    <a:pt x="45" y="12"/>
                  </a:lnTo>
                  <a:lnTo>
                    <a:pt x="42" y="12"/>
                  </a:lnTo>
                  <a:lnTo>
                    <a:pt x="39" y="13"/>
                  </a:lnTo>
                  <a:lnTo>
                    <a:pt x="35" y="14"/>
                  </a:lnTo>
                  <a:lnTo>
                    <a:pt x="32" y="14"/>
                  </a:lnTo>
                  <a:lnTo>
                    <a:pt x="28" y="14"/>
                  </a:lnTo>
                  <a:lnTo>
                    <a:pt x="25" y="14"/>
                  </a:lnTo>
                  <a:lnTo>
                    <a:pt x="22" y="13"/>
                  </a:lnTo>
                  <a:lnTo>
                    <a:pt x="18" y="12"/>
                  </a:lnTo>
                  <a:lnTo>
                    <a:pt x="14" y="14"/>
                  </a:lnTo>
                  <a:lnTo>
                    <a:pt x="11" y="17"/>
                  </a:lnTo>
                  <a:lnTo>
                    <a:pt x="11" y="18"/>
                  </a:lnTo>
                  <a:lnTo>
                    <a:pt x="0" y="18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91" name="Freeform 90"/>
            <p:cNvSpPr>
              <a:spLocks/>
            </p:cNvSpPr>
            <p:nvPr/>
          </p:nvSpPr>
          <p:spPr bwMode="auto">
            <a:xfrm>
              <a:off x="4435" y="2007"/>
              <a:ext cx="45" cy="12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4" y="9"/>
                </a:cxn>
                <a:cxn ang="0">
                  <a:pos x="10" y="6"/>
                </a:cxn>
                <a:cxn ang="0">
                  <a:pos x="16" y="3"/>
                </a:cxn>
                <a:cxn ang="0">
                  <a:pos x="22" y="1"/>
                </a:cxn>
                <a:cxn ang="0">
                  <a:pos x="24" y="0"/>
                </a:cxn>
                <a:cxn ang="0">
                  <a:pos x="44" y="0"/>
                </a:cxn>
                <a:cxn ang="0">
                  <a:pos x="44" y="2"/>
                </a:cxn>
                <a:cxn ang="0">
                  <a:pos x="43" y="6"/>
                </a:cxn>
                <a:cxn ang="0">
                  <a:pos x="41" y="10"/>
                </a:cxn>
                <a:cxn ang="0">
                  <a:pos x="40" y="11"/>
                </a:cxn>
                <a:cxn ang="0">
                  <a:pos x="0" y="11"/>
                </a:cxn>
              </a:cxnLst>
              <a:rect l="0" t="0" r="r" b="b"/>
              <a:pathLst>
                <a:path w="45" h="12">
                  <a:moveTo>
                    <a:pt x="0" y="11"/>
                  </a:moveTo>
                  <a:lnTo>
                    <a:pt x="4" y="9"/>
                  </a:lnTo>
                  <a:lnTo>
                    <a:pt x="10" y="6"/>
                  </a:lnTo>
                  <a:lnTo>
                    <a:pt x="16" y="3"/>
                  </a:lnTo>
                  <a:lnTo>
                    <a:pt x="22" y="1"/>
                  </a:lnTo>
                  <a:lnTo>
                    <a:pt x="24" y="0"/>
                  </a:lnTo>
                  <a:lnTo>
                    <a:pt x="44" y="0"/>
                  </a:lnTo>
                  <a:lnTo>
                    <a:pt x="44" y="2"/>
                  </a:lnTo>
                  <a:lnTo>
                    <a:pt x="43" y="6"/>
                  </a:lnTo>
                  <a:lnTo>
                    <a:pt x="41" y="10"/>
                  </a:lnTo>
                  <a:lnTo>
                    <a:pt x="40" y="11"/>
                  </a:lnTo>
                  <a:lnTo>
                    <a:pt x="0" y="11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92" name="Freeform 91"/>
            <p:cNvSpPr>
              <a:spLocks/>
            </p:cNvSpPr>
            <p:nvPr/>
          </p:nvSpPr>
          <p:spPr bwMode="auto">
            <a:xfrm>
              <a:off x="4495" y="2007"/>
              <a:ext cx="50" cy="12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4" y="9"/>
                </a:cxn>
                <a:cxn ang="0">
                  <a:pos x="9" y="7"/>
                </a:cxn>
                <a:cxn ang="0">
                  <a:pos x="13" y="5"/>
                </a:cxn>
                <a:cxn ang="0">
                  <a:pos x="19" y="3"/>
                </a:cxn>
                <a:cxn ang="0">
                  <a:pos x="24" y="1"/>
                </a:cxn>
                <a:cxn ang="0">
                  <a:pos x="25" y="0"/>
                </a:cxn>
                <a:cxn ang="0">
                  <a:pos x="49" y="0"/>
                </a:cxn>
                <a:cxn ang="0">
                  <a:pos x="46" y="2"/>
                </a:cxn>
                <a:cxn ang="0">
                  <a:pos x="43" y="3"/>
                </a:cxn>
                <a:cxn ang="0">
                  <a:pos x="40" y="5"/>
                </a:cxn>
                <a:cxn ang="0">
                  <a:pos x="37" y="6"/>
                </a:cxn>
                <a:cxn ang="0">
                  <a:pos x="33" y="7"/>
                </a:cxn>
                <a:cxn ang="0">
                  <a:pos x="30" y="8"/>
                </a:cxn>
                <a:cxn ang="0">
                  <a:pos x="28" y="10"/>
                </a:cxn>
                <a:cxn ang="0">
                  <a:pos x="27" y="11"/>
                </a:cxn>
                <a:cxn ang="0">
                  <a:pos x="0" y="11"/>
                </a:cxn>
              </a:cxnLst>
              <a:rect l="0" t="0" r="r" b="b"/>
              <a:pathLst>
                <a:path w="50" h="12">
                  <a:moveTo>
                    <a:pt x="0" y="11"/>
                  </a:moveTo>
                  <a:lnTo>
                    <a:pt x="4" y="9"/>
                  </a:lnTo>
                  <a:lnTo>
                    <a:pt x="9" y="7"/>
                  </a:lnTo>
                  <a:lnTo>
                    <a:pt x="13" y="5"/>
                  </a:lnTo>
                  <a:lnTo>
                    <a:pt x="19" y="3"/>
                  </a:lnTo>
                  <a:lnTo>
                    <a:pt x="24" y="1"/>
                  </a:lnTo>
                  <a:lnTo>
                    <a:pt x="25" y="0"/>
                  </a:lnTo>
                  <a:lnTo>
                    <a:pt x="49" y="0"/>
                  </a:lnTo>
                  <a:lnTo>
                    <a:pt x="46" y="2"/>
                  </a:lnTo>
                  <a:lnTo>
                    <a:pt x="43" y="3"/>
                  </a:lnTo>
                  <a:lnTo>
                    <a:pt x="40" y="5"/>
                  </a:lnTo>
                  <a:lnTo>
                    <a:pt x="37" y="6"/>
                  </a:lnTo>
                  <a:lnTo>
                    <a:pt x="33" y="7"/>
                  </a:lnTo>
                  <a:lnTo>
                    <a:pt x="30" y="8"/>
                  </a:lnTo>
                  <a:lnTo>
                    <a:pt x="28" y="10"/>
                  </a:lnTo>
                  <a:lnTo>
                    <a:pt x="27" y="11"/>
                  </a:lnTo>
                  <a:lnTo>
                    <a:pt x="0" y="11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93" name="Freeform 92"/>
            <p:cNvSpPr>
              <a:spLocks/>
            </p:cNvSpPr>
            <p:nvPr/>
          </p:nvSpPr>
          <p:spPr bwMode="auto">
            <a:xfrm>
              <a:off x="4650" y="2007"/>
              <a:ext cx="195" cy="12"/>
            </a:xfrm>
            <a:custGeom>
              <a:avLst/>
              <a:gdLst/>
              <a:ahLst/>
              <a:cxnLst>
                <a:cxn ang="0">
                  <a:pos x="29" y="11"/>
                </a:cxn>
                <a:cxn ang="0">
                  <a:pos x="26" y="10"/>
                </a:cxn>
                <a:cxn ang="0">
                  <a:pos x="22" y="9"/>
                </a:cxn>
                <a:cxn ang="0">
                  <a:pos x="18" y="8"/>
                </a:cxn>
                <a:cxn ang="0">
                  <a:pos x="14" y="8"/>
                </a:cxn>
                <a:cxn ang="0">
                  <a:pos x="10" y="7"/>
                </a:cxn>
                <a:cxn ang="0">
                  <a:pos x="7" y="6"/>
                </a:cxn>
                <a:cxn ang="0">
                  <a:pos x="3" y="5"/>
                </a:cxn>
                <a:cxn ang="0">
                  <a:pos x="0" y="3"/>
                </a:cxn>
                <a:cxn ang="0">
                  <a:pos x="3" y="1"/>
                </a:cxn>
                <a:cxn ang="0">
                  <a:pos x="3" y="0"/>
                </a:cxn>
                <a:cxn ang="0">
                  <a:pos x="194" y="0"/>
                </a:cxn>
                <a:cxn ang="0">
                  <a:pos x="192" y="2"/>
                </a:cxn>
                <a:cxn ang="0">
                  <a:pos x="189" y="3"/>
                </a:cxn>
                <a:cxn ang="0">
                  <a:pos x="184" y="5"/>
                </a:cxn>
                <a:cxn ang="0">
                  <a:pos x="181" y="7"/>
                </a:cxn>
                <a:cxn ang="0">
                  <a:pos x="178" y="9"/>
                </a:cxn>
                <a:cxn ang="0">
                  <a:pos x="175" y="11"/>
                </a:cxn>
                <a:cxn ang="0">
                  <a:pos x="29" y="11"/>
                </a:cxn>
              </a:cxnLst>
              <a:rect l="0" t="0" r="r" b="b"/>
              <a:pathLst>
                <a:path w="195" h="12">
                  <a:moveTo>
                    <a:pt x="29" y="11"/>
                  </a:moveTo>
                  <a:lnTo>
                    <a:pt x="26" y="10"/>
                  </a:lnTo>
                  <a:lnTo>
                    <a:pt x="22" y="9"/>
                  </a:lnTo>
                  <a:lnTo>
                    <a:pt x="18" y="8"/>
                  </a:lnTo>
                  <a:lnTo>
                    <a:pt x="14" y="8"/>
                  </a:lnTo>
                  <a:lnTo>
                    <a:pt x="10" y="7"/>
                  </a:lnTo>
                  <a:lnTo>
                    <a:pt x="7" y="6"/>
                  </a:lnTo>
                  <a:lnTo>
                    <a:pt x="3" y="5"/>
                  </a:lnTo>
                  <a:lnTo>
                    <a:pt x="0" y="3"/>
                  </a:lnTo>
                  <a:lnTo>
                    <a:pt x="3" y="1"/>
                  </a:lnTo>
                  <a:lnTo>
                    <a:pt x="3" y="0"/>
                  </a:lnTo>
                  <a:lnTo>
                    <a:pt x="194" y="0"/>
                  </a:lnTo>
                  <a:lnTo>
                    <a:pt x="192" y="2"/>
                  </a:lnTo>
                  <a:lnTo>
                    <a:pt x="189" y="3"/>
                  </a:lnTo>
                  <a:lnTo>
                    <a:pt x="184" y="5"/>
                  </a:lnTo>
                  <a:lnTo>
                    <a:pt x="181" y="7"/>
                  </a:lnTo>
                  <a:lnTo>
                    <a:pt x="178" y="9"/>
                  </a:lnTo>
                  <a:lnTo>
                    <a:pt x="175" y="11"/>
                  </a:lnTo>
                  <a:lnTo>
                    <a:pt x="29" y="11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94" name="Freeform 93"/>
            <p:cNvSpPr>
              <a:spLocks/>
            </p:cNvSpPr>
            <p:nvPr/>
          </p:nvSpPr>
          <p:spPr bwMode="auto">
            <a:xfrm>
              <a:off x="4864" y="2007"/>
              <a:ext cx="92" cy="12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3" y="5"/>
                </a:cxn>
                <a:cxn ang="0">
                  <a:pos x="4" y="0"/>
                </a:cxn>
                <a:cxn ang="0">
                  <a:pos x="23" y="0"/>
                </a:cxn>
                <a:cxn ang="0">
                  <a:pos x="23" y="1"/>
                </a:cxn>
                <a:cxn ang="0">
                  <a:pos x="24" y="0"/>
                </a:cxn>
                <a:cxn ang="0">
                  <a:pos x="35" y="0"/>
                </a:cxn>
                <a:cxn ang="0">
                  <a:pos x="33" y="3"/>
                </a:cxn>
                <a:cxn ang="0">
                  <a:pos x="30" y="6"/>
                </a:cxn>
                <a:cxn ang="0">
                  <a:pos x="34" y="5"/>
                </a:cxn>
                <a:cxn ang="0">
                  <a:pos x="38" y="3"/>
                </a:cxn>
                <a:cxn ang="0">
                  <a:pos x="40" y="1"/>
                </a:cxn>
                <a:cxn ang="0">
                  <a:pos x="44" y="1"/>
                </a:cxn>
                <a:cxn ang="0">
                  <a:pos x="48" y="3"/>
                </a:cxn>
                <a:cxn ang="0">
                  <a:pos x="53" y="3"/>
                </a:cxn>
                <a:cxn ang="0">
                  <a:pos x="56" y="3"/>
                </a:cxn>
                <a:cxn ang="0">
                  <a:pos x="61" y="3"/>
                </a:cxn>
                <a:cxn ang="0">
                  <a:pos x="66" y="2"/>
                </a:cxn>
                <a:cxn ang="0">
                  <a:pos x="69" y="1"/>
                </a:cxn>
                <a:cxn ang="0">
                  <a:pos x="70" y="0"/>
                </a:cxn>
                <a:cxn ang="0">
                  <a:pos x="87" y="0"/>
                </a:cxn>
                <a:cxn ang="0">
                  <a:pos x="89" y="3"/>
                </a:cxn>
                <a:cxn ang="0">
                  <a:pos x="91" y="6"/>
                </a:cxn>
                <a:cxn ang="0">
                  <a:pos x="89" y="8"/>
                </a:cxn>
                <a:cxn ang="0">
                  <a:pos x="87" y="10"/>
                </a:cxn>
                <a:cxn ang="0">
                  <a:pos x="84" y="11"/>
                </a:cxn>
                <a:cxn ang="0">
                  <a:pos x="17" y="11"/>
                </a:cxn>
                <a:cxn ang="0">
                  <a:pos x="16" y="11"/>
                </a:cxn>
                <a:cxn ang="0">
                  <a:pos x="0" y="11"/>
                </a:cxn>
              </a:cxnLst>
              <a:rect l="0" t="0" r="r" b="b"/>
              <a:pathLst>
                <a:path w="92" h="12">
                  <a:moveTo>
                    <a:pt x="0" y="11"/>
                  </a:moveTo>
                  <a:lnTo>
                    <a:pt x="3" y="5"/>
                  </a:lnTo>
                  <a:lnTo>
                    <a:pt x="4" y="0"/>
                  </a:lnTo>
                  <a:lnTo>
                    <a:pt x="23" y="0"/>
                  </a:lnTo>
                  <a:lnTo>
                    <a:pt x="23" y="1"/>
                  </a:lnTo>
                  <a:lnTo>
                    <a:pt x="24" y="0"/>
                  </a:lnTo>
                  <a:lnTo>
                    <a:pt x="35" y="0"/>
                  </a:lnTo>
                  <a:lnTo>
                    <a:pt x="33" y="3"/>
                  </a:lnTo>
                  <a:lnTo>
                    <a:pt x="30" y="6"/>
                  </a:lnTo>
                  <a:lnTo>
                    <a:pt x="34" y="5"/>
                  </a:lnTo>
                  <a:lnTo>
                    <a:pt x="38" y="3"/>
                  </a:lnTo>
                  <a:lnTo>
                    <a:pt x="40" y="1"/>
                  </a:lnTo>
                  <a:lnTo>
                    <a:pt x="44" y="1"/>
                  </a:lnTo>
                  <a:lnTo>
                    <a:pt x="48" y="3"/>
                  </a:lnTo>
                  <a:lnTo>
                    <a:pt x="53" y="3"/>
                  </a:lnTo>
                  <a:lnTo>
                    <a:pt x="56" y="3"/>
                  </a:lnTo>
                  <a:lnTo>
                    <a:pt x="61" y="3"/>
                  </a:lnTo>
                  <a:lnTo>
                    <a:pt x="66" y="2"/>
                  </a:lnTo>
                  <a:lnTo>
                    <a:pt x="69" y="1"/>
                  </a:lnTo>
                  <a:lnTo>
                    <a:pt x="70" y="0"/>
                  </a:lnTo>
                  <a:lnTo>
                    <a:pt x="87" y="0"/>
                  </a:lnTo>
                  <a:lnTo>
                    <a:pt x="89" y="3"/>
                  </a:lnTo>
                  <a:lnTo>
                    <a:pt x="91" y="6"/>
                  </a:lnTo>
                  <a:lnTo>
                    <a:pt x="89" y="8"/>
                  </a:lnTo>
                  <a:lnTo>
                    <a:pt x="87" y="10"/>
                  </a:lnTo>
                  <a:lnTo>
                    <a:pt x="84" y="11"/>
                  </a:lnTo>
                  <a:lnTo>
                    <a:pt x="17" y="11"/>
                  </a:lnTo>
                  <a:lnTo>
                    <a:pt x="16" y="11"/>
                  </a:lnTo>
                  <a:lnTo>
                    <a:pt x="0" y="11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95" name="Freeform 94"/>
            <p:cNvSpPr>
              <a:spLocks/>
            </p:cNvSpPr>
            <p:nvPr/>
          </p:nvSpPr>
          <p:spPr bwMode="auto">
            <a:xfrm>
              <a:off x="4962" y="2007"/>
              <a:ext cx="61" cy="12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2" y="10"/>
                </a:cxn>
                <a:cxn ang="0">
                  <a:pos x="5" y="8"/>
                </a:cxn>
                <a:cxn ang="0">
                  <a:pos x="5" y="5"/>
                </a:cxn>
                <a:cxn ang="0">
                  <a:pos x="5" y="2"/>
                </a:cxn>
                <a:cxn ang="0">
                  <a:pos x="4" y="0"/>
                </a:cxn>
                <a:cxn ang="0">
                  <a:pos x="35" y="0"/>
                </a:cxn>
                <a:cxn ang="0">
                  <a:pos x="36" y="1"/>
                </a:cxn>
                <a:cxn ang="0">
                  <a:pos x="39" y="3"/>
                </a:cxn>
                <a:cxn ang="0">
                  <a:pos x="43" y="5"/>
                </a:cxn>
                <a:cxn ang="0">
                  <a:pos x="46" y="5"/>
                </a:cxn>
                <a:cxn ang="0">
                  <a:pos x="50" y="6"/>
                </a:cxn>
                <a:cxn ang="0">
                  <a:pos x="52" y="7"/>
                </a:cxn>
                <a:cxn ang="0">
                  <a:pos x="55" y="8"/>
                </a:cxn>
                <a:cxn ang="0">
                  <a:pos x="56" y="9"/>
                </a:cxn>
                <a:cxn ang="0">
                  <a:pos x="59" y="10"/>
                </a:cxn>
                <a:cxn ang="0">
                  <a:pos x="60" y="11"/>
                </a:cxn>
                <a:cxn ang="0">
                  <a:pos x="0" y="11"/>
                </a:cxn>
              </a:cxnLst>
              <a:rect l="0" t="0" r="r" b="b"/>
              <a:pathLst>
                <a:path w="61" h="12">
                  <a:moveTo>
                    <a:pt x="0" y="11"/>
                  </a:moveTo>
                  <a:lnTo>
                    <a:pt x="2" y="10"/>
                  </a:lnTo>
                  <a:lnTo>
                    <a:pt x="5" y="8"/>
                  </a:lnTo>
                  <a:lnTo>
                    <a:pt x="5" y="5"/>
                  </a:lnTo>
                  <a:lnTo>
                    <a:pt x="5" y="2"/>
                  </a:lnTo>
                  <a:lnTo>
                    <a:pt x="4" y="0"/>
                  </a:lnTo>
                  <a:lnTo>
                    <a:pt x="35" y="0"/>
                  </a:lnTo>
                  <a:lnTo>
                    <a:pt x="36" y="1"/>
                  </a:lnTo>
                  <a:lnTo>
                    <a:pt x="39" y="3"/>
                  </a:lnTo>
                  <a:lnTo>
                    <a:pt x="43" y="5"/>
                  </a:lnTo>
                  <a:lnTo>
                    <a:pt x="46" y="5"/>
                  </a:lnTo>
                  <a:lnTo>
                    <a:pt x="50" y="6"/>
                  </a:lnTo>
                  <a:lnTo>
                    <a:pt x="52" y="7"/>
                  </a:lnTo>
                  <a:lnTo>
                    <a:pt x="55" y="8"/>
                  </a:lnTo>
                  <a:lnTo>
                    <a:pt x="56" y="9"/>
                  </a:lnTo>
                  <a:lnTo>
                    <a:pt x="59" y="10"/>
                  </a:lnTo>
                  <a:lnTo>
                    <a:pt x="60" y="11"/>
                  </a:lnTo>
                  <a:lnTo>
                    <a:pt x="0" y="11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96" name="Freeform 95"/>
            <p:cNvSpPr>
              <a:spLocks/>
            </p:cNvSpPr>
            <p:nvPr/>
          </p:nvSpPr>
          <p:spPr bwMode="auto">
            <a:xfrm>
              <a:off x="5060" y="2007"/>
              <a:ext cx="138" cy="12"/>
            </a:xfrm>
            <a:custGeom>
              <a:avLst/>
              <a:gdLst/>
              <a:ahLst/>
              <a:cxnLst>
                <a:cxn ang="0">
                  <a:pos x="92" y="11"/>
                </a:cxn>
                <a:cxn ang="0">
                  <a:pos x="91" y="9"/>
                </a:cxn>
                <a:cxn ang="0">
                  <a:pos x="87" y="7"/>
                </a:cxn>
                <a:cxn ang="0">
                  <a:pos x="83" y="6"/>
                </a:cxn>
                <a:cxn ang="0">
                  <a:pos x="79" y="5"/>
                </a:cxn>
                <a:cxn ang="0">
                  <a:pos x="75" y="5"/>
                </a:cxn>
                <a:cxn ang="0">
                  <a:pos x="70" y="4"/>
                </a:cxn>
                <a:cxn ang="0">
                  <a:pos x="65" y="3"/>
                </a:cxn>
                <a:cxn ang="0">
                  <a:pos x="61" y="3"/>
                </a:cxn>
                <a:cxn ang="0">
                  <a:pos x="57" y="1"/>
                </a:cxn>
                <a:cxn ang="0">
                  <a:pos x="52" y="1"/>
                </a:cxn>
                <a:cxn ang="0">
                  <a:pos x="46" y="1"/>
                </a:cxn>
                <a:cxn ang="0">
                  <a:pos x="40" y="2"/>
                </a:cxn>
                <a:cxn ang="0">
                  <a:pos x="35" y="2"/>
                </a:cxn>
                <a:cxn ang="0">
                  <a:pos x="29" y="3"/>
                </a:cxn>
                <a:cxn ang="0">
                  <a:pos x="23" y="3"/>
                </a:cxn>
                <a:cxn ang="0">
                  <a:pos x="17" y="3"/>
                </a:cxn>
                <a:cxn ang="0">
                  <a:pos x="12" y="3"/>
                </a:cxn>
                <a:cxn ang="0">
                  <a:pos x="7" y="2"/>
                </a:cxn>
                <a:cxn ang="0">
                  <a:pos x="1" y="1"/>
                </a:cxn>
                <a:cxn ang="0">
                  <a:pos x="0" y="0"/>
                </a:cxn>
                <a:cxn ang="0">
                  <a:pos x="123" y="0"/>
                </a:cxn>
                <a:cxn ang="0">
                  <a:pos x="126" y="2"/>
                </a:cxn>
                <a:cxn ang="0">
                  <a:pos x="128" y="3"/>
                </a:cxn>
                <a:cxn ang="0">
                  <a:pos x="132" y="5"/>
                </a:cxn>
                <a:cxn ang="0">
                  <a:pos x="135" y="8"/>
                </a:cxn>
                <a:cxn ang="0">
                  <a:pos x="137" y="11"/>
                </a:cxn>
                <a:cxn ang="0">
                  <a:pos x="92" y="11"/>
                </a:cxn>
              </a:cxnLst>
              <a:rect l="0" t="0" r="r" b="b"/>
              <a:pathLst>
                <a:path w="138" h="12">
                  <a:moveTo>
                    <a:pt x="92" y="11"/>
                  </a:moveTo>
                  <a:lnTo>
                    <a:pt x="91" y="9"/>
                  </a:lnTo>
                  <a:lnTo>
                    <a:pt x="87" y="7"/>
                  </a:lnTo>
                  <a:lnTo>
                    <a:pt x="83" y="6"/>
                  </a:lnTo>
                  <a:lnTo>
                    <a:pt x="79" y="5"/>
                  </a:lnTo>
                  <a:lnTo>
                    <a:pt x="75" y="5"/>
                  </a:lnTo>
                  <a:lnTo>
                    <a:pt x="70" y="4"/>
                  </a:lnTo>
                  <a:lnTo>
                    <a:pt x="65" y="3"/>
                  </a:lnTo>
                  <a:lnTo>
                    <a:pt x="61" y="3"/>
                  </a:lnTo>
                  <a:lnTo>
                    <a:pt x="57" y="1"/>
                  </a:lnTo>
                  <a:lnTo>
                    <a:pt x="52" y="1"/>
                  </a:lnTo>
                  <a:lnTo>
                    <a:pt x="46" y="1"/>
                  </a:lnTo>
                  <a:lnTo>
                    <a:pt x="40" y="2"/>
                  </a:lnTo>
                  <a:lnTo>
                    <a:pt x="35" y="2"/>
                  </a:lnTo>
                  <a:lnTo>
                    <a:pt x="29" y="3"/>
                  </a:lnTo>
                  <a:lnTo>
                    <a:pt x="23" y="3"/>
                  </a:lnTo>
                  <a:lnTo>
                    <a:pt x="17" y="3"/>
                  </a:lnTo>
                  <a:lnTo>
                    <a:pt x="12" y="3"/>
                  </a:lnTo>
                  <a:lnTo>
                    <a:pt x="7" y="2"/>
                  </a:lnTo>
                  <a:lnTo>
                    <a:pt x="1" y="1"/>
                  </a:lnTo>
                  <a:lnTo>
                    <a:pt x="0" y="0"/>
                  </a:lnTo>
                  <a:lnTo>
                    <a:pt x="123" y="0"/>
                  </a:lnTo>
                  <a:lnTo>
                    <a:pt x="126" y="2"/>
                  </a:lnTo>
                  <a:lnTo>
                    <a:pt x="128" y="3"/>
                  </a:lnTo>
                  <a:lnTo>
                    <a:pt x="132" y="5"/>
                  </a:lnTo>
                  <a:lnTo>
                    <a:pt x="135" y="8"/>
                  </a:lnTo>
                  <a:lnTo>
                    <a:pt x="137" y="11"/>
                  </a:lnTo>
                  <a:lnTo>
                    <a:pt x="92" y="11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97" name="Freeform 96"/>
            <p:cNvSpPr>
              <a:spLocks/>
            </p:cNvSpPr>
            <p:nvPr/>
          </p:nvSpPr>
          <p:spPr bwMode="auto">
            <a:xfrm>
              <a:off x="4406" y="2024"/>
              <a:ext cx="620" cy="65"/>
            </a:xfrm>
            <a:custGeom>
              <a:avLst/>
              <a:gdLst/>
              <a:ahLst/>
              <a:cxnLst>
                <a:cxn ang="0">
                  <a:pos x="16" y="8"/>
                </a:cxn>
                <a:cxn ang="0">
                  <a:pos x="6" y="19"/>
                </a:cxn>
                <a:cxn ang="0">
                  <a:pos x="4" y="38"/>
                </a:cxn>
                <a:cxn ang="0">
                  <a:pos x="55" y="50"/>
                </a:cxn>
                <a:cxn ang="0">
                  <a:pos x="91" y="44"/>
                </a:cxn>
                <a:cxn ang="0">
                  <a:pos x="125" y="47"/>
                </a:cxn>
                <a:cxn ang="0">
                  <a:pos x="168" y="40"/>
                </a:cxn>
                <a:cxn ang="0">
                  <a:pos x="189" y="38"/>
                </a:cxn>
                <a:cxn ang="0">
                  <a:pos x="216" y="38"/>
                </a:cxn>
                <a:cxn ang="0">
                  <a:pos x="246" y="44"/>
                </a:cxn>
                <a:cxn ang="0">
                  <a:pos x="270" y="58"/>
                </a:cxn>
                <a:cxn ang="0">
                  <a:pos x="297" y="64"/>
                </a:cxn>
                <a:cxn ang="0">
                  <a:pos x="324" y="62"/>
                </a:cxn>
                <a:cxn ang="0">
                  <a:pos x="351" y="59"/>
                </a:cxn>
                <a:cxn ang="0">
                  <a:pos x="376" y="55"/>
                </a:cxn>
                <a:cxn ang="0">
                  <a:pos x="426" y="45"/>
                </a:cxn>
                <a:cxn ang="0">
                  <a:pos x="469" y="42"/>
                </a:cxn>
                <a:cxn ang="0">
                  <a:pos x="496" y="48"/>
                </a:cxn>
                <a:cxn ang="0">
                  <a:pos x="528" y="52"/>
                </a:cxn>
                <a:cxn ang="0">
                  <a:pos x="558" y="52"/>
                </a:cxn>
                <a:cxn ang="0">
                  <a:pos x="575" y="49"/>
                </a:cxn>
                <a:cxn ang="0">
                  <a:pos x="582" y="41"/>
                </a:cxn>
                <a:cxn ang="0">
                  <a:pos x="567" y="38"/>
                </a:cxn>
                <a:cxn ang="0">
                  <a:pos x="555" y="33"/>
                </a:cxn>
                <a:cxn ang="0">
                  <a:pos x="567" y="22"/>
                </a:cxn>
                <a:cxn ang="0">
                  <a:pos x="585" y="32"/>
                </a:cxn>
                <a:cxn ang="0">
                  <a:pos x="603" y="19"/>
                </a:cxn>
                <a:cxn ang="0">
                  <a:pos x="619" y="5"/>
                </a:cxn>
                <a:cxn ang="0">
                  <a:pos x="549" y="2"/>
                </a:cxn>
                <a:cxn ang="0">
                  <a:pos x="539" y="2"/>
                </a:cxn>
                <a:cxn ang="0">
                  <a:pos x="468" y="5"/>
                </a:cxn>
                <a:cxn ang="0">
                  <a:pos x="470" y="0"/>
                </a:cxn>
                <a:cxn ang="0">
                  <a:pos x="462" y="13"/>
                </a:cxn>
                <a:cxn ang="0">
                  <a:pos x="477" y="24"/>
                </a:cxn>
                <a:cxn ang="0">
                  <a:pos x="470" y="28"/>
                </a:cxn>
                <a:cxn ang="0">
                  <a:pos x="450" y="28"/>
                </a:cxn>
                <a:cxn ang="0">
                  <a:pos x="411" y="38"/>
                </a:cxn>
                <a:cxn ang="0">
                  <a:pos x="373" y="43"/>
                </a:cxn>
                <a:cxn ang="0">
                  <a:pos x="334" y="46"/>
                </a:cxn>
                <a:cxn ang="0">
                  <a:pos x="314" y="42"/>
                </a:cxn>
                <a:cxn ang="0">
                  <a:pos x="294" y="35"/>
                </a:cxn>
                <a:cxn ang="0">
                  <a:pos x="261" y="21"/>
                </a:cxn>
                <a:cxn ang="0">
                  <a:pos x="224" y="19"/>
                </a:cxn>
                <a:cxn ang="0">
                  <a:pos x="186" y="21"/>
                </a:cxn>
                <a:cxn ang="0">
                  <a:pos x="175" y="24"/>
                </a:cxn>
                <a:cxn ang="0">
                  <a:pos x="158" y="27"/>
                </a:cxn>
                <a:cxn ang="0">
                  <a:pos x="130" y="24"/>
                </a:cxn>
                <a:cxn ang="0">
                  <a:pos x="116" y="15"/>
                </a:cxn>
                <a:cxn ang="0">
                  <a:pos x="118" y="0"/>
                </a:cxn>
                <a:cxn ang="0">
                  <a:pos x="75" y="14"/>
                </a:cxn>
                <a:cxn ang="0">
                  <a:pos x="64" y="28"/>
                </a:cxn>
                <a:cxn ang="0">
                  <a:pos x="44" y="20"/>
                </a:cxn>
                <a:cxn ang="0">
                  <a:pos x="47" y="12"/>
                </a:cxn>
                <a:cxn ang="0">
                  <a:pos x="63" y="5"/>
                </a:cxn>
              </a:cxnLst>
              <a:rect l="0" t="0" r="r" b="b"/>
              <a:pathLst>
                <a:path w="620" h="65">
                  <a:moveTo>
                    <a:pt x="29" y="0"/>
                  </a:moveTo>
                  <a:lnTo>
                    <a:pt x="26" y="2"/>
                  </a:lnTo>
                  <a:lnTo>
                    <a:pt x="18" y="5"/>
                  </a:lnTo>
                  <a:lnTo>
                    <a:pt x="18" y="7"/>
                  </a:lnTo>
                  <a:lnTo>
                    <a:pt x="16" y="8"/>
                  </a:lnTo>
                  <a:lnTo>
                    <a:pt x="15" y="9"/>
                  </a:lnTo>
                  <a:lnTo>
                    <a:pt x="13" y="9"/>
                  </a:lnTo>
                  <a:lnTo>
                    <a:pt x="11" y="13"/>
                  </a:lnTo>
                  <a:lnTo>
                    <a:pt x="8" y="16"/>
                  </a:lnTo>
                  <a:lnTo>
                    <a:pt x="6" y="19"/>
                  </a:lnTo>
                  <a:lnTo>
                    <a:pt x="3" y="23"/>
                  </a:lnTo>
                  <a:lnTo>
                    <a:pt x="0" y="27"/>
                  </a:lnTo>
                  <a:lnTo>
                    <a:pt x="0" y="30"/>
                  </a:lnTo>
                  <a:lnTo>
                    <a:pt x="1" y="34"/>
                  </a:lnTo>
                  <a:lnTo>
                    <a:pt x="4" y="38"/>
                  </a:lnTo>
                  <a:lnTo>
                    <a:pt x="13" y="42"/>
                  </a:lnTo>
                  <a:lnTo>
                    <a:pt x="23" y="45"/>
                  </a:lnTo>
                  <a:lnTo>
                    <a:pt x="34" y="48"/>
                  </a:lnTo>
                  <a:lnTo>
                    <a:pt x="46" y="49"/>
                  </a:lnTo>
                  <a:lnTo>
                    <a:pt x="55" y="50"/>
                  </a:lnTo>
                  <a:lnTo>
                    <a:pt x="66" y="48"/>
                  </a:lnTo>
                  <a:lnTo>
                    <a:pt x="76" y="45"/>
                  </a:lnTo>
                  <a:lnTo>
                    <a:pt x="84" y="39"/>
                  </a:lnTo>
                  <a:lnTo>
                    <a:pt x="88" y="41"/>
                  </a:lnTo>
                  <a:lnTo>
                    <a:pt x="91" y="44"/>
                  </a:lnTo>
                  <a:lnTo>
                    <a:pt x="93" y="45"/>
                  </a:lnTo>
                  <a:lnTo>
                    <a:pt x="97" y="43"/>
                  </a:lnTo>
                  <a:lnTo>
                    <a:pt x="106" y="46"/>
                  </a:lnTo>
                  <a:lnTo>
                    <a:pt x="116" y="47"/>
                  </a:lnTo>
                  <a:lnTo>
                    <a:pt x="125" y="47"/>
                  </a:lnTo>
                  <a:lnTo>
                    <a:pt x="134" y="46"/>
                  </a:lnTo>
                  <a:lnTo>
                    <a:pt x="143" y="45"/>
                  </a:lnTo>
                  <a:lnTo>
                    <a:pt x="153" y="43"/>
                  </a:lnTo>
                  <a:lnTo>
                    <a:pt x="160" y="42"/>
                  </a:lnTo>
                  <a:lnTo>
                    <a:pt x="168" y="40"/>
                  </a:lnTo>
                  <a:lnTo>
                    <a:pt x="172" y="39"/>
                  </a:lnTo>
                  <a:lnTo>
                    <a:pt x="176" y="39"/>
                  </a:lnTo>
                  <a:lnTo>
                    <a:pt x="181" y="39"/>
                  </a:lnTo>
                  <a:lnTo>
                    <a:pt x="185" y="38"/>
                  </a:lnTo>
                  <a:lnTo>
                    <a:pt x="189" y="38"/>
                  </a:lnTo>
                  <a:lnTo>
                    <a:pt x="193" y="38"/>
                  </a:lnTo>
                  <a:lnTo>
                    <a:pt x="198" y="37"/>
                  </a:lnTo>
                  <a:lnTo>
                    <a:pt x="203" y="37"/>
                  </a:lnTo>
                  <a:lnTo>
                    <a:pt x="209" y="38"/>
                  </a:lnTo>
                  <a:lnTo>
                    <a:pt x="216" y="38"/>
                  </a:lnTo>
                  <a:lnTo>
                    <a:pt x="222" y="38"/>
                  </a:lnTo>
                  <a:lnTo>
                    <a:pt x="229" y="39"/>
                  </a:lnTo>
                  <a:lnTo>
                    <a:pt x="235" y="40"/>
                  </a:lnTo>
                  <a:lnTo>
                    <a:pt x="241" y="41"/>
                  </a:lnTo>
                  <a:lnTo>
                    <a:pt x="246" y="44"/>
                  </a:lnTo>
                  <a:lnTo>
                    <a:pt x="252" y="47"/>
                  </a:lnTo>
                  <a:lnTo>
                    <a:pt x="256" y="52"/>
                  </a:lnTo>
                  <a:lnTo>
                    <a:pt x="260" y="55"/>
                  </a:lnTo>
                  <a:lnTo>
                    <a:pt x="264" y="57"/>
                  </a:lnTo>
                  <a:lnTo>
                    <a:pt x="270" y="58"/>
                  </a:lnTo>
                  <a:lnTo>
                    <a:pt x="276" y="59"/>
                  </a:lnTo>
                  <a:lnTo>
                    <a:pt x="281" y="60"/>
                  </a:lnTo>
                  <a:lnTo>
                    <a:pt x="287" y="61"/>
                  </a:lnTo>
                  <a:lnTo>
                    <a:pt x="291" y="64"/>
                  </a:lnTo>
                  <a:lnTo>
                    <a:pt x="297" y="64"/>
                  </a:lnTo>
                  <a:lnTo>
                    <a:pt x="303" y="64"/>
                  </a:lnTo>
                  <a:lnTo>
                    <a:pt x="308" y="64"/>
                  </a:lnTo>
                  <a:lnTo>
                    <a:pt x="314" y="63"/>
                  </a:lnTo>
                  <a:lnTo>
                    <a:pt x="319" y="63"/>
                  </a:lnTo>
                  <a:lnTo>
                    <a:pt x="324" y="62"/>
                  </a:lnTo>
                  <a:lnTo>
                    <a:pt x="329" y="61"/>
                  </a:lnTo>
                  <a:lnTo>
                    <a:pt x="335" y="59"/>
                  </a:lnTo>
                  <a:lnTo>
                    <a:pt x="340" y="59"/>
                  </a:lnTo>
                  <a:lnTo>
                    <a:pt x="345" y="59"/>
                  </a:lnTo>
                  <a:lnTo>
                    <a:pt x="351" y="59"/>
                  </a:lnTo>
                  <a:lnTo>
                    <a:pt x="356" y="59"/>
                  </a:lnTo>
                  <a:lnTo>
                    <a:pt x="361" y="59"/>
                  </a:lnTo>
                  <a:lnTo>
                    <a:pt x="366" y="58"/>
                  </a:lnTo>
                  <a:lnTo>
                    <a:pt x="371" y="57"/>
                  </a:lnTo>
                  <a:lnTo>
                    <a:pt x="376" y="55"/>
                  </a:lnTo>
                  <a:lnTo>
                    <a:pt x="386" y="54"/>
                  </a:lnTo>
                  <a:lnTo>
                    <a:pt x="395" y="52"/>
                  </a:lnTo>
                  <a:lnTo>
                    <a:pt x="405" y="50"/>
                  </a:lnTo>
                  <a:lnTo>
                    <a:pt x="415" y="48"/>
                  </a:lnTo>
                  <a:lnTo>
                    <a:pt x="426" y="45"/>
                  </a:lnTo>
                  <a:lnTo>
                    <a:pt x="437" y="43"/>
                  </a:lnTo>
                  <a:lnTo>
                    <a:pt x="448" y="43"/>
                  </a:lnTo>
                  <a:lnTo>
                    <a:pt x="460" y="43"/>
                  </a:lnTo>
                  <a:lnTo>
                    <a:pt x="465" y="42"/>
                  </a:lnTo>
                  <a:lnTo>
                    <a:pt x="469" y="42"/>
                  </a:lnTo>
                  <a:lnTo>
                    <a:pt x="475" y="43"/>
                  </a:lnTo>
                  <a:lnTo>
                    <a:pt x="479" y="44"/>
                  </a:lnTo>
                  <a:lnTo>
                    <a:pt x="485" y="45"/>
                  </a:lnTo>
                  <a:lnTo>
                    <a:pt x="490" y="47"/>
                  </a:lnTo>
                  <a:lnTo>
                    <a:pt x="496" y="48"/>
                  </a:lnTo>
                  <a:lnTo>
                    <a:pt x="502" y="48"/>
                  </a:lnTo>
                  <a:lnTo>
                    <a:pt x="508" y="50"/>
                  </a:lnTo>
                  <a:lnTo>
                    <a:pt x="515" y="51"/>
                  </a:lnTo>
                  <a:lnTo>
                    <a:pt x="521" y="52"/>
                  </a:lnTo>
                  <a:lnTo>
                    <a:pt x="528" y="52"/>
                  </a:lnTo>
                  <a:lnTo>
                    <a:pt x="534" y="52"/>
                  </a:lnTo>
                  <a:lnTo>
                    <a:pt x="541" y="52"/>
                  </a:lnTo>
                  <a:lnTo>
                    <a:pt x="548" y="53"/>
                  </a:lnTo>
                  <a:lnTo>
                    <a:pt x="555" y="55"/>
                  </a:lnTo>
                  <a:lnTo>
                    <a:pt x="558" y="52"/>
                  </a:lnTo>
                  <a:lnTo>
                    <a:pt x="562" y="51"/>
                  </a:lnTo>
                  <a:lnTo>
                    <a:pt x="565" y="50"/>
                  </a:lnTo>
                  <a:lnTo>
                    <a:pt x="568" y="50"/>
                  </a:lnTo>
                  <a:lnTo>
                    <a:pt x="572" y="50"/>
                  </a:lnTo>
                  <a:lnTo>
                    <a:pt x="575" y="49"/>
                  </a:lnTo>
                  <a:lnTo>
                    <a:pt x="578" y="48"/>
                  </a:lnTo>
                  <a:lnTo>
                    <a:pt x="582" y="46"/>
                  </a:lnTo>
                  <a:lnTo>
                    <a:pt x="582" y="45"/>
                  </a:lnTo>
                  <a:lnTo>
                    <a:pt x="583" y="43"/>
                  </a:lnTo>
                  <a:lnTo>
                    <a:pt x="582" y="41"/>
                  </a:lnTo>
                  <a:lnTo>
                    <a:pt x="581" y="39"/>
                  </a:lnTo>
                  <a:lnTo>
                    <a:pt x="578" y="39"/>
                  </a:lnTo>
                  <a:lnTo>
                    <a:pt x="574" y="38"/>
                  </a:lnTo>
                  <a:lnTo>
                    <a:pt x="570" y="38"/>
                  </a:lnTo>
                  <a:lnTo>
                    <a:pt x="567" y="38"/>
                  </a:lnTo>
                  <a:lnTo>
                    <a:pt x="563" y="38"/>
                  </a:lnTo>
                  <a:lnTo>
                    <a:pt x="560" y="37"/>
                  </a:lnTo>
                  <a:lnTo>
                    <a:pt x="556" y="37"/>
                  </a:lnTo>
                  <a:lnTo>
                    <a:pt x="553" y="36"/>
                  </a:lnTo>
                  <a:lnTo>
                    <a:pt x="555" y="33"/>
                  </a:lnTo>
                  <a:lnTo>
                    <a:pt x="556" y="29"/>
                  </a:lnTo>
                  <a:lnTo>
                    <a:pt x="558" y="27"/>
                  </a:lnTo>
                  <a:lnTo>
                    <a:pt x="561" y="26"/>
                  </a:lnTo>
                  <a:lnTo>
                    <a:pt x="565" y="23"/>
                  </a:lnTo>
                  <a:lnTo>
                    <a:pt x="567" y="22"/>
                  </a:lnTo>
                  <a:lnTo>
                    <a:pt x="570" y="24"/>
                  </a:lnTo>
                  <a:lnTo>
                    <a:pt x="574" y="26"/>
                  </a:lnTo>
                  <a:lnTo>
                    <a:pt x="577" y="27"/>
                  </a:lnTo>
                  <a:lnTo>
                    <a:pt x="581" y="30"/>
                  </a:lnTo>
                  <a:lnTo>
                    <a:pt x="585" y="32"/>
                  </a:lnTo>
                  <a:lnTo>
                    <a:pt x="589" y="32"/>
                  </a:lnTo>
                  <a:lnTo>
                    <a:pt x="592" y="28"/>
                  </a:lnTo>
                  <a:lnTo>
                    <a:pt x="596" y="25"/>
                  </a:lnTo>
                  <a:lnTo>
                    <a:pt x="599" y="22"/>
                  </a:lnTo>
                  <a:lnTo>
                    <a:pt x="603" y="19"/>
                  </a:lnTo>
                  <a:lnTo>
                    <a:pt x="607" y="16"/>
                  </a:lnTo>
                  <a:lnTo>
                    <a:pt x="610" y="14"/>
                  </a:lnTo>
                  <a:lnTo>
                    <a:pt x="615" y="12"/>
                  </a:lnTo>
                  <a:lnTo>
                    <a:pt x="618" y="9"/>
                  </a:lnTo>
                  <a:lnTo>
                    <a:pt x="619" y="5"/>
                  </a:lnTo>
                  <a:lnTo>
                    <a:pt x="618" y="3"/>
                  </a:lnTo>
                  <a:lnTo>
                    <a:pt x="617" y="1"/>
                  </a:lnTo>
                  <a:lnTo>
                    <a:pt x="616" y="0"/>
                  </a:lnTo>
                  <a:lnTo>
                    <a:pt x="551" y="0"/>
                  </a:lnTo>
                  <a:lnTo>
                    <a:pt x="549" y="2"/>
                  </a:lnTo>
                  <a:lnTo>
                    <a:pt x="548" y="6"/>
                  </a:lnTo>
                  <a:lnTo>
                    <a:pt x="544" y="6"/>
                  </a:lnTo>
                  <a:lnTo>
                    <a:pt x="542" y="5"/>
                  </a:lnTo>
                  <a:lnTo>
                    <a:pt x="541" y="3"/>
                  </a:lnTo>
                  <a:lnTo>
                    <a:pt x="539" y="2"/>
                  </a:lnTo>
                  <a:lnTo>
                    <a:pt x="543" y="0"/>
                  </a:lnTo>
                  <a:lnTo>
                    <a:pt x="471" y="0"/>
                  </a:lnTo>
                  <a:lnTo>
                    <a:pt x="473" y="3"/>
                  </a:lnTo>
                  <a:lnTo>
                    <a:pt x="470" y="4"/>
                  </a:lnTo>
                  <a:lnTo>
                    <a:pt x="468" y="5"/>
                  </a:lnTo>
                  <a:lnTo>
                    <a:pt x="466" y="7"/>
                  </a:lnTo>
                  <a:lnTo>
                    <a:pt x="464" y="9"/>
                  </a:lnTo>
                  <a:lnTo>
                    <a:pt x="466" y="6"/>
                  </a:lnTo>
                  <a:lnTo>
                    <a:pt x="469" y="2"/>
                  </a:lnTo>
                  <a:lnTo>
                    <a:pt x="470" y="0"/>
                  </a:lnTo>
                  <a:lnTo>
                    <a:pt x="454" y="0"/>
                  </a:lnTo>
                  <a:lnTo>
                    <a:pt x="454" y="1"/>
                  </a:lnTo>
                  <a:lnTo>
                    <a:pt x="453" y="9"/>
                  </a:lnTo>
                  <a:lnTo>
                    <a:pt x="458" y="16"/>
                  </a:lnTo>
                  <a:lnTo>
                    <a:pt x="462" y="13"/>
                  </a:lnTo>
                  <a:lnTo>
                    <a:pt x="464" y="16"/>
                  </a:lnTo>
                  <a:lnTo>
                    <a:pt x="466" y="18"/>
                  </a:lnTo>
                  <a:lnTo>
                    <a:pt x="472" y="20"/>
                  </a:lnTo>
                  <a:lnTo>
                    <a:pt x="475" y="22"/>
                  </a:lnTo>
                  <a:lnTo>
                    <a:pt x="477" y="24"/>
                  </a:lnTo>
                  <a:lnTo>
                    <a:pt x="481" y="27"/>
                  </a:lnTo>
                  <a:lnTo>
                    <a:pt x="483" y="28"/>
                  </a:lnTo>
                  <a:lnTo>
                    <a:pt x="479" y="28"/>
                  </a:lnTo>
                  <a:lnTo>
                    <a:pt x="474" y="28"/>
                  </a:lnTo>
                  <a:lnTo>
                    <a:pt x="470" y="28"/>
                  </a:lnTo>
                  <a:lnTo>
                    <a:pt x="466" y="28"/>
                  </a:lnTo>
                  <a:lnTo>
                    <a:pt x="463" y="28"/>
                  </a:lnTo>
                  <a:lnTo>
                    <a:pt x="459" y="28"/>
                  </a:lnTo>
                  <a:lnTo>
                    <a:pt x="455" y="28"/>
                  </a:lnTo>
                  <a:lnTo>
                    <a:pt x="450" y="28"/>
                  </a:lnTo>
                  <a:lnTo>
                    <a:pt x="442" y="31"/>
                  </a:lnTo>
                  <a:lnTo>
                    <a:pt x="435" y="34"/>
                  </a:lnTo>
                  <a:lnTo>
                    <a:pt x="427" y="36"/>
                  </a:lnTo>
                  <a:lnTo>
                    <a:pt x="419" y="37"/>
                  </a:lnTo>
                  <a:lnTo>
                    <a:pt x="411" y="38"/>
                  </a:lnTo>
                  <a:lnTo>
                    <a:pt x="404" y="39"/>
                  </a:lnTo>
                  <a:lnTo>
                    <a:pt x="396" y="40"/>
                  </a:lnTo>
                  <a:lnTo>
                    <a:pt x="389" y="42"/>
                  </a:lnTo>
                  <a:lnTo>
                    <a:pt x="380" y="43"/>
                  </a:lnTo>
                  <a:lnTo>
                    <a:pt x="373" y="43"/>
                  </a:lnTo>
                  <a:lnTo>
                    <a:pt x="365" y="44"/>
                  </a:lnTo>
                  <a:lnTo>
                    <a:pt x="358" y="44"/>
                  </a:lnTo>
                  <a:lnTo>
                    <a:pt x="351" y="45"/>
                  </a:lnTo>
                  <a:lnTo>
                    <a:pt x="342" y="45"/>
                  </a:lnTo>
                  <a:lnTo>
                    <a:pt x="334" y="46"/>
                  </a:lnTo>
                  <a:lnTo>
                    <a:pt x="326" y="46"/>
                  </a:lnTo>
                  <a:lnTo>
                    <a:pt x="323" y="45"/>
                  </a:lnTo>
                  <a:lnTo>
                    <a:pt x="320" y="44"/>
                  </a:lnTo>
                  <a:lnTo>
                    <a:pt x="317" y="43"/>
                  </a:lnTo>
                  <a:lnTo>
                    <a:pt x="314" y="42"/>
                  </a:lnTo>
                  <a:lnTo>
                    <a:pt x="311" y="41"/>
                  </a:lnTo>
                  <a:lnTo>
                    <a:pt x="307" y="40"/>
                  </a:lnTo>
                  <a:lnTo>
                    <a:pt x="303" y="40"/>
                  </a:lnTo>
                  <a:lnTo>
                    <a:pt x="300" y="39"/>
                  </a:lnTo>
                  <a:lnTo>
                    <a:pt x="294" y="35"/>
                  </a:lnTo>
                  <a:lnTo>
                    <a:pt x="288" y="31"/>
                  </a:lnTo>
                  <a:lnTo>
                    <a:pt x="282" y="27"/>
                  </a:lnTo>
                  <a:lnTo>
                    <a:pt x="275" y="26"/>
                  </a:lnTo>
                  <a:lnTo>
                    <a:pt x="268" y="23"/>
                  </a:lnTo>
                  <a:lnTo>
                    <a:pt x="261" y="21"/>
                  </a:lnTo>
                  <a:lnTo>
                    <a:pt x="255" y="20"/>
                  </a:lnTo>
                  <a:lnTo>
                    <a:pt x="247" y="19"/>
                  </a:lnTo>
                  <a:lnTo>
                    <a:pt x="239" y="19"/>
                  </a:lnTo>
                  <a:lnTo>
                    <a:pt x="232" y="19"/>
                  </a:lnTo>
                  <a:lnTo>
                    <a:pt x="224" y="19"/>
                  </a:lnTo>
                  <a:lnTo>
                    <a:pt x="216" y="19"/>
                  </a:lnTo>
                  <a:lnTo>
                    <a:pt x="208" y="20"/>
                  </a:lnTo>
                  <a:lnTo>
                    <a:pt x="201" y="20"/>
                  </a:lnTo>
                  <a:lnTo>
                    <a:pt x="193" y="21"/>
                  </a:lnTo>
                  <a:lnTo>
                    <a:pt x="186" y="21"/>
                  </a:lnTo>
                  <a:lnTo>
                    <a:pt x="184" y="23"/>
                  </a:lnTo>
                  <a:lnTo>
                    <a:pt x="182" y="24"/>
                  </a:lnTo>
                  <a:lnTo>
                    <a:pt x="179" y="24"/>
                  </a:lnTo>
                  <a:lnTo>
                    <a:pt x="178" y="24"/>
                  </a:lnTo>
                  <a:lnTo>
                    <a:pt x="175" y="24"/>
                  </a:lnTo>
                  <a:lnTo>
                    <a:pt x="172" y="24"/>
                  </a:lnTo>
                  <a:lnTo>
                    <a:pt x="170" y="25"/>
                  </a:lnTo>
                  <a:lnTo>
                    <a:pt x="168" y="26"/>
                  </a:lnTo>
                  <a:lnTo>
                    <a:pt x="163" y="27"/>
                  </a:lnTo>
                  <a:lnTo>
                    <a:pt x="158" y="27"/>
                  </a:lnTo>
                  <a:lnTo>
                    <a:pt x="153" y="27"/>
                  </a:lnTo>
                  <a:lnTo>
                    <a:pt x="147" y="26"/>
                  </a:lnTo>
                  <a:lnTo>
                    <a:pt x="142" y="26"/>
                  </a:lnTo>
                  <a:lnTo>
                    <a:pt x="136" y="25"/>
                  </a:lnTo>
                  <a:lnTo>
                    <a:pt x="130" y="24"/>
                  </a:lnTo>
                  <a:lnTo>
                    <a:pt x="126" y="22"/>
                  </a:lnTo>
                  <a:lnTo>
                    <a:pt x="123" y="20"/>
                  </a:lnTo>
                  <a:lnTo>
                    <a:pt x="121" y="18"/>
                  </a:lnTo>
                  <a:lnTo>
                    <a:pt x="119" y="16"/>
                  </a:lnTo>
                  <a:lnTo>
                    <a:pt x="116" y="15"/>
                  </a:lnTo>
                  <a:lnTo>
                    <a:pt x="115" y="12"/>
                  </a:lnTo>
                  <a:lnTo>
                    <a:pt x="114" y="9"/>
                  </a:lnTo>
                  <a:lnTo>
                    <a:pt x="115" y="6"/>
                  </a:lnTo>
                  <a:lnTo>
                    <a:pt x="116" y="3"/>
                  </a:lnTo>
                  <a:lnTo>
                    <a:pt x="118" y="0"/>
                  </a:lnTo>
                  <a:lnTo>
                    <a:pt x="88" y="0"/>
                  </a:lnTo>
                  <a:lnTo>
                    <a:pt x="86" y="1"/>
                  </a:lnTo>
                  <a:lnTo>
                    <a:pt x="82" y="5"/>
                  </a:lnTo>
                  <a:lnTo>
                    <a:pt x="78" y="9"/>
                  </a:lnTo>
                  <a:lnTo>
                    <a:pt x="75" y="14"/>
                  </a:lnTo>
                  <a:lnTo>
                    <a:pt x="75" y="20"/>
                  </a:lnTo>
                  <a:lnTo>
                    <a:pt x="76" y="27"/>
                  </a:lnTo>
                  <a:lnTo>
                    <a:pt x="72" y="28"/>
                  </a:lnTo>
                  <a:lnTo>
                    <a:pt x="68" y="29"/>
                  </a:lnTo>
                  <a:lnTo>
                    <a:pt x="64" y="28"/>
                  </a:lnTo>
                  <a:lnTo>
                    <a:pt x="59" y="27"/>
                  </a:lnTo>
                  <a:lnTo>
                    <a:pt x="55" y="26"/>
                  </a:lnTo>
                  <a:lnTo>
                    <a:pt x="51" y="24"/>
                  </a:lnTo>
                  <a:lnTo>
                    <a:pt x="47" y="22"/>
                  </a:lnTo>
                  <a:lnTo>
                    <a:pt x="44" y="20"/>
                  </a:lnTo>
                  <a:lnTo>
                    <a:pt x="43" y="18"/>
                  </a:lnTo>
                  <a:lnTo>
                    <a:pt x="43" y="16"/>
                  </a:lnTo>
                  <a:lnTo>
                    <a:pt x="43" y="16"/>
                  </a:lnTo>
                  <a:lnTo>
                    <a:pt x="44" y="13"/>
                  </a:lnTo>
                  <a:lnTo>
                    <a:pt x="47" y="12"/>
                  </a:lnTo>
                  <a:lnTo>
                    <a:pt x="50" y="10"/>
                  </a:lnTo>
                  <a:lnTo>
                    <a:pt x="53" y="9"/>
                  </a:lnTo>
                  <a:lnTo>
                    <a:pt x="56" y="7"/>
                  </a:lnTo>
                  <a:lnTo>
                    <a:pt x="59" y="6"/>
                  </a:lnTo>
                  <a:lnTo>
                    <a:pt x="63" y="5"/>
                  </a:lnTo>
                  <a:lnTo>
                    <a:pt x="67" y="4"/>
                  </a:lnTo>
                  <a:lnTo>
                    <a:pt x="70" y="3"/>
                  </a:lnTo>
                  <a:lnTo>
                    <a:pt x="73" y="0"/>
                  </a:lnTo>
                  <a:lnTo>
                    <a:pt x="29" y="0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98" name="Freeform 97"/>
            <p:cNvSpPr>
              <a:spLocks/>
            </p:cNvSpPr>
            <p:nvPr/>
          </p:nvSpPr>
          <p:spPr bwMode="auto">
            <a:xfrm>
              <a:off x="4675" y="2024"/>
              <a:ext cx="150" cy="26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2" y="2"/>
                </a:cxn>
                <a:cxn ang="0">
                  <a:pos x="1" y="3"/>
                </a:cxn>
                <a:cxn ang="0">
                  <a:pos x="0" y="6"/>
                </a:cxn>
                <a:cxn ang="0">
                  <a:pos x="0" y="10"/>
                </a:cxn>
                <a:cxn ang="0">
                  <a:pos x="3" y="13"/>
                </a:cxn>
                <a:cxn ang="0">
                  <a:pos x="7" y="14"/>
                </a:cxn>
                <a:cxn ang="0">
                  <a:pos x="10" y="15"/>
                </a:cxn>
                <a:cxn ang="0">
                  <a:pos x="13" y="14"/>
                </a:cxn>
                <a:cxn ang="0">
                  <a:pos x="17" y="14"/>
                </a:cxn>
                <a:cxn ang="0">
                  <a:pos x="21" y="14"/>
                </a:cxn>
                <a:cxn ang="0">
                  <a:pos x="26" y="14"/>
                </a:cxn>
                <a:cxn ang="0">
                  <a:pos x="29" y="14"/>
                </a:cxn>
                <a:cxn ang="0">
                  <a:pos x="28" y="17"/>
                </a:cxn>
                <a:cxn ang="0">
                  <a:pos x="30" y="19"/>
                </a:cxn>
                <a:cxn ang="0">
                  <a:pos x="32" y="21"/>
                </a:cxn>
                <a:cxn ang="0">
                  <a:pos x="34" y="23"/>
                </a:cxn>
                <a:cxn ang="0">
                  <a:pos x="40" y="22"/>
                </a:cxn>
                <a:cxn ang="0">
                  <a:pos x="46" y="21"/>
                </a:cxn>
                <a:cxn ang="0">
                  <a:pos x="53" y="20"/>
                </a:cxn>
                <a:cxn ang="0">
                  <a:pos x="60" y="20"/>
                </a:cxn>
                <a:cxn ang="0">
                  <a:pos x="66" y="21"/>
                </a:cxn>
                <a:cxn ang="0">
                  <a:pos x="73" y="22"/>
                </a:cxn>
                <a:cxn ang="0">
                  <a:pos x="79" y="23"/>
                </a:cxn>
                <a:cxn ang="0">
                  <a:pos x="86" y="25"/>
                </a:cxn>
                <a:cxn ang="0">
                  <a:pos x="89" y="25"/>
                </a:cxn>
                <a:cxn ang="0">
                  <a:pos x="93" y="23"/>
                </a:cxn>
                <a:cxn ang="0">
                  <a:pos x="95" y="21"/>
                </a:cxn>
                <a:cxn ang="0">
                  <a:pos x="98" y="19"/>
                </a:cxn>
                <a:cxn ang="0">
                  <a:pos x="101" y="16"/>
                </a:cxn>
                <a:cxn ang="0">
                  <a:pos x="104" y="14"/>
                </a:cxn>
                <a:cxn ang="0">
                  <a:pos x="107" y="13"/>
                </a:cxn>
                <a:cxn ang="0">
                  <a:pos x="111" y="13"/>
                </a:cxn>
                <a:cxn ang="0">
                  <a:pos x="112" y="10"/>
                </a:cxn>
                <a:cxn ang="0">
                  <a:pos x="114" y="8"/>
                </a:cxn>
                <a:cxn ang="0">
                  <a:pos x="117" y="6"/>
                </a:cxn>
                <a:cxn ang="0">
                  <a:pos x="119" y="5"/>
                </a:cxn>
                <a:cxn ang="0">
                  <a:pos x="125" y="8"/>
                </a:cxn>
                <a:cxn ang="0">
                  <a:pos x="130" y="8"/>
                </a:cxn>
                <a:cxn ang="0">
                  <a:pos x="135" y="8"/>
                </a:cxn>
                <a:cxn ang="0">
                  <a:pos x="139" y="6"/>
                </a:cxn>
                <a:cxn ang="0">
                  <a:pos x="144" y="3"/>
                </a:cxn>
                <a:cxn ang="0">
                  <a:pos x="148" y="1"/>
                </a:cxn>
                <a:cxn ang="0">
                  <a:pos x="149" y="0"/>
                </a:cxn>
                <a:cxn ang="0">
                  <a:pos x="5" y="0"/>
                </a:cxn>
              </a:cxnLst>
              <a:rect l="0" t="0" r="r" b="b"/>
              <a:pathLst>
                <a:path w="150" h="26">
                  <a:moveTo>
                    <a:pt x="5" y="0"/>
                  </a:moveTo>
                  <a:lnTo>
                    <a:pt x="2" y="2"/>
                  </a:lnTo>
                  <a:lnTo>
                    <a:pt x="1" y="3"/>
                  </a:lnTo>
                  <a:lnTo>
                    <a:pt x="0" y="6"/>
                  </a:lnTo>
                  <a:lnTo>
                    <a:pt x="0" y="10"/>
                  </a:lnTo>
                  <a:lnTo>
                    <a:pt x="3" y="13"/>
                  </a:lnTo>
                  <a:lnTo>
                    <a:pt x="7" y="14"/>
                  </a:lnTo>
                  <a:lnTo>
                    <a:pt x="10" y="15"/>
                  </a:lnTo>
                  <a:lnTo>
                    <a:pt x="13" y="14"/>
                  </a:lnTo>
                  <a:lnTo>
                    <a:pt x="17" y="14"/>
                  </a:lnTo>
                  <a:lnTo>
                    <a:pt x="21" y="14"/>
                  </a:lnTo>
                  <a:lnTo>
                    <a:pt x="26" y="14"/>
                  </a:lnTo>
                  <a:lnTo>
                    <a:pt x="29" y="14"/>
                  </a:lnTo>
                  <a:lnTo>
                    <a:pt x="28" y="17"/>
                  </a:lnTo>
                  <a:lnTo>
                    <a:pt x="30" y="19"/>
                  </a:lnTo>
                  <a:lnTo>
                    <a:pt x="32" y="21"/>
                  </a:lnTo>
                  <a:lnTo>
                    <a:pt x="34" y="23"/>
                  </a:lnTo>
                  <a:lnTo>
                    <a:pt x="40" y="22"/>
                  </a:lnTo>
                  <a:lnTo>
                    <a:pt x="46" y="21"/>
                  </a:lnTo>
                  <a:lnTo>
                    <a:pt x="53" y="20"/>
                  </a:lnTo>
                  <a:lnTo>
                    <a:pt x="60" y="20"/>
                  </a:lnTo>
                  <a:lnTo>
                    <a:pt x="66" y="21"/>
                  </a:lnTo>
                  <a:lnTo>
                    <a:pt x="73" y="22"/>
                  </a:lnTo>
                  <a:lnTo>
                    <a:pt x="79" y="23"/>
                  </a:lnTo>
                  <a:lnTo>
                    <a:pt x="86" y="25"/>
                  </a:lnTo>
                  <a:lnTo>
                    <a:pt x="89" y="25"/>
                  </a:lnTo>
                  <a:lnTo>
                    <a:pt x="93" y="23"/>
                  </a:lnTo>
                  <a:lnTo>
                    <a:pt x="95" y="21"/>
                  </a:lnTo>
                  <a:lnTo>
                    <a:pt x="98" y="19"/>
                  </a:lnTo>
                  <a:lnTo>
                    <a:pt x="101" y="16"/>
                  </a:lnTo>
                  <a:lnTo>
                    <a:pt x="104" y="14"/>
                  </a:lnTo>
                  <a:lnTo>
                    <a:pt x="107" y="13"/>
                  </a:lnTo>
                  <a:lnTo>
                    <a:pt x="111" y="13"/>
                  </a:lnTo>
                  <a:lnTo>
                    <a:pt x="112" y="10"/>
                  </a:lnTo>
                  <a:lnTo>
                    <a:pt x="114" y="8"/>
                  </a:lnTo>
                  <a:lnTo>
                    <a:pt x="117" y="6"/>
                  </a:lnTo>
                  <a:lnTo>
                    <a:pt x="119" y="5"/>
                  </a:lnTo>
                  <a:lnTo>
                    <a:pt x="125" y="8"/>
                  </a:lnTo>
                  <a:lnTo>
                    <a:pt x="130" y="8"/>
                  </a:lnTo>
                  <a:lnTo>
                    <a:pt x="135" y="8"/>
                  </a:lnTo>
                  <a:lnTo>
                    <a:pt x="139" y="6"/>
                  </a:lnTo>
                  <a:lnTo>
                    <a:pt x="144" y="3"/>
                  </a:lnTo>
                  <a:lnTo>
                    <a:pt x="148" y="1"/>
                  </a:lnTo>
                  <a:lnTo>
                    <a:pt x="149" y="0"/>
                  </a:lnTo>
                  <a:lnTo>
                    <a:pt x="5" y="0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99" name="Freeform 98"/>
            <p:cNvSpPr>
              <a:spLocks/>
            </p:cNvSpPr>
            <p:nvPr/>
          </p:nvSpPr>
          <p:spPr bwMode="auto">
            <a:xfrm>
              <a:off x="5020" y="2024"/>
              <a:ext cx="182" cy="53"/>
            </a:xfrm>
            <a:custGeom>
              <a:avLst/>
              <a:gdLst/>
              <a:ahLst/>
              <a:cxnLst>
                <a:cxn ang="0">
                  <a:pos x="134" y="3"/>
                </a:cxn>
                <a:cxn ang="0">
                  <a:pos x="139" y="13"/>
                </a:cxn>
                <a:cxn ang="0">
                  <a:pos x="132" y="22"/>
                </a:cxn>
                <a:cxn ang="0">
                  <a:pos x="110" y="24"/>
                </a:cxn>
                <a:cxn ang="0">
                  <a:pos x="88" y="25"/>
                </a:cxn>
                <a:cxn ang="0">
                  <a:pos x="67" y="29"/>
                </a:cxn>
                <a:cxn ang="0">
                  <a:pos x="53" y="35"/>
                </a:cxn>
                <a:cxn ang="0">
                  <a:pos x="43" y="38"/>
                </a:cxn>
                <a:cxn ang="0">
                  <a:pos x="32" y="39"/>
                </a:cxn>
                <a:cxn ang="0">
                  <a:pos x="21" y="39"/>
                </a:cxn>
                <a:cxn ang="0">
                  <a:pos x="18" y="38"/>
                </a:cxn>
                <a:cxn ang="0">
                  <a:pos x="21" y="33"/>
                </a:cxn>
                <a:cxn ang="0">
                  <a:pos x="27" y="30"/>
                </a:cxn>
                <a:cxn ang="0">
                  <a:pos x="34" y="25"/>
                </a:cxn>
                <a:cxn ang="0">
                  <a:pos x="39" y="21"/>
                </a:cxn>
                <a:cxn ang="0">
                  <a:pos x="41" y="15"/>
                </a:cxn>
                <a:cxn ang="0">
                  <a:pos x="39" y="12"/>
                </a:cxn>
                <a:cxn ang="0">
                  <a:pos x="34" y="13"/>
                </a:cxn>
                <a:cxn ang="0">
                  <a:pos x="29" y="15"/>
                </a:cxn>
                <a:cxn ang="0">
                  <a:pos x="25" y="19"/>
                </a:cxn>
                <a:cxn ang="0">
                  <a:pos x="20" y="23"/>
                </a:cxn>
                <a:cxn ang="0">
                  <a:pos x="15" y="29"/>
                </a:cxn>
                <a:cxn ang="0">
                  <a:pos x="8" y="35"/>
                </a:cxn>
                <a:cxn ang="0">
                  <a:pos x="12" y="39"/>
                </a:cxn>
                <a:cxn ang="0">
                  <a:pos x="15" y="42"/>
                </a:cxn>
                <a:cxn ang="0">
                  <a:pos x="10" y="44"/>
                </a:cxn>
                <a:cxn ang="0">
                  <a:pos x="5" y="45"/>
                </a:cxn>
                <a:cxn ang="0">
                  <a:pos x="1" y="48"/>
                </a:cxn>
                <a:cxn ang="0">
                  <a:pos x="6" y="51"/>
                </a:cxn>
                <a:cxn ang="0">
                  <a:pos x="16" y="52"/>
                </a:cxn>
                <a:cxn ang="0">
                  <a:pos x="28" y="52"/>
                </a:cxn>
                <a:cxn ang="0">
                  <a:pos x="40" y="50"/>
                </a:cxn>
                <a:cxn ang="0">
                  <a:pos x="53" y="45"/>
                </a:cxn>
                <a:cxn ang="0">
                  <a:pos x="72" y="39"/>
                </a:cxn>
                <a:cxn ang="0">
                  <a:pos x="90" y="36"/>
                </a:cxn>
                <a:cxn ang="0">
                  <a:pos x="108" y="34"/>
                </a:cxn>
                <a:cxn ang="0">
                  <a:pos x="121" y="33"/>
                </a:cxn>
                <a:cxn ang="0">
                  <a:pos x="129" y="32"/>
                </a:cxn>
                <a:cxn ang="0">
                  <a:pos x="136" y="31"/>
                </a:cxn>
                <a:cxn ang="0">
                  <a:pos x="145" y="30"/>
                </a:cxn>
                <a:cxn ang="0">
                  <a:pos x="153" y="27"/>
                </a:cxn>
                <a:cxn ang="0">
                  <a:pos x="161" y="25"/>
                </a:cxn>
                <a:cxn ang="0">
                  <a:pos x="168" y="21"/>
                </a:cxn>
                <a:cxn ang="0">
                  <a:pos x="175" y="17"/>
                </a:cxn>
                <a:cxn ang="0">
                  <a:pos x="181" y="7"/>
                </a:cxn>
                <a:cxn ang="0">
                  <a:pos x="177" y="0"/>
                </a:cxn>
              </a:cxnLst>
              <a:rect l="0" t="0" r="r" b="b"/>
              <a:pathLst>
                <a:path w="182" h="53">
                  <a:moveTo>
                    <a:pt x="132" y="0"/>
                  </a:moveTo>
                  <a:lnTo>
                    <a:pt x="134" y="3"/>
                  </a:lnTo>
                  <a:lnTo>
                    <a:pt x="137" y="7"/>
                  </a:lnTo>
                  <a:lnTo>
                    <a:pt x="139" y="13"/>
                  </a:lnTo>
                  <a:lnTo>
                    <a:pt x="140" y="19"/>
                  </a:lnTo>
                  <a:lnTo>
                    <a:pt x="132" y="22"/>
                  </a:lnTo>
                  <a:lnTo>
                    <a:pt x="121" y="23"/>
                  </a:lnTo>
                  <a:lnTo>
                    <a:pt x="110" y="24"/>
                  </a:lnTo>
                  <a:lnTo>
                    <a:pt x="100" y="24"/>
                  </a:lnTo>
                  <a:lnTo>
                    <a:pt x="88" y="25"/>
                  </a:lnTo>
                  <a:lnTo>
                    <a:pt x="77" y="27"/>
                  </a:lnTo>
                  <a:lnTo>
                    <a:pt x="67" y="29"/>
                  </a:lnTo>
                  <a:lnTo>
                    <a:pt x="58" y="33"/>
                  </a:lnTo>
                  <a:lnTo>
                    <a:pt x="53" y="35"/>
                  </a:lnTo>
                  <a:lnTo>
                    <a:pt x="48" y="37"/>
                  </a:lnTo>
                  <a:lnTo>
                    <a:pt x="43" y="38"/>
                  </a:lnTo>
                  <a:lnTo>
                    <a:pt x="38" y="38"/>
                  </a:lnTo>
                  <a:lnTo>
                    <a:pt x="32" y="39"/>
                  </a:lnTo>
                  <a:lnTo>
                    <a:pt x="27" y="39"/>
                  </a:lnTo>
                  <a:lnTo>
                    <a:pt x="21" y="39"/>
                  </a:lnTo>
                  <a:lnTo>
                    <a:pt x="16" y="39"/>
                  </a:lnTo>
                  <a:lnTo>
                    <a:pt x="18" y="38"/>
                  </a:lnTo>
                  <a:lnTo>
                    <a:pt x="20" y="36"/>
                  </a:lnTo>
                  <a:lnTo>
                    <a:pt x="21" y="33"/>
                  </a:lnTo>
                  <a:lnTo>
                    <a:pt x="23" y="30"/>
                  </a:lnTo>
                  <a:lnTo>
                    <a:pt x="27" y="30"/>
                  </a:lnTo>
                  <a:lnTo>
                    <a:pt x="31" y="27"/>
                  </a:lnTo>
                  <a:lnTo>
                    <a:pt x="34" y="25"/>
                  </a:lnTo>
                  <a:lnTo>
                    <a:pt x="38" y="23"/>
                  </a:lnTo>
                  <a:lnTo>
                    <a:pt x="39" y="21"/>
                  </a:lnTo>
                  <a:lnTo>
                    <a:pt x="40" y="18"/>
                  </a:lnTo>
                  <a:lnTo>
                    <a:pt x="41" y="15"/>
                  </a:lnTo>
                  <a:lnTo>
                    <a:pt x="41" y="13"/>
                  </a:lnTo>
                  <a:lnTo>
                    <a:pt x="39" y="12"/>
                  </a:lnTo>
                  <a:lnTo>
                    <a:pt x="36" y="12"/>
                  </a:lnTo>
                  <a:lnTo>
                    <a:pt x="34" y="13"/>
                  </a:lnTo>
                  <a:lnTo>
                    <a:pt x="32" y="13"/>
                  </a:lnTo>
                  <a:lnTo>
                    <a:pt x="29" y="15"/>
                  </a:lnTo>
                  <a:lnTo>
                    <a:pt x="27" y="17"/>
                  </a:lnTo>
                  <a:lnTo>
                    <a:pt x="25" y="19"/>
                  </a:lnTo>
                  <a:lnTo>
                    <a:pt x="23" y="20"/>
                  </a:lnTo>
                  <a:lnTo>
                    <a:pt x="20" y="23"/>
                  </a:lnTo>
                  <a:lnTo>
                    <a:pt x="18" y="26"/>
                  </a:lnTo>
                  <a:lnTo>
                    <a:pt x="15" y="29"/>
                  </a:lnTo>
                  <a:lnTo>
                    <a:pt x="10" y="31"/>
                  </a:lnTo>
                  <a:lnTo>
                    <a:pt x="8" y="35"/>
                  </a:lnTo>
                  <a:lnTo>
                    <a:pt x="9" y="38"/>
                  </a:lnTo>
                  <a:lnTo>
                    <a:pt x="12" y="39"/>
                  </a:lnTo>
                  <a:lnTo>
                    <a:pt x="16" y="41"/>
                  </a:lnTo>
                  <a:lnTo>
                    <a:pt x="15" y="42"/>
                  </a:lnTo>
                  <a:lnTo>
                    <a:pt x="13" y="43"/>
                  </a:lnTo>
                  <a:lnTo>
                    <a:pt x="10" y="44"/>
                  </a:lnTo>
                  <a:lnTo>
                    <a:pt x="8" y="45"/>
                  </a:lnTo>
                  <a:lnTo>
                    <a:pt x="5" y="45"/>
                  </a:lnTo>
                  <a:lnTo>
                    <a:pt x="3" y="47"/>
                  </a:lnTo>
                  <a:lnTo>
                    <a:pt x="1" y="48"/>
                  </a:lnTo>
                  <a:lnTo>
                    <a:pt x="0" y="51"/>
                  </a:lnTo>
                  <a:lnTo>
                    <a:pt x="6" y="51"/>
                  </a:lnTo>
                  <a:lnTo>
                    <a:pt x="11" y="52"/>
                  </a:lnTo>
                  <a:lnTo>
                    <a:pt x="16" y="52"/>
                  </a:lnTo>
                  <a:lnTo>
                    <a:pt x="23" y="52"/>
                  </a:lnTo>
                  <a:lnTo>
                    <a:pt x="28" y="52"/>
                  </a:lnTo>
                  <a:lnTo>
                    <a:pt x="34" y="51"/>
                  </a:lnTo>
                  <a:lnTo>
                    <a:pt x="40" y="50"/>
                  </a:lnTo>
                  <a:lnTo>
                    <a:pt x="45" y="48"/>
                  </a:lnTo>
                  <a:lnTo>
                    <a:pt x="53" y="45"/>
                  </a:lnTo>
                  <a:lnTo>
                    <a:pt x="62" y="42"/>
                  </a:lnTo>
                  <a:lnTo>
                    <a:pt x="72" y="39"/>
                  </a:lnTo>
                  <a:lnTo>
                    <a:pt x="80" y="38"/>
                  </a:lnTo>
                  <a:lnTo>
                    <a:pt x="90" y="36"/>
                  </a:lnTo>
                  <a:lnTo>
                    <a:pt x="99" y="35"/>
                  </a:lnTo>
                  <a:lnTo>
                    <a:pt x="108" y="34"/>
                  </a:lnTo>
                  <a:lnTo>
                    <a:pt x="118" y="33"/>
                  </a:lnTo>
                  <a:lnTo>
                    <a:pt x="121" y="33"/>
                  </a:lnTo>
                  <a:lnTo>
                    <a:pt x="125" y="32"/>
                  </a:lnTo>
                  <a:lnTo>
                    <a:pt x="129" y="32"/>
                  </a:lnTo>
                  <a:lnTo>
                    <a:pt x="133" y="31"/>
                  </a:lnTo>
                  <a:lnTo>
                    <a:pt x="136" y="31"/>
                  </a:lnTo>
                  <a:lnTo>
                    <a:pt x="140" y="31"/>
                  </a:lnTo>
                  <a:lnTo>
                    <a:pt x="145" y="30"/>
                  </a:lnTo>
                  <a:lnTo>
                    <a:pt x="149" y="28"/>
                  </a:lnTo>
                  <a:lnTo>
                    <a:pt x="153" y="27"/>
                  </a:lnTo>
                  <a:lnTo>
                    <a:pt x="157" y="27"/>
                  </a:lnTo>
                  <a:lnTo>
                    <a:pt x="161" y="25"/>
                  </a:lnTo>
                  <a:lnTo>
                    <a:pt x="165" y="23"/>
                  </a:lnTo>
                  <a:lnTo>
                    <a:pt x="168" y="21"/>
                  </a:lnTo>
                  <a:lnTo>
                    <a:pt x="171" y="19"/>
                  </a:lnTo>
                  <a:lnTo>
                    <a:pt x="175" y="17"/>
                  </a:lnTo>
                  <a:lnTo>
                    <a:pt x="179" y="14"/>
                  </a:lnTo>
                  <a:lnTo>
                    <a:pt x="181" y="7"/>
                  </a:lnTo>
                  <a:lnTo>
                    <a:pt x="178" y="2"/>
                  </a:lnTo>
                  <a:lnTo>
                    <a:pt x="177" y="0"/>
                  </a:lnTo>
                  <a:lnTo>
                    <a:pt x="132" y="0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100" name="Freeform 99"/>
            <p:cNvSpPr>
              <a:spLocks/>
            </p:cNvSpPr>
            <p:nvPr/>
          </p:nvSpPr>
          <p:spPr bwMode="auto">
            <a:xfrm>
              <a:off x="4300" y="1636"/>
              <a:ext cx="186" cy="66"/>
            </a:xfrm>
            <a:custGeom>
              <a:avLst/>
              <a:gdLst/>
              <a:ahLst/>
              <a:cxnLst>
                <a:cxn ang="0">
                  <a:pos x="35" y="60"/>
                </a:cxn>
                <a:cxn ang="0">
                  <a:pos x="34" y="53"/>
                </a:cxn>
                <a:cxn ang="0">
                  <a:pos x="25" y="58"/>
                </a:cxn>
                <a:cxn ang="0">
                  <a:pos x="18" y="56"/>
                </a:cxn>
                <a:cxn ang="0">
                  <a:pos x="19" y="51"/>
                </a:cxn>
                <a:cxn ang="0">
                  <a:pos x="22" y="46"/>
                </a:cxn>
                <a:cxn ang="0">
                  <a:pos x="10" y="48"/>
                </a:cxn>
                <a:cxn ang="0">
                  <a:pos x="1" y="51"/>
                </a:cxn>
                <a:cxn ang="0">
                  <a:pos x="4" y="41"/>
                </a:cxn>
                <a:cxn ang="0">
                  <a:pos x="19" y="34"/>
                </a:cxn>
                <a:cxn ang="0">
                  <a:pos x="38" y="29"/>
                </a:cxn>
                <a:cxn ang="0">
                  <a:pos x="47" y="25"/>
                </a:cxn>
                <a:cxn ang="0">
                  <a:pos x="46" y="19"/>
                </a:cxn>
                <a:cxn ang="0">
                  <a:pos x="39" y="16"/>
                </a:cxn>
                <a:cxn ang="0">
                  <a:pos x="32" y="16"/>
                </a:cxn>
                <a:cxn ang="0">
                  <a:pos x="32" y="6"/>
                </a:cxn>
                <a:cxn ang="0">
                  <a:pos x="40" y="4"/>
                </a:cxn>
                <a:cxn ang="0">
                  <a:pos x="50" y="0"/>
                </a:cxn>
                <a:cxn ang="0">
                  <a:pos x="72" y="6"/>
                </a:cxn>
                <a:cxn ang="0">
                  <a:pos x="92" y="16"/>
                </a:cxn>
                <a:cxn ang="0">
                  <a:pos x="109" y="23"/>
                </a:cxn>
                <a:cxn ang="0">
                  <a:pos x="118" y="17"/>
                </a:cxn>
                <a:cxn ang="0">
                  <a:pos x="129" y="15"/>
                </a:cxn>
                <a:cxn ang="0">
                  <a:pos x="139" y="20"/>
                </a:cxn>
                <a:cxn ang="0">
                  <a:pos x="141" y="32"/>
                </a:cxn>
                <a:cxn ang="0">
                  <a:pos x="150" y="38"/>
                </a:cxn>
                <a:cxn ang="0">
                  <a:pos x="161" y="44"/>
                </a:cxn>
                <a:cxn ang="0">
                  <a:pos x="171" y="49"/>
                </a:cxn>
                <a:cxn ang="0">
                  <a:pos x="180" y="55"/>
                </a:cxn>
                <a:cxn ang="0">
                  <a:pos x="184" y="61"/>
                </a:cxn>
                <a:cxn ang="0">
                  <a:pos x="155" y="65"/>
                </a:cxn>
                <a:cxn ang="0">
                  <a:pos x="144" y="60"/>
                </a:cxn>
                <a:cxn ang="0">
                  <a:pos x="129" y="56"/>
                </a:cxn>
                <a:cxn ang="0">
                  <a:pos x="112" y="58"/>
                </a:cxn>
                <a:cxn ang="0">
                  <a:pos x="106" y="56"/>
                </a:cxn>
                <a:cxn ang="0">
                  <a:pos x="98" y="64"/>
                </a:cxn>
                <a:cxn ang="0">
                  <a:pos x="83" y="60"/>
                </a:cxn>
                <a:cxn ang="0">
                  <a:pos x="97" y="46"/>
                </a:cxn>
                <a:cxn ang="0">
                  <a:pos x="96" y="37"/>
                </a:cxn>
                <a:cxn ang="0">
                  <a:pos x="87" y="40"/>
                </a:cxn>
                <a:cxn ang="0">
                  <a:pos x="78" y="44"/>
                </a:cxn>
                <a:cxn ang="0">
                  <a:pos x="71" y="51"/>
                </a:cxn>
                <a:cxn ang="0">
                  <a:pos x="63" y="62"/>
                </a:cxn>
                <a:cxn ang="0">
                  <a:pos x="55" y="60"/>
                </a:cxn>
                <a:cxn ang="0">
                  <a:pos x="57" y="49"/>
                </a:cxn>
                <a:cxn ang="0">
                  <a:pos x="50" y="50"/>
                </a:cxn>
                <a:cxn ang="0">
                  <a:pos x="45" y="64"/>
                </a:cxn>
              </a:cxnLst>
              <a:rect l="0" t="0" r="r" b="b"/>
              <a:pathLst>
                <a:path w="186" h="66">
                  <a:moveTo>
                    <a:pt x="36" y="65"/>
                  </a:moveTo>
                  <a:lnTo>
                    <a:pt x="36" y="63"/>
                  </a:lnTo>
                  <a:lnTo>
                    <a:pt x="35" y="60"/>
                  </a:lnTo>
                  <a:lnTo>
                    <a:pt x="37" y="58"/>
                  </a:lnTo>
                  <a:lnTo>
                    <a:pt x="38" y="54"/>
                  </a:lnTo>
                  <a:lnTo>
                    <a:pt x="34" y="53"/>
                  </a:lnTo>
                  <a:lnTo>
                    <a:pt x="32" y="56"/>
                  </a:lnTo>
                  <a:lnTo>
                    <a:pt x="28" y="57"/>
                  </a:lnTo>
                  <a:lnTo>
                    <a:pt x="25" y="58"/>
                  </a:lnTo>
                  <a:lnTo>
                    <a:pt x="22" y="58"/>
                  </a:lnTo>
                  <a:lnTo>
                    <a:pt x="20" y="58"/>
                  </a:lnTo>
                  <a:lnTo>
                    <a:pt x="18" y="56"/>
                  </a:lnTo>
                  <a:lnTo>
                    <a:pt x="16" y="54"/>
                  </a:lnTo>
                  <a:lnTo>
                    <a:pt x="18" y="52"/>
                  </a:lnTo>
                  <a:lnTo>
                    <a:pt x="19" y="51"/>
                  </a:lnTo>
                  <a:lnTo>
                    <a:pt x="20" y="49"/>
                  </a:lnTo>
                  <a:lnTo>
                    <a:pt x="21" y="48"/>
                  </a:lnTo>
                  <a:lnTo>
                    <a:pt x="22" y="46"/>
                  </a:lnTo>
                  <a:lnTo>
                    <a:pt x="18" y="45"/>
                  </a:lnTo>
                  <a:lnTo>
                    <a:pt x="15" y="46"/>
                  </a:lnTo>
                  <a:lnTo>
                    <a:pt x="10" y="48"/>
                  </a:lnTo>
                  <a:lnTo>
                    <a:pt x="7" y="49"/>
                  </a:lnTo>
                  <a:lnTo>
                    <a:pt x="3" y="51"/>
                  </a:lnTo>
                  <a:lnTo>
                    <a:pt x="1" y="51"/>
                  </a:lnTo>
                  <a:lnTo>
                    <a:pt x="0" y="49"/>
                  </a:lnTo>
                  <a:lnTo>
                    <a:pt x="0" y="45"/>
                  </a:lnTo>
                  <a:lnTo>
                    <a:pt x="4" y="41"/>
                  </a:lnTo>
                  <a:lnTo>
                    <a:pt x="9" y="38"/>
                  </a:lnTo>
                  <a:lnTo>
                    <a:pt x="15" y="36"/>
                  </a:lnTo>
                  <a:lnTo>
                    <a:pt x="19" y="34"/>
                  </a:lnTo>
                  <a:lnTo>
                    <a:pt x="25" y="32"/>
                  </a:lnTo>
                  <a:lnTo>
                    <a:pt x="32" y="31"/>
                  </a:lnTo>
                  <a:lnTo>
                    <a:pt x="38" y="29"/>
                  </a:lnTo>
                  <a:lnTo>
                    <a:pt x="43" y="27"/>
                  </a:lnTo>
                  <a:lnTo>
                    <a:pt x="46" y="26"/>
                  </a:lnTo>
                  <a:lnTo>
                    <a:pt x="47" y="25"/>
                  </a:lnTo>
                  <a:lnTo>
                    <a:pt x="48" y="23"/>
                  </a:lnTo>
                  <a:lnTo>
                    <a:pt x="47" y="21"/>
                  </a:lnTo>
                  <a:lnTo>
                    <a:pt x="46" y="19"/>
                  </a:lnTo>
                  <a:lnTo>
                    <a:pt x="44" y="17"/>
                  </a:lnTo>
                  <a:lnTo>
                    <a:pt x="41" y="16"/>
                  </a:lnTo>
                  <a:lnTo>
                    <a:pt x="39" y="16"/>
                  </a:lnTo>
                  <a:lnTo>
                    <a:pt x="37" y="16"/>
                  </a:lnTo>
                  <a:lnTo>
                    <a:pt x="34" y="16"/>
                  </a:lnTo>
                  <a:lnTo>
                    <a:pt x="32" y="16"/>
                  </a:lnTo>
                  <a:lnTo>
                    <a:pt x="31" y="13"/>
                  </a:lnTo>
                  <a:lnTo>
                    <a:pt x="31" y="9"/>
                  </a:lnTo>
                  <a:lnTo>
                    <a:pt x="32" y="6"/>
                  </a:lnTo>
                  <a:lnTo>
                    <a:pt x="34" y="5"/>
                  </a:lnTo>
                  <a:lnTo>
                    <a:pt x="37" y="4"/>
                  </a:lnTo>
                  <a:lnTo>
                    <a:pt x="40" y="4"/>
                  </a:lnTo>
                  <a:lnTo>
                    <a:pt x="44" y="3"/>
                  </a:lnTo>
                  <a:lnTo>
                    <a:pt x="46" y="2"/>
                  </a:lnTo>
                  <a:lnTo>
                    <a:pt x="50" y="0"/>
                  </a:lnTo>
                  <a:lnTo>
                    <a:pt x="57" y="1"/>
                  </a:lnTo>
                  <a:lnTo>
                    <a:pt x="64" y="4"/>
                  </a:lnTo>
                  <a:lnTo>
                    <a:pt x="72" y="6"/>
                  </a:lnTo>
                  <a:lnTo>
                    <a:pt x="78" y="8"/>
                  </a:lnTo>
                  <a:lnTo>
                    <a:pt x="85" y="12"/>
                  </a:lnTo>
                  <a:lnTo>
                    <a:pt x="92" y="16"/>
                  </a:lnTo>
                  <a:lnTo>
                    <a:pt x="99" y="19"/>
                  </a:lnTo>
                  <a:lnTo>
                    <a:pt x="106" y="23"/>
                  </a:lnTo>
                  <a:lnTo>
                    <a:pt x="109" y="23"/>
                  </a:lnTo>
                  <a:lnTo>
                    <a:pt x="112" y="21"/>
                  </a:lnTo>
                  <a:lnTo>
                    <a:pt x="115" y="19"/>
                  </a:lnTo>
                  <a:lnTo>
                    <a:pt x="118" y="17"/>
                  </a:lnTo>
                  <a:lnTo>
                    <a:pt x="121" y="16"/>
                  </a:lnTo>
                  <a:lnTo>
                    <a:pt x="125" y="15"/>
                  </a:lnTo>
                  <a:lnTo>
                    <a:pt x="129" y="15"/>
                  </a:lnTo>
                  <a:lnTo>
                    <a:pt x="133" y="15"/>
                  </a:lnTo>
                  <a:lnTo>
                    <a:pt x="138" y="16"/>
                  </a:lnTo>
                  <a:lnTo>
                    <a:pt x="139" y="20"/>
                  </a:lnTo>
                  <a:lnTo>
                    <a:pt x="140" y="25"/>
                  </a:lnTo>
                  <a:lnTo>
                    <a:pt x="140" y="28"/>
                  </a:lnTo>
                  <a:lnTo>
                    <a:pt x="141" y="32"/>
                  </a:lnTo>
                  <a:lnTo>
                    <a:pt x="141" y="36"/>
                  </a:lnTo>
                  <a:lnTo>
                    <a:pt x="145" y="38"/>
                  </a:lnTo>
                  <a:lnTo>
                    <a:pt x="150" y="38"/>
                  </a:lnTo>
                  <a:lnTo>
                    <a:pt x="154" y="40"/>
                  </a:lnTo>
                  <a:lnTo>
                    <a:pt x="157" y="42"/>
                  </a:lnTo>
                  <a:lnTo>
                    <a:pt x="161" y="44"/>
                  </a:lnTo>
                  <a:lnTo>
                    <a:pt x="165" y="46"/>
                  </a:lnTo>
                  <a:lnTo>
                    <a:pt x="168" y="48"/>
                  </a:lnTo>
                  <a:lnTo>
                    <a:pt x="171" y="49"/>
                  </a:lnTo>
                  <a:lnTo>
                    <a:pt x="174" y="52"/>
                  </a:lnTo>
                  <a:lnTo>
                    <a:pt x="177" y="55"/>
                  </a:lnTo>
                  <a:lnTo>
                    <a:pt x="180" y="55"/>
                  </a:lnTo>
                  <a:lnTo>
                    <a:pt x="183" y="58"/>
                  </a:lnTo>
                  <a:lnTo>
                    <a:pt x="185" y="60"/>
                  </a:lnTo>
                  <a:lnTo>
                    <a:pt x="184" y="61"/>
                  </a:lnTo>
                  <a:lnTo>
                    <a:pt x="180" y="64"/>
                  </a:lnTo>
                  <a:lnTo>
                    <a:pt x="178" y="65"/>
                  </a:lnTo>
                  <a:lnTo>
                    <a:pt x="155" y="65"/>
                  </a:lnTo>
                  <a:lnTo>
                    <a:pt x="154" y="65"/>
                  </a:lnTo>
                  <a:lnTo>
                    <a:pt x="148" y="62"/>
                  </a:lnTo>
                  <a:lnTo>
                    <a:pt x="144" y="60"/>
                  </a:lnTo>
                  <a:lnTo>
                    <a:pt x="139" y="59"/>
                  </a:lnTo>
                  <a:lnTo>
                    <a:pt x="135" y="57"/>
                  </a:lnTo>
                  <a:lnTo>
                    <a:pt x="129" y="56"/>
                  </a:lnTo>
                  <a:lnTo>
                    <a:pt x="123" y="56"/>
                  </a:lnTo>
                  <a:lnTo>
                    <a:pt x="118" y="56"/>
                  </a:lnTo>
                  <a:lnTo>
                    <a:pt x="112" y="58"/>
                  </a:lnTo>
                  <a:lnTo>
                    <a:pt x="110" y="56"/>
                  </a:lnTo>
                  <a:lnTo>
                    <a:pt x="108" y="55"/>
                  </a:lnTo>
                  <a:lnTo>
                    <a:pt x="106" y="56"/>
                  </a:lnTo>
                  <a:lnTo>
                    <a:pt x="103" y="58"/>
                  </a:lnTo>
                  <a:lnTo>
                    <a:pt x="100" y="60"/>
                  </a:lnTo>
                  <a:lnTo>
                    <a:pt x="98" y="64"/>
                  </a:lnTo>
                  <a:lnTo>
                    <a:pt x="96" y="65"/>
                  </a:lnTo>
                  <a:lnTo>
                    <a:pt x="77" y="65"/>
                  </a:lnTo>
                  <a:lnTo>
                    <a:pt x="83" y="60"/>
                  </a:lnTo>
                  <a:lnTo>
                    <a:pt x="90" y="55"/>
                  </a:lnTo>
                  <a:lnTo>
                    <a:pt x="96" y="49"/>
                  </a:lnTo>
                  <a:lnTo>
                    <a:pt x="97" y="46"/>
                  </a:lnTo>
                  <a:lnTo>
                    <a:pt x="99" y="42"/>
                  </a:lnTo>
                  <a:lnTo>
                    <a:pt x="100" y="38"/>
                  </a:lnTo>
                  <a:lnTo>
                    <a:pt x="96" y="37"/>
                  </a:lnTo>
                  <a:lnTo>
                    <a:pt x="93" y="38"/>
                  </a:lnTo>
                  <a:lnTo>
                    <a:pt x="90" y="39"/>
                  </a:lnTo>
                  <a:lnTo>
                    <a:pt x="87" y="40"/>
                  </a:lnTo>
                  <a:lnTo>
                    <a:pt x="83" y="41"/>
                  </a:lnTo>
                  <a:lnTo>
                    <a:pt x="81" y="43"/>
                  </a:lnTo>
                  <a:lnTo>
                    <a:pt x="78" y="44"/>
                  </a:lnTo>
                  <a:lnTo>
                    <a:pt x="77" y="46"/>
                  </a:lnTo>
                  <a:lnTo>
                    <a:pt x="75" y="49"/>
                  </a:lnTo>
                  <a:lnTo>
                    <a:pt x="71" y="51"/>
                  </a:lnTo>
                  <a:lnTo>
                    <a:pt x="68" y="54"/>
                  </a:lnTo>
                  <a:lnTo>
                    <a:pt x="65" y="58"/>
                  </a:lnTo>
                  <a:lnTo>
                    <a:pt x="63" y="62"/>
                  </a:lnTo>
                  <a:lnTo>
                    <a:pt x="61" y="65"/>
                  </a:lnTo>
                  <a:lnTo>
                    <a:pt x="52" y="65"/>
                  </a:lnTo>
                  <a:lnTo>
                    <a:pt x="55" y="60"/>
                  </a:lnTo>
                  <a:lnTo>
                    <a:pt x="57" y="57"/>
                  </a:lnTo>
                  <a:lnTo>
                    <a:pt x="58" y="52"/>
                  </a:lnTo>
                  <a:lnTo>
                    <a:pt x="57" y="49"/>
                  </a:lnTo>
                  <a:lnTo>
                    <a:pt x="54" y="49"/>
                  </a:lnTo>
                  <a:lnTo>
                    <a:pt x="52" y="49"/>
                  </a:lnTo>
                  <a:lnTo>
                    <a:pt x="50" y="50"/>
                  </a:lnTo>
                  <a:lnTo>
                    <a:pt x="48" y="55"/>
                  </a:lnTo>
                  <a:lnTo>
                    <a:pt x="46" y="60"/>
                  </a:lnTo>
                  <a:lnTo>
                    <a:pt x="45" y="64"/>
                  </a:lnTo>
                  <a:lnTo>
                    <a:pt x="41" y="65"/>
                  </a:lnTo>
                  <a:lnTo>
                    <a:pt x="36" y="65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101" name="Freeform 100"/>
            <p:cNvSpPr>
              <a:spLocks/>
            </p:cNvSpPr>
            <p:nvPr/>
          </p:nvSpPr>
          <p:spPr bwMode="auto">
            <a:xfrm>
              <a:off x="4202" y="1715"/>
              <a:ext cx="114" cy="27"/>
            </a:xfrm>
            <a:custGeom>
              <a:avLst/>
              <a:gdLst/>
              <a:ahLst/>
              <a:cxnLst>
                <a:cxn ang="0">
                  <a:pos x="0" y="26"/>
                </a:cxn>
                <a:cxn ang="0">
                  <a:pos x="2" y="26"/>
                </a:cxn>
                <a:cxn ang="0">
                  <a:pos x="8" y="24"/>
                </a:cxn>
                <a:cxn ang="0">
                  <a:pos x="12" y="22"/>
                </a:cxn>
                <a:cxn ang="0">
                  <a:pos x="20" y="22"/>
                </a:cxn>
                <a:cxn ang="0">
                  <a:pos x="28" y="22"/>
                </a:cxn>
                <a:cxn ang="0">
                  <a:pos x="34" y="22"/>
                </a:cxn>
                <a:cxn ang="0">
                  <a:pos x="42" y="22"/>
                </a:cxn>
                <a:cxn ang="0">
                  <a:pos x="48" y="22"/>
                </a:cxn>
                <a:cxn ang="0">
                  <a:pos x="55" y="20"/>
                </a:cxn>
                <a:cxn ang="0">
                  <a:pos x="61" y="18"/>
                </a:cxn>
                <a:cxn ang="0">
                  <a:pos x="66" y="14"/>
                </a:cxn>
                <a:cxn ang="0">
                  <a:pos x="69" y="15"/>
                </a:cxn>
                <a:cxn ang="0">
                  <a:pos x="73" y="13"/>
                </a:cxn>
                <a:cxn ang="0">
                  <a:pos x="77" y="12"/>
                </a:cxn>
                <a:cxn ang="0">
                  <a:pos x="81" y="11"/>
                </a:cxn>
                <a:cxn ang="0">
                  <a:pos x="82" y="9"/>
                </a:cxn>
                <a:cxn ang="0">
                  <a:pos x="83" y="7"/>
                </a:cxn>
                <a:cxn ang="0">
                  <a:pos x="83" y="5"/>
                </a:cxn>
                <a:cxn ang="0">
                  <a:pos x="83" y="2"/>
                </a:cxn>
                <a:cxn ang="0">
                  <a:pos x="85" y="1"/>
                </a:cxn>
                <a:cxn ang="0">
                  <a:pos x="88" y="0"/>
                </a:cxn>
                <a:cxn ang="0">
                  <a:pos x="92" y="0"/>
                </a:cxn>
                <a:cxn ang="0">
                  <a:pos x="95" y="1"/>
                </a:cxn>
                <a:cxn ang="0">
                  <a:pos x="96" y="2"/>
                </a:cxn>
                <a:cxn ang="0">
                  <a:pos x="98" y="4"/>
                </a:cxn>
                <a:cxn ang="0">
                  <a:pos x="97" y="6"/>
                </a:cxn>
                <a:cxn ang="0">
                  <a:pos x="96" y="8"/>
                </a:cxn>
                <a:cxn ang="0">
                  <a:pos x="95" y="7"/>
                </a:cxn>
                <a:cxn ang="0">
                  <a:pos x="95" y="8"/>
                </a:cxn>
                <a:cxn ang="0">
                  <a:pos x="94" y="8"/>
                </a:cxn>
                <a:cxn ang="0">
                  <a:pos x="96" y="11"/>
                </a:cxn>
                <a:cxn ang="0">
                  <a:pos x="99" y="12"/>
                </a:cxn>
                <a:cxn ang="0">
                  <a:pos x="102" y="12"/>
                </a:cxn>
                <a:cxn ang="0">
                  <a:pos x="105" y="12"/>
                </a:cxn>
                <a:cxn ang="0">
                  <a:pos x="108" y="12"/>
                </a:cxn>
                <a:cxn ang="0">
                  <a:pos x="111" y="12"/>
                </a:cxn>
                <a:cxn ang="0">
                  <a:pos x="112" y="13"/>
                </a:cxn>
                <a:cxn ang="0">
                  <a:pos x="113" y="16"/>
                </a:cxn>
                <a:cxn ang="0">
                  <a:pos x="111" y="17"/>
                </a:cxn>
                <a:cxn ang="0">
                  <a:pos x="107" y="17"/>
                </a:cxn>
                <a:cxn ang="0">
                  <a:pos x="104" y="18"/>
                </a:cxn>
                <a:cxn ang="0">
                  <a:pos x="102" y="18"/>
                </a:cxn>
                <a:cxn ang="0">
                  <a:pos x="99" y="19"/>
                </a:cxn>
                <a:cxn ang="0">
                  <a:pos x="96" y="20"/>
                </a:cxn>
                <a:cxn ang="0">
                  <a:pos x="94" y="21"/>
                </a:cxn>
                <a:cxn ang="0">
                  <a:pos x="93" y="23"/>
                </a:cxn>
                <a:cxn ang="0">
                  <a:pos x="96" y="25"/>
                </a:cxn>
                <a:cxn ang="0">
                  <a:pos x="101" y="25"/>
                </a:cxn>
                <a:cxn ang="0">
                  <a:pos x="105" y="26"/>
                </a:cxn>
                <a:cxn ang="0">
                  <a:pos x="57" y="26"/>
                </a:cxn>
                <a:cxn ang="0">
                  <a:pos x="56" y="26"/>
                </a:cxn>
                <a:cxn ang="0">
                  <a:pos x="0" y="26"/>
                </a:cxn>
              </a:cxnLst>
              <a:rect l="0" t="0" r="r" b="b"/>
              <a:pathLst>
                <a:path w="114" h="27">
                  <a:moveTo>
                    <a:pt x="0" y="26"/>
                  </a:moveTo>
                  <a:lnTo>
                    <a:pt x="2" y="26"/>
                  </a:lnTo>
                  <a:lnTo>
                    <a:pt x="8" y="24"/>
                  </a:lnTo>
                  <a:lnTo>
                    <a:pt x="12" y="22"/>
                  </a:lnTo>
                  <a:lnTo>
                    <a:pt x="20" y="22"/>
                  </a:lnTo>
                  <a:lnTo>
                    <a:pt x="28" y="22"/>
                  </a:lnTo>
                  <a:lnTo>
                    <a:pt x="34" y="22"/>
                  </a:lnTo>
                  <a:lnTo>
                    <a:pt x="42" y="22"/>
                  </a:lnTo>
                  <a:lnTo>
                    <a:pt x="48" y="22"/>
                  </a:lnTo>
                  <a:lnTo>
                    <a:pt x="55" y="20"/>
                  </a:lnTo>
                  <a:lnTo>
                    <a:pt x="61" y="18"/>
                  </a:lnTo>
                  <a:lnTo>
                    <a:pt x="66" y="14"/>
                  </a:lnTo>
                  <a:lnTo>
                    <a:pt x="69" y="15"/>
                  </a:lnTo>
                  <a:lnTo>
                    <a:pt x="73" y="13"/>
                  </a:lnTo>
                  <a:lnTo>
                    <a:pt x="77" y="12"/>
                  </a:lnTo>
                  <a:lnTo>
                    <a:pt x="81" y="11"/>
                  </a:lnTo>
                  <a:lnTo>
                    <a:pt x="82" y="9"/>
                  </a:lnTo>
                  <a:lnTo>
                    <a:pt x="83" y="7"/>
                  </a:lnTo>
                  <a:lnTo>
                    <a:pt x="83" y="5"/>
                  </a:lnTo>
                  <a:lnTo>
                    <a:pt x="83" y="2"/>
                  </a:lnTo>
                  <a:lnTo>
                    <a:pt x="85" y="1"/>
                  </a:lnTo>
                  <a:lnTo>
                    <a:pt x="88" y="0"/>
                  </a:lnTo>
                  <a:lnTo>
                    <a:pt x="92" y="0"/>
                  </a:lnTo>
                  <a:lnTo>
                    <a:pt x="95" y="1"/>
                  </a:lnTo>
                  <a:lnTo>
                    <a:pt x="96" y="2"/>
                  </a:lnTo>
                  <a:lnTo>
                    <a:pt x="98" y="4"/>
                  </a:lnTo>
                  <a:lnTo>
                    <a:pt x="97" y="6"/>
                  </a:lnTo>
                  <a:lnTo>
                    <a:pt x="96" y="8"/>
                  </a:lnTo>
                  <a:lnTo>
                    <a:pt x="95" y="7"/>
                  </a:lnTo>
                  <a:lnTo>
                    <a:pt x="95" y="8"/>
                  </a:lnTo>
                  <a:lnTo>
                    <a:pt x="94" y="8"/>
                  </a:lnTo>
                  <a:lnTo>
                    <a:pt x="96" y="11"/>
                  </a:lnTo>
                  <a:lnTo>
                    <a:pt x="99" y="12"/>
                  </a:lnTo>
                  <a:lnTo>
                    <a:pt x="102" y="12"/>
                  </a:lnTo>
                  <a:lnTo>
                    <a:pt x="105" y="12"/>
                  </a:lnTo>
                  <a:lnTo>
                    <a:pt x="108" y="12"/>
                  </a:lnTo>
                  <a:lnTo>
                    <a:pt x="111" y="12"/>
                  </a:lnTo>
                  <a:lnTo>
                    <a:pt x="112" y="13"/>
                  </a:lnTo>
                  <a:lnTo>
                    <a:pt x="113" y="16"/>
                  </a:lnTo>
                  <a:lnTo>
                    <a:pt x="111" y="17"/>
                  </a:lnTo>
                  <a:lnTo>
                    <a:pt x="107" y="17"/>
                  </a:lnTo>
                  <a:lnTo>
                    <a:pt x="104" y="18"/>
                  </a:lnTo>
                  <a:lnTo>
                    <a:pt x="102" y="18"/>
                  </a:lnTo>
                  <a:lnTo>
                    <a:pt x="99" y="19"/>
                  </a:lnTo>
                  <a:lnTo>
                    <a:pt x="96" y="20"/>
                  </a:lnTo>
                  <a:lnTo>
                    <a:pt x="94" y="21"/>
                  </a:lnTo>
                  <a:lnTo>
                    <a:pt x="93" y="23"/>
                  </a:lnTo>
                  <a:lnTo>
                    <a:pt x="96" y="25"/>
                  </a:lnTo>
                  <a:lnTo>
                    <a:pt x="101" y="25"/>
                  </a:lnTo>
                  <a:lnTo>
                    <a:pt x="105" y="26"/>
                  </a:lnTo>
                  <a:lnTo>
                    <a:pt x="57" y="26"/>
                  </a:lnTo>
                  <a:lnTo>
                    <a:pt x="56" y="26"/>
                  </a:lnTo>
                  <a:lnTo>
                    <a:pt x="0" y="26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102" name="Freeform 101"/>
            <p:cNvSpPr>
              <a:spLocks/>
            </p:cNvSpPr>
            <p:nvPr/>
          </p:nvSpPr>
          <p:spPr bwMode="auto">
            <a:xfrm>
              <a:off x="4333" y="1707"/>
              <a:ext cx="61" cy="35"/>
            </a:xfrm>
            <a:custGeom>
              <a:avLst/>
              <a:gdLst/>
              <a:ahLst/>
              <a:cxnLst>
                <a:cxn ang="0">
                  <a:pos x="0" y="34"/>
                </a:cxn>
                <a:cxn ang="0">
                  <a:pos x="0" y="34"/>
                </a:cxn>
                <a:cxn ang="0">
                  <a:pos x="3" y="28"/>
                </a:cxn>
                <a:cxn ang="0">
                  <a:pos x="6" y="22"/>
                </a:cxn>
                <a:cxn ang="0">
                  <a:pos x="9" y="17"/>
                </a:cxn>
                <a:cxn ang="0">
                  <a:pos x="13" y="13"/>
                </a:cxn>
                <a:cxn ang="0">
                  <a:pos x="15" y="9"/>
                </a:cxn>
                <a:cxn ang="0">
                  <a:pos x="17" y="3"/>
                </a:cxn>
                <a:cxn ang="0">
                  <a:pos x="19" y="0"/>
                </a:cxn>
                <a:cxn ang="0">
                  <a:pos x="27" y="0"/>
                </a:cxn>
                <a:cxn ang="0">
                  <a:pos x="27" y="1"/>
                </a:cxn>
                <a:cxn ang="0">
                  <a:pos x="25" y="5"/>
                </a:cxn>
                <a:cxn ang="0">
                  <a:pos x="24" y="9"/>
                </a:cxn>
                <a:cxn ang="0">
                  <a:pos x="21" y="12"/>
                </a:cxn>
                <a:cxn ang="0">
                  <a:pos x="21" y="16"/>
                </a:cxn>
                <a:cxn ang="0">
                  <a:pos x="18" y="20"/>
                </a:cxn>
                <a:cxn ang="0">
                  <a:pos x="15" y="23"/>
                </a:cxn>
                <a:cxn ang="0">
                  <a:pos x="18" y="26"/>
                </a:cxn>
                <a:cxn ang="0">
                  <a:pos x="22" y="20"/>
                </a:cxn>
                <a:cxn ang="0">
                  <a:pos x="26" y="14"/>
                </a:cxn>
                <a:cxn ang="0">
                  <a:pos x="32" y="9"/>
                </a:cxn>
                <a:cxn ang="0">
                  <a:pos x="37" y="4"/>
                </a:cxn>
                <a:cxn ang="0">
                  <a:pos x="43" y="0"/>
                </a:cxn>
                <a:cxn ang="0">
                  <a:pos x="60" y="0"/>
                </a:cxn>
                <a:cxn ang="0">
                  <a:pos x="58" y="2"/>
                </a:cxn>
                <a:cxn ang="0">
                  <a:pos x="55" y="4"/>
                </a:cxn>
                <a:cxn ang="0">
                  <a:pos x="52" y="7"/>
                </a:cxn>
                <a:cxn ang="0">
                  <a:pos x="49" y="10"/>
                </a:cxn>
                <a:cxn ang="0">
                  <a:pos x="46" y="13"/>
                </a:cxn>
                <a:cxn ang="0">
                  <a:pos x="44" y="15"/>
                </a:cxn>
                <a:cxn ang="0">
                  <a:pos x="41" y="16"/>
                </a:cxn>
                <a:cxn ang="0">
                  <a:pos x="39" y="17"/>
                </a:cxn>
                <a:cxn ang="0">
                  <a:pos x="36" y="19"/>
                </a:cxn>
                <a:cxn ang="0">
                  <a:pos x="35" y="20"/>
                </a:cxn>
                <a:cxn ang="0">
                  <a:pos x="33" y="21"/>
                </a:cxn>
                <a:cxn ang="0">
                  <a:pos x="32" y="23"/>
                </a:cxn>
                <a:cxn ang="0">
                  <a:pos x="30" y="25"/>
                </a:cxn>
                <a:cxn ang="0">
                  <a:pos x="29" y="27"/>
                </a:cxn>
                <a:cxn ang="0">
                  <a:pos x="25" y="30"/>
                </a:cxn>
                <a:cxn ang="0">
                  <a:pos x="22" y="33"/>
                </a:cxn>
                <a:cxn ang="0">
                  <a:pos x="21" y="34"/>
                </a:cxn>
                <a:cxn ang="0">
                  <a:pos x="0" y="34"/>
                </a:cxn>
              </a:cxnLst>
              <a:rect l="0" t="0" r="r" b="b"/>
              <a:pathLst>
                <a:path w="61" h="35">
                  <a:moveTo>
                    <a:pt x="0" y="34"/>
                  </a:moveTo>
                  <a:lnTo>
                    <a:pt x="0" y="34"/>
                  </a:lnTo>
                  <a:lnTo>
                    <a:pt x="3" y="28"/>
                  </a:lnTo>
                  <a:lnTo>
                    <a:pt x="6" y="22"/>
                  </a:lnTo>
                  <a:lnTo>
                    <a:pt x="9" y="17"/>
                  </a:lnTo>
                  <a:lnTo>
                    <a:pt x="13" y="13"/>
                  </a:lnTo>
                  <a:lnTo>
                    <a:pt x="15" y="9"/>
                  </a:lnTo>
                  <a:lnTo>
                    <a:pt x="17" y="3"/>
                  </a:lnTo>
                  <a:lnTo>
                    <a:pt x="19" y="0"/>
                  </a:lnTo>
                  <a:lnTo>
                    <a:pt x="27" y="0"/>
                  </a:lnTo>
                  <a:lnTo>
                    <a:pt x="27" y="1"/>
                  </a:lnTo>
                  <a:lnTo>
                    <a:pt x="25" y="5"/>
                  </a:lnTo>
                  <a:lnTo>
                    <a:pt x="24" y="9"/>
                  </a:lnTo>
                  <a:lnTo>
                    <a:pt x="21" y="12"/>
                  </a:lnTo>
                  <a:lnTo>
                    <a:pt x="21" y="16"/>
                  </a:lnTo>
                  <a:lnTo>
                    <a:pt x="18" y="20"/>
                  </a:lnTo>
                  <a:lnTo>
                    <a:pt x="15" y="23"/>
                  </a:lnTo>
                  <a:lnTo>
                    <a:pt x="18" y="26"/>
                  </a:lnTo>
                  <a:lnTo>
                    <a:pt x="22" y="20"/>
                  </a:lnTo>
                  <a:lnTo>
                    <a:pt x="26" y="14"/>
                  </a:lnTo>
                  <a:lnTo>
                    <a:pt x="32" y="9"/>
                  </a:lnTo>
                  <a:lnTo>
                    <a:pt x="37" y="4"/>
                  </a:lnTo>
                  <a:lnTo>
                    <a:pt x="43" y="0"/>
                  </a:lnTo>
                  <a:lnTo>
                    <a:pt x="60" y="0"/>
                  </a:lnTo>
                  <a:lnTo>
                    <a:pt x="58" y="2"/>
                  </a:lnTo>
                  <a:lnTo>
                    <a:pt x="55" y="4"/>
                  </a:lnTo>
                  <a:lnTo>
                    <a:pt x="52" y="7"/>
                  </a:lnTo>
                  <a:lnTo>
                    <a:pt x="49" y="10"/>
                  </a:lnTo>
                  <a:lnTo>
                    <a:pt x="46" y="13"/>
                  </a:lnTo>
                  <a:lnTo>
                    <a:pt x="44" y="15"/>
                  </a:lnTo>
                  <a:lnTo>
                    <a:pt x="41" y="16"/>
                  </a:lnTo>
                  <a:lnTo>
                    <a:pt x="39" y="17"/>
                  </a:lnTo>
                  <a:lnTo>
                    <a:pt x="36" y="19"/>
                  </a:lnTo>
                  <a:lnTo>
                    <a:pt x="35" y="20"/>
                  </a:lnTo>
                  <a:lnTo>
                    <a:pt x="33" y="21"/>
                  </a:lnTo>
                  <a:lnTo>
                    <a:pt x="32" y="23"/>
                  </a:lnTo>
                  <a:lnTo>
                    <a:pt x="30" y="25"/>
                  </a:lnTo>
                  <a:lnTo>
                    <a:pt x="29" y="27"/>
                  </a:lnTo>
                  <a:lnTo>
                    <a:pt x="25" y="30"/>
                  </a:lnTo>
                  <a:lnTo>
                    <a:pt x="22" y="33"/>
                  </a:lnTo>
                  <a:lnTo>
                    <a:pt x="21" y="34"/>
                  </a:lnTo>
                  <a:lnTo>
                    <a:pt x="0" y="34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103" name="Line 102"/>
            <p:cNvSpPr>
              <a:spLocks noChangeShapeType="1"/>
            </p:cNvSpPr>
            <p:nvPr/>
          </p:nvSpPr>
          <p:spPr bwMode="auto">
            <a:xfrm>
              <a:off x="4424" y="1827"/>
              <a:ext cx="9" cy="0"/>
            </a:xfrm>
            <a:prstGeom prst="line">
              <a:avLst/>
            </a:prstGeom>
            <a:noFill/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104" name="Freeform 103"/>
            <p:cNvSpPr>
              <a:spLocks/>
            </p:cNvSpPr>
            <p:nvPr/>
          </p:nvSpPr>
          <p:spPr bwMode="auto">
            <a:xfrm>
              <a:off x="4336" y="1703"/>
              <a:ext cx="2" cy="5"/>
            </a:xfrm>
            <a:custGeom>
              <a:avLst/>
              <a:gdLst/>
              <a:ahLst/>
              <a:cxnLst>
                <a:cxn ang="0">
                  <a:pos x="1" y="4"/>
                </a:cxn>
                <a:cxn ang="0">
                  <a:pos x="1" y="2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1" y="4"/>
                </a:cxn>
              </a:cxnLst>
              <a:rect l="0" t="0" r="r" b="b"/>
              <a:pathLst>
                <a:path w="2" h="5">
                  <a:moveTo>
                    <a:pt x="1" y="4"/>
                  </a:moveTo>
                  <a:lnTo>
                    <a:pt x="1" y="2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4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105" name="Freeform 104"/>
            <p:cNvSpPr>
              <a:spLocks/>
            </p:cNvSpPr>
            <p:nvPr/>
          </p:nvSpPr>
          <p:spPr bwMode="auto">
            <a:xfrm>
              <a:off x="4460" y="1707"/>
              <a:ext cx="19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7" y="0"/>
                </a:cxn>
                <a:cxn ang="0">
                  <a:pos x="10" y="0"/>
                </a:cxn>
                <a:cxn ang="0">
                  <a:pos x="11" y="0"/>
                </a:cxn>
                <a:cxn ang="0">
                  <a:pos x="14" y="0"/>
                </a:cxn>
                <a:cxn ang="0">
                  <a:pos x="17" y="0"/>
                </a:cxn>
                <a:cxn ang="0">
                  <a:pos x="18" y="0"/>
                </a:cxn>
                <a:cxn ang="0">
                  <a:pos x="0" y="0"/>
                </a:cxn>
              </a:cxnLst>
              <a:rect l="0" t="0" r="r" b="b"/>
              <a:pathLst>
                <a:path w="19" h="1">
                  <a:moveTo>
                    <a:pt x="0" y="0"/>
                  </a:moveTo>
                  <a:lnTo>
                    <a:pt x="2" y="0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4" y="0"/>
                  </a:lnTo>
                  <a:lnTo>
                    <a:pt x="17" y="0"/>
                  </a:lnTo>
                  <a:lnTo>
                    <a:pt x="18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106" name="Freeform 105"/>
            <p:cNvSpPr>
              <a:spLocks/>
            </p:cNvSpPr>
            <p:nvPr/>
          </p:nvSpPr>
          <p:spPr bwMode="auto">
            <a:xfrm>
              <a:off x="4156" y="1747"/>
              <a:ext cx="154" cy="12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2" y="11"/>
                </a:cxn>
                <a:cxn ang="0">
                  <a:pos x="6" y="10"/>
                </a:cxn>
                <a:cxn ang="0">
                  <a:pos x="9" y="9"/>
                </a:cxn>
                <a:cxn ang="0">
                  <a:pos x="13" y="8"/>
                </a:cxn>
                <a:cxn ang="0">
                  <a:pos x="17" y="6"/>
                </a:cxn>
                <a:cxn ang="0">
                  <a:pos x="23" y="4"/>
                </a:cxn>
                <a:cxn ang="0">
                  <a:pos x="29" y="3"/>
                </a:cxn>
                <a:cxn ang="0">
                  <a:pos x="35" y="2"/>
                </a:cxn>
                <a:cxn ang="0">
                  <a:pos x="40" y="1"/>
                </a:cxn>
                <a:cxn ang="0">
                  <a:pos x="44" y="0"/>
                </a:cxn>
                <a:cxn ang="0">
                  <a:pos x="101" y="0"/>
                </a:cxn>
                <a:cxn ang="0">
                  <a:pos x="101" y="1"/>
                </a:cxn>
                <a:cxn ang="0">
                  <a:pos x="102" y="0"/>
                </a:cxn>
                <a:cxn ang="0">
                  <a:pos x="151" y="0"/>
                </a:cxn>
                <a:cxn ang="0">
                  <a:pos x="153" y="3"/>
                </a:cxn>
                <a:cxn ang="0">
                  <a:pos x="150" y="5"/>
                </a:cxn>
                <a:cxn ang="0">
                  <a:pos x="147" y="8"/>
                </a:cxn>
                <a:cxn ang="0">
                  <a:pos x="145" y="11"/>
                </a:cxn>
                <a:cxn ang="0">
                  <a:pos x="143" y="11"/>
                </a:cxn>
                <a:cxn ang="0">
                  <a:pos x="112" y="11"/>
                </a:cxn>
                <a:cxn ang="0">
                  <a:pos x="113" y="10"/>
                </a:cxn>
                <a:cxn ang="0">
                  <a:pos x="115" y="9"/>
                </a:cxn>
                <a:cxn ang="0">
                  <a:pos x="112" y="8"/>
                </a:cxn>
                <a:cxn ang="0">
                  <a:pos x="109" y="8"/>
                </a:cxn>
                <a:cxn ang="0">
                  <a:pos x="104" y="8"/>
                </a:cxn>
                <a:cxn ang="0">
                  <a:pos x="100" y="8"/>
                </a:cxn>
                <a:cxn ang="0">
                  <a:pos x="96" y="8"/>
                </a:cxn>
                <a:cxn ang="0">
                  <a:pos x="92" y="8"/>
                </a:cxn>
                <a:cxn ang="0">
                  <a:pos x="89" y="7"/>
                </a:cxn>
                <a:cxn ang="0">
                  <a:pos x="88" y="5"/>
                </a:cxn>
                <a:cxn ang="0">
                  <a:pos x="81" y="5"/>
                </a:cxn>
                <a:cxn ang="0">
                  <a:pos x="75" y="5"/>
                </a:cxn>
                <a:cxn ang="0">
                  <a:pos x="68" y="5"/>
                </a:cxn>
                <a:cxn ang="0">
                  <a:pos x="62" y="5"/>
                </a:cxn>
                <a:cxn ang="0">
                  <a:pos x="56" y="5"/>
                </a:cxn>
                <a:cxn ang="0">
                  <a:pos x="49" y="6"/>
                </a:cxn>
                <a:cxn ang="0">
                  <a:pos x="42" y="6"/>
                </a:cxn>
                <a:cxn ang="0">
                  <a:pos x="36" y="8"/>
                </a:cxn>
                <a:cxn ang="0">
                  <a:pos x="34" y="8"/>
                </a:cxn>
                <a:cxn ang="0">
                  <a:pos x="30" y="10"/>
                </a:cxn>
                <a:cxn ang="0">
                  <a:pos x="27" y="11"/>
                </a:cxn>
                <a:cxn ang="0">
                  <a:pos x="0" y="11"/>
                </a:cxn>
              </a:cxnLst>
              <a:rect l="0" t="0" r="r" b="b"/>
              <a:pathLst>
                <a:path w="154" h="12">
                  <a:moveTo>
                    <a:pt x="0" y="11"/>
                  </a:moveTo>
                  <a:lnTo>
                    <a:pt x="2" y="11"/>
                  </a:lnTo>
                  <a:lnTo>
                    <a:pt x="6" y="10"/>
                  </a:lnTo>
                  <a:lnTo>
                    <a:pt x="9" y="9"/>
                  </a:lnTo>
                  <a:lnTo>
                    <a:pt x="13" y="8"/>
                  </a:lnTo>
                  <a:lnTo>
                    <a:pt x="17" y="6"/>
                  </a:lnTo>
                  <a:lnTo>
                    <a:pt x="23" y="4"/>
                  </a:lnTo>
                  <a:lnTo>
                    <a:pt x="29" y="3"/>
                  </a:lnTo>
                  <a:lnTo>
                    <a:pt x="35" y="2"/>
                  </a:lnTo>
                  <a:lnTo>
                    <a:pt x="40" y="1"/>
                  </a:lnTo>
                  <a:lnTo>
                    <a:pt x="44" y="0"/>
                  </a:lnTo>
                  <a:lnTo>
                    <a:pt x="101" y="0"/>
                  </a:lnTo>
                  <a:lnTo>
                    <a:pt x="101" y="1"/>
                  </a:lnTo>
                  <a:lnTo>
                    <a:pt x="102" y="0"/>
                  </a:lnTo>
                  <a:lnTo>
                    <a:pt x="151" y="0"/>
                  </a:lnTo>
                  <a:lnTo>
                    <a:pt x="153" y="3"/>
                  </a:lnTo>
                  <a:lnTo>
                    <a:pt x="150" y="5"/>
                  </a:lnTo>
                  <a:lnTo>
                    <a:pt x="147" y="8"/>
                  </a:lnTo>
                  <a:lnTo>
                    <a:pt x="145" y="11"/>
                  </a:lnTo>
                  <a:lnTo>
                    <a:pt x="143" y="11"/>
                  </a:lnTo>
                  <a:lnTo>
                    <a:pt x="112" y="11"/>
                  </a:lnTo>
                  <a:lnTo>
                    <a:pt x="113" y="10"/>
                  </a:lnTo>
                  <a:lnTo>
                    <a:pt x="115" y="9"/>
                  </a:lnTo>
                  <a:lnTo>
                    <a:pt x="112" y="8"/>
                  </a:lnTo>
                  <a:lnTo>
                    <a:pt x="109" y="8"/>
                  </a:lnTo>
                  <a:lnTo>
                    <a:pt x="104" y="8"/>
                  </a:lnTo>
                  <a:lnTo>
                    <a:pt x="100" y="8"/>
                  </a:lnTo>
                  <a:lnTo>
                    <a:pt x="96" y="8"/>
                  </a:lnTo>
                  <a:lnTo>
                    <a:pt x="92" y="8"/>
                  </a:lnTo>
                  <a:lnTo>
                    <a:pt x="89" y="7"/>
                  </a:lnTo>
                  <a:lnTo>
                    <a:pt x="88" y="5"/>
                  </a:lnTo>
                  <a:lnTo>
                    <a:pt x="81" y="5"/>
                  </a:lnTo>
                  <a:lnTo>
                    <a:pt x="75" y="5"/>
                  </a:lnTo>
                  <a:lnTo>
                    <a:pt x="68" y="5"/>
                  </a:lnTo>
                  <a:lnTo>
                    <a:pt x="62" y="5"/>
                  </a:lnTo>
                  <a:lnTo>
                    <a:pt x="56" y="5"/>
                  </a:lnTo>
                  <a:lnTo>
                    <a:pt x="49" y="6"/>
                  </a:lnTo>
                  <a:lnTo>
                    <a:pt x="42" y="6"/>
                  </a:lnTo>
                  <a:lnTo>
                    <a:pt x="36" y="8"/>
                  </a:lnTo>
                  <a:lnTo>
                    <a:pt x="34" y="8"/>
                  </a:lnTo>
                  <a:lnTo>
                    <a:pt x="30" y="10"/>
                  </a:lnTo>
                  <a:lnTo>
                    <a:pt x="27" y="11"/>
                  </a:lnTo>
                  <a:lnTo>
                    <a:pt x="0" y="11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107" name="Freeform 106"/>
            <p:cNvSpPr>
              <a:spLocks/>
            </p:cNvSpPr>
            <p:nvPr/>
          </p:nvSpPr>
          <p:spPr bwMode="auto">
            <a:xfrm>
              <a:off x="4250" y="1758"/>
              <a:ext cx="11" cy="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8" y="5"/>
                </a:cxn>
                <a:cxn ang="0">
                  <a:pos x="9" y="5"/>
                </a:cxn>
                <a:cxn ang="0">
                  <a:pos x="10" y="0"/>
                </a:cxn>
                <a:cxn ang="0">
                  <a:pos x="0" y="0"/>
                </a:cxn>
              </a:cxnLst>
              <a:rect l="0" t="0" r="r" b="b"/>
              <a:pathLst>
                <a:path w="11" h="6">
                  <a:moveTo>
                    <a:pt x="0" y="0"/>
                  </a:moveTo>
                  <a:lnTo>
                    <a:pt x="2" y="0"/>
                  </a:lnTo>
                  <a:lnTo>
                    <a:pt x="8" y="5"/>
                  </a:lnTo>
                  <a:lnTo>
                    <a:pt x="9" y="5"/>
                  </a:lnTo>
                  <a:lnTo>
                    <a:pt x="10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108" name="Freeform 107"/>
            <p:cNvSpPr>
              <a:spLocks/>
            </p:cNvSpPr>
            <p:nvPr/>
          </p:nvSpPr>
          <p:spPr bwMode="auto">
            <a:xfrm>
              <a:off x="4326" y="1747"/>
              <a:ext cx="25" cy="12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1" y="10"/>
                </a:cxn>
                <a:cxn ang="0">
                  <a:pos x="2" y="5"/>
                </a:cxn>
                <a:cxn ang="0">
                  <a:pos x="6" y="0"/>
                </a:cxn>
                <a:cxn ang="0">
                  <a:pos x="24" y="0"/>
                </a:cxn>
                <a:cxn ang="0">
                  <a:pos x="22" y="2"/>
                </a:cxn>
                <a:cxn ang="0">
                  <a:pos x="21" y="5"/>
                </a:cxn>
                <a:cxn ang="0">
                  <a:pos x="18" y="8"/>
                </a:cxn>
                <a:cxn ang="0">
                  <a:pos x="16" y="10"/>
                </a:cxn>
                <a:cxn ang="0">
                  <a:pos x="16" y="11"/>
                </a:cxn>
                <a:cxn ang="0">
                  <a:pos x="10" y="11"/>
                </a:cxn>
                <a:cxn ang="0">
                  <a:pos x="10" y="10"/>
                </a:cxn>
                <a:cxn ang="0">
                  <a:pos x="9" y="8"/>
                </a:cxn>
                <a:cxn ang="0">
                  <a:pos x="8" y="9"/>
                </a:cxn>
                <a:cxn ang="0">
                  <a:pos x="6" y="9"/>
                </a:cxn>
                <a:cxn ang="0">
                  <a:pos x="6" y="10"/>
                </a:cxn>
                <a:cxn ang="0">
                  <a:pos x="6" y="10"/>
                </a:cxn>
                <a:cxn ang="0">
                  <a:pos x="5" y="11"/>
                </a:cxn>
                <a:cxn ang="0">
                  <a:pos x="0" y="11"/>
                </a:cxn>
              </a:cxnLst>
              <a:rect l="0" t="0" r="r" b="b"/>
              <a:pathLst>
                <a:path w="25" h="12">
                  <a:moveTo>
                    <a:pt x="0" y="11"/>
                  </a:moveTo>
                  <a:lnTo>
                    <a:pt x="1" y="10"/>
                  </a:lnTo>
                  <a:lnTo>
                    <a:pt x="2" y="5"/>
                  </a:lnTo>
                  <a:lnTo>
                    <a:pt x="6" y="0"/>
                  </a:lnTo>
                  <a:lnTo>
                    <a:pt x="24" y="0"/>
                  </a:lnTo>
                  <a:lnTo>
                    <a:pt x="22" y="2"/>
                  </a:lnTo>
                  <a:lnTo>
                    <a:pt x="21" y="5"/>
                  </a:lnTo>
                  <a:lnTo>
                    <a:pt x="18" y="8"/>
                  </a:lnTo>
                  <a:lnTo>
                    <a:pt x="16" y="10"/>
                  </a:lnTo>
                  <a:lnTo>
                    <a:pt x="16" y="11"/>
                  </a:lnTo>
                  <a:lnTo>
                    <a:pt x="10" y="11"/>
                  </a:lnTo>
                  <a:lnTo>
                    <a:pt x="10" y="10"/>
                  </a:lnTo>
                  <a:lnTo>
                    <a:pt x="9" y="8"/>
                  </a:lnTo>
                  <a:lnTo>
                    <a:pt x="8" y="9"/>
                  </a:lnTo>
                  <a:lnTo>
                    <a:pt x="6" y="9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5" y="11"/>
                  </a:lnTo>
                  <a:lnTo>
                    <a:pt x="0" y="11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109" name="Freeform 108"/>
            <p:cNvSpPr>
              <a:spLocks/>
            </p:cNvSpPr>
            <p:nvPr/>
          </p:nvSpPr>
          <p:spPr bwMode="auto">
            <a:xfrm>
              <a:off x="4361" y="1747"/>
              <a:ext cx="104" cy="12"/>
            </a:xfrm>
            <a:custGeom>
              <a:avLst/>
              <a:gdLst/>
              <a:ahLst/>
              <a:cxnLst>
                <a:cxn ang="0">
                  <a:pos x="70" y="11"/>
                </a:cxn>
                <a:cxn ang="0">
                  <a:pos x="70" y="10"/>
                </a:cxn>
                <a:cxn ang="0">
                  <a:pos x="68" y="10"/>
                </a:cxn>
                <a:cxn ang="0">
                  <a:pos x="66" y="9"/>
                </a:cxn>
                <a:cxn ang="0">
                  <a:pos x="64" y="9"/>
                </a:cxn>
                <a:cxn ang="0">
                  <a:pos x="61" y="8"/>
                </a:cxn>
                <a:cxn ang="0">
                  <a:pos x="55" y="8"/>
                </a:cxn>
                <a:cxn ang="0">
                  <a:pos x="46" y="7"/>
                </a:cxn>
                <a:cxn ang="0">
                  <a:pos x="39" y="7"/>
                </a:cxn>
                <a:cxn ang="0">
                  <a:pos x="31" y="7"/>
                </a:cxn>
                <a:cxn ang="0">
                  <a:pos x="24" y="7"/>
                </a:cxn>
                <a:cxn ang="0">
                  <a:pos x="15" y="7"/>
                </a:cxn>
                <a:cxn ang="0">
                  <a:pos x="8" y="6"/>
                </a:cxn>
                <a:cxn ang="0">
                  <a:pos x="1" y="6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1" y="3"/>
                </a:cxn>
                <a:cxn ang="0">
                  <a:pos x="9" y="3"/>
                </a:cxn>
                <a:cxn ang="0">
                  <a:pos x="18" y="3"/>
                </a:cxn>
                <a:cxn ang="0">
                  <a:pos x="26" y="2"/>
                </a:cxn>
                <a:cxn ang="0">
                  <a:pos x="35" y="2"/>
                </a:cxn>
                <a:cxn ang="0">
                  <a:pos x="43" y="1"/>
                </a:cxn>
                <a:cxn ang="0">
                  <a:pos x="51" y="1"/>
                </a:cxn>
                <a:cxn ang="0">
                  <a:pos x="60" y="0"/>
                </a:cxn>
                <a:cxn ang="0">
                  <a:pos x="68" y="0"/>
                </a:cxn>
                <a:cxn ang="0">
                  <a:pos x="70" y="1"/>
                </a:cxn>
                <a:cxn ang="0">
                  <a:pos x="72" y="1"/>
                </a:cxn>
                <a:cxn ang="0">
                  <a:pos x="74" y="2"/>
                </a:cxn>
                <a:cxn ang="0">
                  <a:pos x="76" y="2"/>
                </a:cxn>
                <a:cxn ang="0">
                  <a:pos x="77" y="2"/>
                </a:cxn>
                <a:cxn ang="0">
                  <a:pos x="80" y="3"/>
                </a:cxn>
                <a:cxn ang="0">
                  <a:pos x="82" y="3"/>
                </a:cxn>
                <a:cxn ang="0">
                  <a:pos x="83" y="4"/>
                </a:cxn>
                <a:cxn ang="0">
                  <a:pos x="87" y="5"/>
                </a:cxn>
                <a:cxn ang="0">
                  <a:pos x="90" y="6"/>
                </a:cxn>
                <a:cxn ang="0">
                  <a:pos x="94" y="8"/>
                </a:cxn>
                <a:cxn ang="0">
                  <a:pos x="97" y="8"/>
                </a:cxn>
                <a:cxn ang="0">
                  <a:pos x="100" y="9"/>
                </a:cxn>
                <a:cxn ang="0">
                  <a:pos x="103" y="10"/>
                </a:cxn>
                <a:cxn ang="0">
                  <a:pos x="103" y="11"/>
                </a:cxn>
                <a:cxn ang="0">
                  <a:pos x="70" y="11"/>
                </a:cxn>
              </a:cxnLst>
              <a:rect l="0" t="0" r="r" b="b"/>
              <a:pathLst>
                <a:path w="104" h="12">
                  <a:moveTo>
                    <a:pt x="70" y="11"/>
                  </a:moveTo>
                  <a:lnTo>
                    <a:pt x="70" y="10"/>
                  </a:lnTo>
                  <a:lnTo>
                    <a:pt x="68" y="10"/>
                  </a:lnTo>
                  <a:lnTo>
                    <a:pt x="66" y="9"/>
                  </a:lnTo>
                  <a:lnTo>
                    <a:pt x="64" y="9"/>
                  </a:lnTo>
                  <a:lnTo>
                    <a:pt x="61" y="8"/>
                  </a:lnTo>
                  <a:lnTo>
                    <a:pt x="55" y="8"/>
                  </a:lnTo>
                  <a:lnTo>
                    <a:pt x="46" y="7"/>
                  </a:lnTo>
                  <a:lnTo>
                    <a:pt x="39" y="7"/>
                  </a:lnTo>
                  <a:lnTo>
                    <a:pt x="31" y="7"/>
                  </a:lnTo>
                  <a:lnTo>
                    <a:pt x="24" y="7"/>
                  </a:lnTo>
                  <a:lnTo>
                    <a:pt x="15" y="7"/>
                  </a:lnTo>
                  <a:lnTo>
                    <a:pt x="8" y="6"/>
                  </a:lnTo>
                  <a:lnTo>
                    <a:pt x="1" y="6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1" y="3"/>
                  </a:lnTo>
                  <a:lnTo>
                    <a:pt x="9" y="3"/>
                  </a:lnTo>
                  <a:lnTo>
                    <a:pt x="18" y="3"/>
                  </a:lnTo>
                  <a:lnTo>
                    <a:pt x="26" y="2"/>
                  </a:lnTo>
                  <a:lnTo>
                    <a:pt x="35" y="2"/>
                  </a:lnTo>
                  <a:lnTo>
                    <a:pt x="43" y="1"/>
                  </a:lnTo>
                  <a:lnTo>
                    <a:pt x="51" y="1"/>
                  </a:lnTo>
                  <a:lnTo>
                    <a:pt x="60" y="0"/>
                  </a:lnTo>
                  <a:lnTo>
                    <a:pt x="68" y="0"/>
                  </a:lnTo>
                  <a:lnTo>
                    <a:pt x="70" y="1"/>
                  </a:lnTo>
                  <a:lnTo>
                    <a:pt x="72" y="1"/>
                  </a:lnTo>
                  <a:lnTo>
                    <a:pt x="74" y="2"/>
                  </a:lnTo>
                  <a:lnTo>
                    <a:pt x="76" y="2"/>
                  </a:lnTo>
                  <a:lnTo>
                    <a:pt x="77" y="2"/>
                  </a:lnTo>
                  <a:lnTo>
                    <a:pt x="80" y="3"/>
                  </a:lnTo>
                  <a:lnTo>
                    <a:pt x="82" y="3"/>
                  </a:lnTo>
                  <a:lnTo>
                    <a:pt x="83" y="4"/>
                  </a:lnTo>
                  <a:lnTo>
                    <a:pt x="87" y="5"/>
                  </a:lnTo>
                  <a:lnTo>
                    <a:pt x="90" y="6"/>
                  </a:lnTo>
                  <a:lnTo>
                    <a:pt x="94" y="8"/>
                  </a:lnTo>
                  <a:lnTo>
                    <a:pt x="97" y="8"/>
                  </a:lnTo>
                  <a:lnTo>
                    <a:pt x="100" y="9"/>
                  </a:lnTo>
                  <a:lnTo>
                    <a:pt x="103" y="10"/>
                  </a:lnTo>
                  <a:lnTo>
                    <a:pt x="103" y="11"/>
                  </a:lnTo>
                  <a:lnTo>
                    <a:pt x="70" y="11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110" name="Freeform 109"/>
            <p:cNvSpPr>
              <a:spLocks/>
            </p:cNvSpPr>
            <p:nvPr/>
          </p:nvSpPr>
          <p:spPr bwMode="auto">
            <a:xfrm>
              <a:off x="4144" y="1764"/>
              <a:ext cx="322" cy="22"/>
            </a:xfrm>
            <a:custGeom>
              <a:avLst/>
              <a:gdLst/>
              <a:ahLst/>
              <a:cxnLst>
                <a:cxn ang="0">
                  <a:pos x="6" y="2"/>
                </a:cxn>
                <a:cxn ang="0">
                  <a:pos x="0" y="10"/>
                </a:cxn>
                <a:cxn ang="0">
                  <a:pos x="14" y="18"/>
                </a:cxn>
                <a:cxn ang="0">
                  <a:pos x="28" y="21"/>
                </a:cxn>
                <a:cxn ang="0">
                  <a:pos x="44" y="19"/>
                </a:cxn>
                <a:cxn ang="0">
                  <a:pos x="59" y="16"/>
                </a:cxn>
                <a:cxn ang="0">
                  <a:pos x="74" y="13"/>
                </a:cxn>
                <a:cxn ang="0">
                  <a:pos x="88" y="13"/>
                </a:cxn>
                <a:cxn ang="0">
                  <a:pos x="102" y="14"/>
                </a:cxn>
                <a:cxn ang="0">
                  <a:pos x="115" y="13"/>
                </a:cxn>
                <a:cxn ang="0">
                  <a:pos x="122" y="14"/>
                </a:cxn>
                <a:cxn ang="0">
                  <a:pos x="129" y="12"/>
                </a:cxn>
                <a:cxn ang="0">
                  <a:pos x="136" y="11"/>
                </a:cxn>
                <a:cxn ang="0">
                  <a:pos x="147" y="13"/>
                </a:cxn>
                <a:cxn ang="0">
                  <a:pos x="158" y="14"/>
                </a:cxn>
                <a:cxn ang="0">
                  <a:pos x="170" y="14"/>
                </a:cxn>
                <a:cxn ang="0">
                  <a:pos x="185" y="13"/>
                </a:cxn>
                <a:cxn ang="0">
                  <a:pos x="198" y="10"/>
                </a:cxn>
                <a:cxn ang="0">
                  <a:pos x="216" y="12"/>
                </a:cxn>
                <a:cxn ang="0">
                  <a:pos x="234" y="12"/>
                </a:cxn>
                <a:cxn ang="0">
                  <a:pos x="254" y="12"/>
                </a:cxn>
                <a:cxn ang="0">
                  <a:pos x="284" y="12"/>
                </a:cxn>
                <a:cxn ang="0">
                  <a:pos x="312" y="9"/>
                </a:cxn>
                <a:cxn ang="0">
                  <a:pos x="320" y="0"/>
                </a:cxn>
                <a:cxn ang="0">
                  <a:pos x="286" y="3"/>
                </a:cxn>
                <a:cxn ang="0">
                  <a:pos x="279" y="5"/>
                </a:cxn>
                <a:cxn ang="0">
                  <a:pos x="264" y="5"/>
                </a:cxn>
                <a:cxn ang="0">
                  <a:pos x="248" y="5"/>
                </a:cxn>
                <a:cxn ang="0">
                  <a:pos x="232" y="2"/>
                </a:cxn>
                <a:cxn ang="0">
                  <a:pos x="215" y="2"/>
                </a:cxn>
                <a:cxn ang="0">
                  <a:pos x="199" y="5"/>
                </a:cxn>
                <a:cxn ang="0">
                  <a:pos x="191" y="0"/>
                </a:cxn>
                <a:cxn ang="0">
                  <a:pos x="186" y="5"/>
                </a:cxn>
                <a:cxn ang="0">
                  <a:pos x="185" y="0"/>
                </a:cxn>
                <a:cxn ang="0">
                  <a:pos x="176" y="3"/>
                </a:cxn>
                <a:cxn ang="0">
                  <a:pos x="168" y="7"/>
                </a:cxn>
                <a:cxn ang="0">
                  <a:pos x="158" y="7"/>
                </a:cxn>
                <a:cxn ang="0">
                  <a:pos x="152" y="3"/>
                </a:cxn>
                <a:cxn ang="0">
                  <a:pos x="126" y="0"/>
                </a:cxn>
                <a:cxn ang="0">
                  <a:pos x="120" y="2"/>
                </a:cxn>
                <a:cxn ang="0">
                  <a:pos x="104" y="0"/>
                </a:cxn>
                <a:cxn ang="0">
                  <a:pos x="78" y="5"/>
                </a:cxn>
                <a:cxn ang="0">
                  <a:pos x="48" y="5"/>
                </a:cxn>
                <a:cxn ang="0">
                  <a:pos x="12" y="0"/>
                </a:cxn>
              </a:cxnLst>
              <a:rect l="0" t="0" r="r" b="b"/>
              <a:pathLst>
                <a:path w="322" h="22">
                  <a:moveTo>
                    <a:pt x="12" y="0"/>
                  </a:moveTo>
                  <a:lnTo>
                    <a:pt x="10" y="2"/>
                  </a:lnTo>
                  <a:lnTo>
                    <a:pt x="6" y="2"/>
                  </a:lnTo>
                  <a:lnTo>
                    <a:pt x="3" y="5"/>
                  </a:lnTo>
                  <a:lnTo>
                    <a:pt x="1" y="7"/>
                  </a:lnTo>
                  <a:lnTo>
                    <a:pt x="0" y="10"/>
                  </a:lnTo>
                  <a:lnTo>
                    <a:pt x="4" y="13"/>
                  </a:lnTo>
                  <a:lnTo>
                    <a:pt x="9" y="16"/>
                  </a:lnTo>
                  <a:lnTo>
                    <a:pt x="14" y="18"/>
                  </a:lnTo>
                  <a:lnTo>
                    <a:pt x="18" y="19"/>
                  </a:lnTo>
                  <a:lnTo>
                    <a:pt x="24" y="20"/>
                  </a:lnTo>
                  <a:lnTo>
                    <a:pt x="28" y="21"/>
                  </a:lnTo>
                  <a:lnTo>
                    <a:pt x="34" y="21"/>
                  </a:lnTo>
                  <a:lnTo>
                    <a:pt x="39" y="20"/>
                  </a:lnTo>
                  <a:lnTo>
                    <a:pt x="44" y="19"/>
                  </a:lnTo>
                  <a:lnTo>
                    <a:pt x="49" y="19"/>
                  </a:lnTo>
                  <a:lnTo>
                    <a:pt x="54" y="18"/>
                  </a:lnTo>
                  <a:lnTo>
                    <a:pt x="59" y="16"/>
                  </a:lnTo>
                  <a:lnTo>
                    <a:pt x="64" y="15"/>
                  </a:lnTo>
                  <a:lnTo>
                    <a:pt x="69" y="14"/>
                  </a:lnTo>
                  <a:lnTo>
                    <a:pt x="74" y="13"/>
                  </a:lnTo>
                  <a:lnTo>
                    <a:pt x="79" y="12"/>
                  </a:lnTo>
                  <a:lnTo>
                    <a:pt x="83" y="12"/>
                  </a:lnTo>
                  <a:lnTo>
                    <a:pt x="88" y="13"/>
                  </a:lnTo>
                  <a:lnTo>
                    <a:pt x="93" y="13"/>
                  </a:lnTo>
                  <a:lnTo>
                    <a:pt x="97" y="13"/>
                  </a:lnTo>
                  <a:lnTo>
                    <a:pt x="102" y="14"/>
                  </a:lnTo>
                  <a:lnTo>
                    <a:pt x="106" y="14"/>
                  </a:lnTo>
                  <a:lnTo>
                    <a:pt x="110" y="13"/>
                  </a:lnTo>
                  <a:lnTo>
                    <a:pt x="115" y="13"/>
                  </a:lnTo>
                  <a:lnTo>
                    <a:pt x="117" y="14"/>
                  </a:lnTo>
                  <a:lnTo>
                    <a:pt x="119" y="14"/>
                  </a:lnTo>
                  <a:lnTo>
                    <a:pt x="122" y="14"/>
                  </a:lnTo>
                  <a:lnTo>
                    <a:pt x="124" y="13"/>
                  </a:lnTo>
                  <a:lnTo>
                    <a:pt x="127" y="12"/>
                  </a:lnTo>
                  <a:lnTo>
                    <a:pt x="129" y="12"/>
                  </a:lnTo>
                  <a:lnTo>
                    <a:pt x="132" y="11"/>
                  </a:lnTo>
                  <a:lnTo>
                    <a:pt x="134" y="10"/>
                  </a:lnTo>
                  <a:lnTo>
                    <a:pt x="136" y="11"/>
                  </a:lnTo>
                  <a:lnTo>
                    <a:pt x="139" y="12"/>
                  </a:lnTo>
                  <a:lnTo>
                    <a:pt x="143" y="12"/>
                  </a:lnTo>
                  <a:lnTo>
                    <a:pt x="147" y="13"/>
                  </a:lnTo>
                  <a:lnTo>
                    <a:pt x="151" y="13"/>
                  </a:lnTo>
                  <a:lnTo>
                    <a:pt x="154" y="13"/>
                  </a:lnTo>
                  <a:lnTo>
                    <a:pt x="158" y="14"/>
                  </a:lnTo>
                  <a:lnTo>
                    <a:pt x="161" y="14"/>
                  </a:lnTo>
                  <a:lnTo>
                    <a:pt x="165" y="14"/>
                  </a:lnTo>
                  <a:lnTo>
                    <a:pt x="170" y="14"/>
                  </a:lnTo>
                  <a:lnTo>
                    <a:pt x="175" y="14"/>
                  </a:lnTo>
                  <a:lnTo>
                    <a:pt x="180" y="13"/>
                  </a:lnTo>
                  <a:lnTo>
                    <a:pt x="185" y="13"/>
                  </a:lnTo>
                  <a:lnTo>
                    <a:pt x="189" y="12"/>
                  </a:lnTo>
                  <a:lnTo>
                    <a:pt x="194" y="12"/>
                  </a:lnTo>
                  <a:lnTo>
                    <a:pt x="198" y="10"/>
                  </a:lnTo>
                  <a:lnTo>
                    <a:pt x="204" y="12"/>
                  </a:lnTo>
                  <a:lnTo>
                    <a:pt x="210" y="12"/>
                  </a:lnTo>
                  <a:lnTo>
                    <a:pt x="216" y="12"/>
                  </a:lnTo>
                  <a:lnTo>
                    <a:pt x="222" y="12"/>
                  </a:lnTo>
                  <a:lnTo>
                    <a:pt x="228" y="12"/>
                  </a:lnTo>
                  <a:lnTo>
                    <a:pt x="234" y="12"/>
                  </a:lnTo>
                  <a:lnTo>
                    <a:pt x="240" y="12"/>
                  </a:lnTo>
                  <a:lnTo>
                    <a:pt x="245" y="14"/>
                  </a:lnTo>
                  <a:lnTo>
                    <a:pt x="254" y="12"/>
                  </a:lnTo>
                  <a:lnTo>
                    <a:pt x="264" y="12"/>
                  </a:lnTo>
                  <a:lnTo>
                    <a:pt x="274" y="12"/>
                  </a:lnTo>
                  <a:lnTo>
                    <a:pt x="284" y="12"/>
                  </a:lnTo>
                  <a:lnTo>
                    <a:pt x="294" y="12"/>
                  </a:lnTo>
                  <a:lnTo>
                    <a:pt x="303" y="12"/>
                  </a:lnTo>
                  <a:lnTo>
                    <a:pt x="312" y="9"/>
                  </a:lnTo>
                  <a:lnTo>
                    <a:pt x="321" y="4"/>
                  </a:lnTo>
                  <a:lnTo>
                    <a:pt x="321" y="2"/>
                  </a:lnTo>
                  <a:lnTo>
                    <a:pt x="320" y="0"/>
                  </a:lnTo>
                  <a:lnTo>
                    <a:pt x="286" y="0"/>
                  </a:lnTo>
                  <a:lnTo>
                    <a:pt x="286" y="2"/>
                  </a:lnTo>
                  <a:lnTo>
                    <a:pt x="286" y="3"/>
                  </a:lnTo>
                  <a:lnTo>
                    <a:pt x="285" y="5"/>
                  </a:lnTo>
                  <a:lnTo>
                    <a:pt x="284" y="7"/>
                  </a:lnTo>
                  <a:lnTo>
                    <a:pt x="279" y="5"/>
                  </a:lnTo>
                  <a:lnTo>
                    <a:pt x="274" y="5"/>
                  </a:lnTo>
                  <a:lnTo>
                    <a:pt x="269" y="5"/>
                  </a:lnTo>
                  <a:lnTo>
                    <a:pt x="264" y="5"/>
                  </a:lnTo>
                  <a:lnTo>
                    <a:pt x="259" y="5"/>
                  </a:lnTo>
                  <a:lnTo>
                    <a:pt x="253" y="5"/>
                  </a:lnTo>
                  <a:lnTo>
                    <a:pt x="248" y="5"/>
                  </a:lnTo>
                  <a:lnTo>
                    <a:pt x="242" y="5"/>
                  </a:lnTo>
                  <a:lnTo>
                    <a:pt x="238" y="4"/>
                  </a:lnTo>
                  <a:lnTo>
                    <a:pt x="232" y="2"/>
                  </a:lnTo>
                  <a:lnTo>
                    <a:pt x="226" y="2"/>
                  </a:lnTo>
                  <a:lnTo>
                    <a:pt x="221" y="2"/>
                  </a:lnTo>
                  <a:lnTo>
                    <a:pt x="215" y="2"/>
                  </a:lnTo>
                  <a:lnTo>
                    <a:pt x="209" y="3"/>
                  </a:lnTo>
                  <a:lnTo>
                    <a:pt x="204" y="4"/>
                  </a:lnTo>
                  <a:lnTo>
                    <a:pt x="199" y="5"/>
                  </a:lnTo>
                  <a:lnTo>
                    <a:pt x="196" y="2"/>
                  </a:lnTo>
                  <a:lnTo>
                    <a:pt x="198" y="0"/>
                  </a:lnTo>
                  <a:lnTo>
                    <a:pt x="191" y="0"/>
                  </a:lnTo>
                  <a:lnTo>
                    <a:pt x="189" y="3"/>
                  </a:lnTo>
                  <a:lnTo>
                    <a:pt x="188" y="5"/>
                  </a:lnTo>
                  <a:lnTo>
                    <a:pt x="186" y="5"/>
                  </a:lnTo>
                  <a:lnTo>
                    <a:pt x="185" y="4"/>
                  </a:lnTo>
                  <a:lnTo>
                    <a:pt x="185" y="2"/>
                  </a:lnTo>
                  <a:lnTo>
                    <a:pt x="185" y="0"/>
                  </a:lnTo>
                  <a:lnTo>
                    <a:pt x="179" y="0"/>
                  </a:lnTo>
                  <a:lnTo>
                    <a:pt x="178" y="1"/>
                  </a:lnTo>
                  <a:lnTo>
                    <a:pt x="176" y="3"/>
                  </a:lnTo>
                  <a:lnTo>
                    <a:pt x="174" y="5"/>
                  </a:lnTo>
                  <a:lnTo>
                    <a:pt x="171" y="5"/>
                  </a:lnTo>
                  <a:lnTo>
                    <a:pt x="168" y="7"/>
                  </a:lnTo>
                  <a:lnTo>
                    <a:pt x="165" y="7"/>
                  </a:lnTo>
                  <a:lnTo>
                    <a:pt x="161" y="7"/>
                  </a:lnTo>
                  <a:lnTo>
                    <a:pt x="158" y="7"/>
                  </a:lnTo>
                  <a:lnTo>
                    <a:pt x="155" y="6"/>
                  </a:lnTo>
                  <a:lnTo>
                    <a:pt x="152" y="5"/>
                  </a:lnTo>
                  <a:lnTo>
                    <a:pt x="152" y="3"/>
                  </a:lnTo>
                  <a:lnTo>
                    <a:pt x="154" y="2"/>
                  </a:lnTo>
                  <a:lnTo>
                    <a:pt x="158" y="0"/>
                  </a:lnTo>
                  <a:lnTo>
                    <a:pt x="126" y="0"/>
                  </a:lnTo>
                  <a:lnTo>
                    <a:pt x="125" y="1"/>
                  </a:lnTo>
                  <a:lnTo>
                    <a:pt x="123" y="2"/>
                  </a:lnTo>
                  <a:lnTo>
                    <a:pt x="120" y="2"/>
                  </a:lnTo>
                  <a:lnTo>
                    <a:pt x="120" y="2"/>
                  </a:lnTo>
                  <a:lnTo>
                    <a:pt x="120" y="0"/>
                  </a:lnTo>
                  <a:lnTo>
                    <a:pt x="104" y="0"/>
                  </a:lnTo>
                  <a:lnTo>
                    <a:pt x="97" y="2"/>
                  </a:lnTo>
                  <a:lnTo>
                    <a:pt x="87" y="4"/>
                  </a:lnTo>
                  <a:lnTo>
                    <a:pt x="78" y="5"/>
                  </a:lnTo>
                  <a:lnTo>
                    <a:pt x="68" y="8"/>
                  </a:lnTo>
                  <a:lnTo>
                    <a:pt x="58" y="8"/>
                  </a:lnTo>
                  <a:lnTo>
                    <a:pt x="48" y="5"/>
                  </a:lnTo>
                  <a:lnTo>
                    <a:pt x="38" y="2"/>
                  </a:lnTo>
                  <a:lnTo>
                    <a:pt x="39" y="0"/>
                  </a:lnTo>
                  <a:lnTo>
                    <a:pt x="12" y="0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111" name="Freeform 110"/>
            <p:cNvSpPr>
              <a:spLocks/>
            </p:cNvSpPr>
            <p:nvPr/>
          </p:nvSpPr>
          <p:spPr bwMode="auto">
            <a:xfrm>
              <a:off x="2132" y="1655"/>
              <a:ext cx="95" cy="27"/>
            </a:xfrm>
            <a:custGeom>
              <a:avLst/>
              <a:gdLst/>
              <a:ahLst/>
              <a:cxnLst>
                <a:cxn ang="0">
                  <a:pos x="0" y="26"/>
                </a:cxn>
                <a:cxn ang="0">
                  <a:pos x="1" y="25"/>
                </a:cxn>
                <a:cxn ang="0">
                  <a:pos x="8" y="20"/>
                </a:cxn>
                <a:cxn ang="0">
                  <a:pos x="16" y="17"/>
                </a:cxn>
                <a:cxn ang="0">
                  <a:pos x="25" y="15"/>
                </a:cxn>
                <a:cxn ang="0">
                  <a:pos x="26" y="18"/>
                </a:cxn>
                <a:cxn ang="0">
                  <a:pos x="26" y="22"/>
                </a:cxn>
                <a:cxn ang="0">
                  <a:pos x="27" y="24"/>
                </a:cxn>
                <a:cxn ang="0">
                  <a:pos x="30" y="25"/>
                </a:cxn>
                <a:cxn ang="0">
                  <a:pos x="33" y="24"/>
                </a:cxn>
                <a:cxn ang="0">
                  <a:pos x="37" y="23"/>
                </a:cxn>
                <a:cxn ang="0">
                  <a:pos x="39" y="20"/>
                </a:cxn>
                <a:cxn ang="0">
                  <a:pos x="39" y="18"/>
                </a:cxn>
                <a:cxn ang="0">
                  <a:pos x="40" y="13"/>
                </a:cxn>
                <a:cxn ang="0">
                  <a:pos x="43" y="10"/>
                </a:cxn>
                <a:cxn ang="0">
                  <a:pos x="47" y="7"/>
                </a:cxn>
                <a:cxn ang="0">
                  <a:pos x="52" y="7"/>
                </a:cxn>
                <a:cxn ang="0">
                  <a:pos x="57" y="5"/>
                </a:cxn>
                <a:cxn ang="0">
                  <a:pos x="63" y="4"/>
                </a:cxn>
                <a:cxn ang="0">
                  <a:pos x="69" y="2"/>
                </a:cxn>
                <a:cxn ang="0">
                  <a:pos x="72" y="0"/>
                </a:cxn>
                <a:cxn ang="0">
                  <a:pos x="75" y="0"/>
                </a:cxn>
                <a:cxn ang="0">
                  <a:pos x="79" y="1"/>
                </a:cxn>
                <a:cxn ang="0">
                  <a:pos x="82" y="1"/>
                </a:cxn>
                <a:cxn ang="0">
                  <a:pos x="85" y="2"/>
                </a:cxn>
                <a:cxn ang="0">
                  <a:pos x="87" y="3"/>
                </a:cxn>
                <a:cxn ang="0">
                  <a:pos x="90" y="4"/>
                </a:cxn>
                <a:cxn ang="0">
                  <a:pos x="92" y="6"/>
                </a:cxn>
                <a:cxn ang="0">
                  <a:pos x="94" y="7"/>
                </a:cxn>
                <a:cxn ang="0">
                  <a:pos x="94" y="12"/>
                </a:cxn>
                <a:cxn ang="0">
                  <a:pos x="93" y="16"/>
                </a:cxn>
                <a:cxn ang="0">
                  <a:pos x="91" y="20"/>
                </a:cxn>
                <a:cxn ang="0">
                  <a:pos x="91" y="25"/>
                </a:cxn>
                <a:cxn ang="0">
                  <a:pos x="94" y="26"/>
                </a:cxn>
                <a:cxn ang="0">
                  <a:pos x="0" y="26"/>
                </a:cxn>
              </a:cxnLst>
              <a:rect l="0" t="0" r="r" b="b"/>
              <a:pathLst>
                <a:path w="95" h="27">
                  <a:moveTo>
                    <a:pt x="0" y="26"/>
                  </a:moveTo>
                  <a:lnTo>
                    <a:pt x="1" y="25"/>
                  </a:lnTo>
                  <a:lnTo>
                    <a:pt x="8" y="20"/>
                  </a:lnTo>
                  <a:lnTo>
                    <a:pt x="16" y="17"/>
                  </a:lnTo>
                  <a:lnTo>
                    <a:pt x="25" y="15"/>
                  </a:lnTo>
                  <a:lnTo>
                    <a:pt x="26" y="18"/>
                  </a:lnTo>
                  <a:lnTo>
                    <a:pt x="26" y="22"/>
                  </a:lnTo>
                  <a:lnTo>
                    <a:pt x="27" y="24"/>
                  </a:lnTo>
                  <a:lnTo>
                    <a:pt x="30" y="25"/>
                  </a:lnTo>
                  <a:lnTo>
                    <a:pt x="33" y="24"/>
                  </a:lnTo>
                  <a:lnTo>
                    <a:pt x="37" y="23"/>
                  </a:lnTo>
                  <a:lnTo>
                    <a:pt x="39" y="20"/>
                  </a:lnTo>
                  <a:lnTo>
                    <a:pt x="39" y="18"/>
                  </a:lnTo>
                  <a:lnTo>
                    <a:pt x="40" y="13"/>
                  </a:lnTo>
                  <a:lnTo>
                    <a:pt x="43" y="10"/>
                  </a:lnTo>
                  <a:lnTo>
                    <a:pt x="47" y="7"/>
                  </a:lnTo>
                  <a:lnTo>
                    <a:pt x="52" y="7"/>
                  </a:lnTo>
                  <a:lnTo>
                    <a:pt x="57" y="5"/>
                  </a:lnTo>
                  <a:lnTo>
                    <a:pt x="63" y="4"/>
                  </a:lnTo>
                  <a:lnTo>
                    <a:pt x="69" y="2"/>
                  </a:lnTo>
                  <a:lnTo>
                    <a:pt x="72" y="0"/>
                  </a:lnTo>
                  <a:lnTo>
                    <a:pt x="75" y="0"/>
                  </a:lnTo>
                  <a:lnTo>
                    <a:pt x="79" y="1"/>
                  </a:lnTo>
                  <a:lnTo>
                    <a:pt x="82" y="1"/>
                  </a:lnTo>
                  <a:lnTo>
                    <a:pt x="85" y="2"/>
                  </a:lnTo>
                  <a:lnTo>
                    <a:pt x="87" y="3"/>
                  </a:lnTo>
                  <a:lnTo>
                    <a:pt x="90" y="4"/>
                  </a:lnTo>
                  <a:lnTo>
                    <a:pt x="92" y="6"/>
                  </a:lnTo>
                  <a:lnTo>
                    <a:pt x="94" y="7"/>
                  </a:lnTo>
                  <a:lnTo>
                    <a:pt x="94" y="12"/>
                  </a:lnTo>
                  <a:lnTo>
                    <a:pt x="93" y="16"/>
                  </a:lnTo>
                  <a:lnTo>
                    <a:pt x="91" y="20"/>
                  </a:lnTo>
                  <a:lnTo>
                    <a:pt x="91" y="25"/>
                  </a:lnTo>
                  <a:lnTo>
                    <a:pt x="94" y="26"/>
                  </a:lnTo>
                  <a:lnTo>
                    <a:pt x="0" y="26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112" name="Freeform 111"/>
            <p:cNvSpPr>
              <a:spLocks/>
            </p:cNvSpPr>
            <p:nvPr/>
          </p:nvSpPr>
          <p:spPr bwMode="auto">
            <a:xfrm>
              <a:off x="2253" y="1681"/>
              <a:ext cx="7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0" y="0"/>
                </a:cxn>
              </a:cxnLst>
              <a:rect l="0" t="0" r="r" b="b"/>
              <a:pathLst>
                <a:path w="7" h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113" name="Freeform 112"/>
            <p:cNvSpPr>
              <a:spLocks/>
            </p:cNvSpPr>
            <p:nvPr/>
          </p:nvSpPr>
          <p:spPr bwMode="auto">
            <a:xfrm>
              <a:off x="2127" y="1685"/>
              <a:ext cx="115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2"/>
                </a:cxn>
                <a:cxn ang="0">
                  <a:pos x="100" y="2"/>
                </a:cxn>
                <a:cxn ang="0">
                  <a:pos x="104" y="2"/>
                </a:cxn>
                <a:cxn ang="0">
                  <a:pos x="107" y="2"/>
                </a:cxn>
                <a:cxn ang="0">
                  <a:pos x="110" y="2"/>
                </a:cxn>
                <a:cxn ang="0">
                  <a:pos x="113" y="1"/>
                </a:cxn>
                <a:cxn ang="0">
                  <a:pos x="114" y="0"/>
                </a:cxn>
                <a:cxn ang="0">
                  <a:pos x="114" y="0"/>
                </a:cxn>
                <a:cxn ang="0">
                  <a:pos x="86" y="0"/>
                </a:cxn>
                <a:cxn ang="0">
                  <a:pos x="86" y="0"/>
                </a:cxn>
                <a:cxn ang="0">
                  <a:pos x="85" y="1"/>
                </a:cxn>
                <a:cxn ang="0">
                  <a:pos x="83" y="1"/>
                </a:cxn>
                <a:cxn ang="0">
                  <a:pos x="81" y="1"/>
                </a:cxn>
                <a:cxn ang="0">
                  <a:pos x="78" y="1"/>
                </a:cxn>
                <a:cxn ang="0">
                  <a:pos x="78" y="0"/>
                </a:cxn>
                <a:cxn ang="0">
                  <a:pos x="79" y="0"/>
                </a:cxn>
                <a:cxn ang="0">
                  <a:pos x="66" y="0"/>
                </a:cxn>
                <a:cxn ang="0">
                  <a:pos x="65" y="0"/>
                </a:cxn>
                <a:cxn ang="0">
                  <a:pos x="62" y="0"/>
                </a:cxn>
                <a:cxn ang="0">
                  <a:pos x="0" y="0"/>
                </a:cxn>
              </a:cxnLst>
              <a:rect l="0" t="0" r="r" b="b"/>
              <a:pathLst>
                <a:path w="115" h="3">
                  <a:moveTo>
                    <a:pt x="0" y="0"/>
                  </a:moveTo>
                  <a:lnTo>
                    <a:pt x="5" y="2"/>
                  </a:lnTo>
                  <a:lnTo>
                    <a:pt x="100" y="2"/>
                  </a:lnTo>
                  <a:lnTo>
                    <a:pt x="104" y="2"/>
                  </a:lnTo>
                  <a:lnTo>
                    <a:pt x="107" y="2"/>
                  </a:lnTo>
                  <a:lnTo>
                    <a:pt x="110" y="2"/>
                  </a:lnTo>
                  <a:lnTo>
                    <a:pt x="113" y="1"/>
                  </a:lnTo>
                  <a:lnTo>
                    <a:pt x="114" y="0"/>
                  </a:lnTo>
                  <a:lnTo>
                    <a:pt x="114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85" y="1"/>
                  </a:lnTo>
                  <a:lnTo>
                    <a:pt x="83" y="1"/>
                  </a:lnTo>
                  <a:lnTo>
                    <a:pt x="81" y="1"/>
                  </a:lnTo>
                  <a:lnTo>
                    <a:pt x="78" y="1"/>
                  </a:lnTo>
                  <a:lnTo>
                    <a:pt x="78" y="0"/>
                  </a:lnTo>
                  <a:lnTo>
                    <a:pt x="79" y="0"/>
                  </a:lnTo>
                  <a:lnTo>
                    <a:pt x="66" y="0"/>
                  </a:lnTo>
                  <a:lnTo>
                    <a:pt x="65" y="0"/>
                  </a:lnTo>
                  <a:lnTo>
                    <a:pt x="62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114" name="Freeform 113"/>
            <p:cNvSpPr>
              <a:spLocks/>
            </p:cNvSpPr>
            <p:nvPr/>
          </p:nvSpPr>
          <p:spPr bwMode="auto">
            <a:xfrm>
              <a:off x="2252" y="1685"/>
              <a:ext cx="8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1" y="2"/>
                </a:cxn>
                <a:cxn ang="0">
                  <a:pos x="7" y="2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0" y="0"/>
                </a:cxn>
              </a:cxnLst>
              <a:rect l="0" t="0" r="r" b="b"/>
              <a:pathLst>
                <a:path w="8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7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115" name="Freeform 114"/>
            <p:cNvSpPr>
              <a:spLocks/>
            </p:cNvSpPr>
            <p:nvPr/>
          </p:nvSpPr>
          <p:spPr bwMode="auto">
            <a:xfrm>
              <a:off x="2073" y="1792"/>
              <a:ext cx="33" cy="9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8"/>
                </a:cxn>
                <a:cxn ang="0">
                  <a:pos x="3" y="6"/>
                </a:cxn>
                <a:cxn ang="0">
                  <a:pos x="7" y="5"/>
                </a:cxn>
                <a:cxn ang="0">
                  <a:pos x="10" y="3"/>
                </a:cxn>
                <a:cxn ang="0">
                  <a:pos x="13" y="2"/>
                </a:cxn>
                <a:cxn ang="0">
                  <a:pos x="19" y="1"/>
                </a:cxn>
                <a:cxn ang="0">
                  <a:pos x="22" y="1"/>
                </a:cxn>
                <a:cxn ang="0">
                  <a:pos x="26" y="0"/>
                </a:cxn>
                <a:cxn ang="0">
                  <a:pos x="30" y="0"/>
                </a:cxn>
                <a:cxn ang="0">
                  <a:pos x="32" y="2"/>
                </a:cxn>
                <a:cxn ang="0">
                  <a:pos x="31" y="4"/>
                </a:cxn>
                <a:cxn ang="0">
                  <a:pos x="29" y="6"/>
                </a:cxn>
                <a:cxn ang="0">
                  <a:pos x="29" y="8"/>
                </a:cxn>
                <a:cxn ang="0">
                  <a:pos x="0" y="8"/>
                </a:cxn>
              </a:cxnLst>
              <a:rect l="0" t="0" r="r" b="b"/>
              <a:pathLst>
                <a:path w="33" h="9">
                  <a:moveTo>
                    <a:pt x="0" y="8"/>
                  </a:moveTo>
                  <a:lnTo>
                    <a:pt x="0" y="8"/>
                  </a:lnTo>
                  <a:lnTo>
                    <a:pt x="3" y="6"/>
                  </a:lnTo>
                  <a:lnTo>
                    <a:pt x="7" y="5"/>
                  </a:lnTo>
                  <a:lnTo>
                    <a:pt x="10" y="3"/>
                  </a:lnTo>
                  <a:lnTo>
                    <a:pt x="13" y="2"/>
                  </a:lnTo>
                  <a:lnTo>
                    <a:pt x="19" y="1"/>
                  </a:lnTo>
                  <a:lnTo>
                    <a:pt x="22" y="1"/>
                  </a:lnTo>
                  <a:lnTo>
                    <a:pt x="26" y="0"/>
                  </a:lnTo>
                  <a:lnTo>
                    <a:pt x="30" y="0"/>
                  </a:lnTo>
                  <a:lnTo>
                    <a:pt x="32" y="2"/>
                  </a:lnTo>
                  <a:lnTo>
                    <a:pt x="31" y="4"/>
                  </a:lnTo>
                  <a:lnTo>
                    <a:pt x="29" y="6"/>
                  </a:lnTo>
                  <a:lnTo>
                    <a:pt x="29" y="8"/>
                  </a:lnTo>
                  <a:lnTo>
                    <a:pt x="0" y="8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116" name="Freeform 115"/>
            <p:cNvSpPr>
              <a:spLocks/>
            </p:cNvSpPr>
            <p:nvPr/>
          </p:nvSpPr>
          <p:spPr bwMode="auto">
            <a:xfrm>
              <a:off x="2090" y="1691"/>
              <a:ext cx="152" cy="110"/>
            </a:xfrm>
            <a:custGeom>
              <a:avLst/>
              <a:gdLst/>
              <a:ahLst/>
              <a:cxnLst>
                <a:cxn ang="0">
                  <a:pos x="91" y="104"/>
                </a:cxn>
                <a:cxn ang="0">
                  <a:pos x="88" y="95"/>
                </a:cxn>
                <a:cxn ang="0">
                  <a:pos x="76" y="92"/>
                </a:cxn>
                <a:cxn ang="0">
                  <a:pos x="60" y="92"/>
                </a:cxn>
                <a:cxn ang="0">
                  <a:pos x="42" y="92"/>
                </a:cxn>
                <a:cxn ang="0">
                  <a:pos x="42" y="89"/>
                </a:cxn>
                <a:cxn ang="0">
                  <a:pos x="60" y="86"/>
                </a:cxn>
                <a:cxn ang="0">
                  <a:pos x="75" y="82"/>
                </a:cxn>
                <a:cxn ang="0">
                  <a:pos x="88" y="74"/>
                </a:cxn>
                <a:cxn ang="0">
                  <a:pos x="81" y="47"/>
                </a:cxn>
                <a:cxn ang="0">
                  <a:pos x="76" y="38"/>
                </a:cxn>
                <a:cxn ang="0">
                  <a:pos x="70" y="37"/>
                </a:cxn>
                <a:cxn ang="0">
                  <a:pos x="63" y="35"/>
                </a:cxn>
                <a:cxn ang="0">
                  <a:pos x="59" y="39"/>
                </a:cxn>
                <a:cxn ang="0">
                  <a:pos x="59" y="48"/>
                </a:cxn>
                <a:cxn ang="0">
                  <a:pos x="52" y="49"/>
                </a:cxn>
                <a:cxn ang="0">
                  <a:pos x="48" y="38"/>
                </a:cxn>
                <a:cxn ang="0">
                  <a:pos x="56" y="18"/>
                </a:cxn>
                <a:cxn ang="0">
                  <a:pos x="48" y="18"/>
                </a:cxn>
                <a:cxn ang="0">
                  <a:pos x="41" y="22"/>
                </a:cxn>
                <a:cxn ang="0">
                  <a:pos x="35" y="28"/>
                </a:cxn>
                <a:cxn ang="0">
                  <a:pos x="31" y="41"/>
                </a:cxn>
                <a:cxn ang="0">
                  <a:pos x="26" y="43"/>
                </a:cxn>
                <a:cxn ang="0">
                  <a:pos x="24" y="53"/>
                </a:cxn>
                <a:cxn ang="0">
                  <a:pos x="15" y="61"/>
                </a:cxn>
                <a:cxn ang="0">
                  <a:pos x="7" y="60"/>
                </a:cxn>
                <a:cxn ang="0">
                  <a:pos x="1" y="53"/>
                </a:cxn>
                <a:cxn ang="0">
                  <a:pos x="3" y="38"/>
                </a:cxn>
                <a:cxn ang="0">
                  <a:pos x="13" y="21"/>
                </a:cxn>
                <a:cxn ang="0">
                  <a:pos x="35" y="1"/>
                </a:cxn>
                <a:cxn ang="0">
                  <a:pos x="98" y="1"/>
                </a:cxn>
                <a:cxn ang="0">
                  <a:pos x="88" y="5"/>
                </a:cxn>
                <a:cxn ang="0">
                  <a:pos x="90" y="11"/>
                </a:cxn>
                <a:cxn ang="0">
                  <a:pos x="95" y="30"/>
                </a:cxn>
                <a:cxn ang="0">
                  <a:pos x="101" y="60"/>
                </a:cxn>
                <a:cxn ang="0">
                  <a:pos x="102" y="100"/>
                </a:cxn>
                <a:cxn ang="0">
                  <a:pos x="110" y="99"/>
                </a:cxn>
                <a:cxn ang="0">
                  <a:pos x="113" y="70"/>
                </a:cxn>
                <a:cxn ang="0">
                  <a:pos x="112" y="41"/>
                </a:cxn>
                <a:cxn ang="0">
                  <a:pos x="109" y="39"/>
                </a:cxn>
                <a:cxn ang="0">
                  <a:pos x="106" y="29"/>
                </a:cxn>
                <a:cxn ang="0">
                  <a:pos x="100" y="23"/>
                </a:cxn>
                <a:cxn ang="0">
                  <a:pos x="101" y="12"/>
                </a:cxn>
                <a:cxn ang="0">
                  <a:pos x="102" y="0"/>
                </a:cxn>
                <a:cxn ang="0">
                  <a:pos x="117" y="2"/>
                </a:cxn>
                <a:cxn ang="0">
                  <a:pos x="121" y="1"/>
                </a:cxn>
                <a:cxn ang="0">
                  <a:pos x="151" y="2"/>
                </a:cxn>
                <a:cxn ang="0">
                  <a:pos x="144" y="8"/>
                </a:cxn>
                <a:cxn ang="0">
                  <a:pos x="137" y="9"/>
                </a:cxn>
                <a:cxn ang="0">
                  <a:pos x="131" y="13"/>
                </a:cxn>
                <a:cxn ang="0">
                  <a:pos x="125" y="17"/>
                </a:cxn>
                <a:cxn ang="0">
                  <a:pos x="125" y="60"/>
                </a:cxn>
                <a:cxn ang="0">
                  <a:pos x="129" y="101"/>
                </a:cxn>
                <a:cxn ang="0">
                  <a:pos x="133" y="109"/>
                </a:cxn>
              </a:cxnLst>
              <a:rect l="0" t="0" r="r" b="b"/>
              <a:pathLst>
                <a:path w="152" h="110">
                  <a:moveTo>
                    <a:pt x="89" y="109"/>
                  </a:moveTo>
                  <a:lnTo>
                    <a:pt x="89" y="109"/>
                  </a:lnTo>
                  <a:lnTo>
                    <a:pt x="91" y="104"/>
                  </a:lnTo>
                  <a:lnTo>
                    <a:pt x="91" y="100"/>
                  </a:lnTo>
                  <a:lnTo>
                    <a:pt x="90" y="98"/>
                  </a:lnTo>
                  <a:lnTo>
                    <a:pt x="88" y="95"/>
                  </a:lnTo>
                  <a:lnTo>
                    <a:pt x="87" y="93"/>
                  </a:lnTo>
                  <a:lnTo>
                    <a:pt x="81" y="92"/>
                  </a:lnTo>
                  <a:lnTo>
                    <a:pt x="76" y="92"/>
                  </a:lnTo>
                  <a:lnTo>
                    <a:pt x="70" y="92"/>
                  </a:lnTo>
                  <a:lnTo>
                    <a:pt x="65" y="92"/>
                  </a:lnTo>
                  <a:lnTo>
                    <a:pt x="60" y="92"/>
                  </a:lnTo>
                  <a:lnTo>
                    <a:pt x="54" y="92"/>
                  </a:lnTo>
                  <a:lnTo>
                    <a:pt x="48" y="92"/>
                  </a:lnTo>
                  <a:lnTo>
                    <a:pt x="42" y="92"/>
                  </a:lnTo>
                  <a:lnTo>
                    <a:pt x="42" y="91"/>
                  </a:lnTo>
                  <a:lnTo>
                    <a:pt x="42" y="90"/>
                  </a:lnTo>
                  <a:lnTo>
                    <a:pt x="42" y="89"/>
                  </a:lnTo>
                  <a:lnTo>
                    <a:pt x="48" y="89"/>
                  </a:lnTo>
                  <a:lnTo>
                    <a:pt x="54" y="88"/>
                  </a:lnTo>
                  <a:lnTo>
                    <a:pt x="60" y="86"/>
                  </a:lnTo>
                  <a:lnTo>
                    <a:pt x="64" y="85"/>
                  </a:lnTo>
                  <a:lnTo>
                    <a:pt x="69" y="84"/>
                  </a:lnTo>
                  <a:lnTo>
                    <a:pt x="75" y="82"/>
                  </a:lnTo>
                  <a:lnTo>
                    <a:pt x="81" y="82"/>
                  </a:lnTo>
                  <a:lnTo>
                    <a:pt x="87" y="82"/>
                  </a:lnTo>
                  <a:lnTo>
                    <a:pt x="88" y="74"/>
                  </a:lnTo>
                  <a:lnTo>
                    <a:pt x="87" y="64"/>
                  </a:lnTo>
                  <a:lnTo>
                    <a:pt x="85" y="56"/>
                  </a:lnTo>
                  <a:lnTo>
                    <a:pt x="81" y="47"/>
                  </a:lnTo>
                  <a:lnTo>
                    <a:pt x="80" y="44"/>
                  </a:lnTo>
                  <a:lnTo>
                    <a:pt x="79" y="41"/>
                  </a:lnTo>
                  <a:lnTo>
                    <a:pt x="76" y="38"/>
                  </a:lnTo>
                  <a:lnTo>
                    <a:pt x="75" y="35"/>
                  </a:lnTo>
                  <a:lnTo>
                    <a:pt x="73" y="37"/>
                  </a:lnTo>
                  <a:lnTo>
                    <a:pt x="70" y="37"/>
                  </a:lnTo>
                  <a:lnTo>
                    <a:pt x="68" y="37"/>
                  </a:lnTo>
                  <a:lnTo>
                    <a:pt x="66" y="35"/>
                  </a:lnTo>
                  <a:lnTo>
                    <a:pt x="63" y="35"/>
                  </a:lnTo>
                  <a:lnTo>
                    <a:pt x="62" y="35"/>
                  </a:lnTo>
                  <a:lnTo>
                    <a:pt x="61" y="37"/>
                  </a:lnTo>
                  <a:lnTo>
                    <a:pt x="59" y="39"/>
                  </a:lnTo>
                  <a:lnTo>
                    <a:pt x="60" y="42"/>
                  </a:lnTo>
                  <a:lnTo>
                    <a:pt x="60" y="45"/>
                  </a:lnTo>
                  <a:lnTo>
                    <a:pt x="59" y="48"/>
                  </a:lnTo>
                  <a:lnTo>
                    <a:pt x="56" y="50"/>
                  </a:lnTo>
                  <a:lnTo>
                    <a:pt x="54" y="51"/>
                  </a:lnTo>
                  <a:lnTo>
                    <a:pt x="52" y="49"/>
                  </a:lnTo>
                  <a:lnTo>
                    <a:pt x="50" y="47"/>
                  </a:lnTo>
                  <a:lnTo>
                    <a:pt x="49" y="45"/>
                  </a:lnTo>
                  <a:lnTo>
                    <a:pt x="48" y="38"/>
                  </a:lnTo>
                  <a:lnTo>
                    <a:pt x="52" y="31"/>
                  </a:lnTo>
                  <a:lnTo>
                    <a:pt x="55" y="26"/>
                  </a:lnTo>
                  <a:lnTo>
                    <a:pt x="56" y="18"/>
                  </a:lnTo>
                  <a:lnTo>
                    <a:pt x="53" y="17"/>
                  </a:lnTo>
                  <a:lnTo>
                    <a:pt x="50" y="17"/>
                  </a:lnTo>
                  <a:lnTo>
                    <a:pt x="48" y="18"/>
                  </a:lnTo>
                  <a:lnTo>
                    <a:pt x="46" y="18"/>
                  </a:lnTo>
                  <a:lnTo>
                    <a:pt x="43" y="21"/>
                  </a:lnTo>
                  <a:lnTo>
                    <a:pt x="41" y="22"/>
                  </a:lnTo>
                  <a:lnTo>
                    <a:pt x="39" y="24"/>
                  </a:lnTo>
                  <a:lnTo>
                    <a:pt x="38" y="26"/>
                  </a:lnTo>
                  <a:lnTo>
                    <a:pt x="35" y="28"/>
                  </a:lnTo>
                  <a:lnTo>
                    <a:pt x="32" y="31"/>
                  </a:lnTo>
                  <a:lnTo>
                    <a:pt x="30" y="36"/>
                  </a:lnTo>
                  <a:lnTo>
                    <a:pt x="31" y="41"/>
                  </a:lnTo>
                  <a:lnTo>
                    <a:pt x="28" y="41"/>
                  </a:lnTo>
                  <a:lnTo>
                    <a:pt x="27" y="41"/>
                  </a:lnTo>
                  <a:lnTo>
                    <a:pt x="26" y="43"/>
                  </a:lnTo>
                  <a:lnTo>
                    <a:pt x="25" y="44"/>
                  </a:lnTo>
                  <a:lnTo>
                    <a:pt x="25" y="49"/>
                  </a:lnTo>
                  <a:lnTo>
                    <a:pt x="24" y="53"/>
                  </a:lnTo>
                  <a:lnTo>
                    <a:pt x="22" y="57"/>
                  </a:lnTo>
                  <a:lnTo>
                    <a:pt x="18" y="60"/>
                  </a:lnTo>
                  <a:lnTo>
                    <a:pt x="15" y="61"/>
                  </a:lnTo>
                  <a:lnTo>
                    <a:pt x="12" y="62"/>
                  </a:lnTo>
                  <a:lnTo>
                    <a:pt x="10" y="61"/>
                  </a:lnTo>
                  <a:lnTo>
                    <a:pt x="7" y="60"/>
                  </a:lnTo>
                  <a:lnTo>
                    <a:pt x="5" y="58"/>
                  </a:lnTo>
                  <a:lnTo>
                    <a:pt x="3" y="56"/>
                  </a:lnTo>
                  <a:lnTo>
                    <a:pt x="1" y="53"/>
                  </a:lnTo>
                  <a:lnTo>
                    <a:pt x="0" y="50"/>
                  </a:lnTo>
                  <a:lnTo>
                    <a:pt x="0" y="44"/>
                  </a:lnTo>
                  <a:lnTo>
                    <a:pt x="3" y="38"/>
                  </a:lnTo>
                  <a:lnTo>
                    <a:pt x="5" y="33"/>
                  </a:lnTo>
                  <a:lnTo>
                    <a:pt x="5" y="27"/>
                  </a:lnTo>
                  <a:lnTo>
                    <a:pt x="13" y="21"/>
                  </a:lnTo>
                  <a:lnTo>
                    <a:pt x="21" y="15"/>
                  </a:lnTo>
                  <a:lnTo>
                    <a:pt x="28" y="8"/>
                  </a:lnTo>
                  <a:lnTo>
                    <a:pt x="35" y="1"/>
                  </a:lnTo>
                  <a:lnTo>
                    <a:pt x="36" y="0"/>
                  </a:lnTo>
                  <a:lnTo>
                    <a:pt x="98" y="0"/>
                  </a:lnTo>
                  <a:lnTo>
                    <a:pt x="98" y="1"/>
                  </a:lnTo>
                  <a:lnTo>
                    <a:pt x="94" y="1"/>
                  </a:lnTo>
                  <a:lnTo>
                    <a:pt x="91" y="2"/>
                  </a:lnTo>
                  <a:lnTo>
                    <a:pt x="88" y="5"/>
                  </a:lnTo>
                  <a:lnTo>
                    <a:pt x="88" y="7"/>
                  </a:lnTo>
                  <a:lnTo>
                    <a:pt x="88" y="9"/>
                  </a:lnTo>
                  <a:lnTo>
                    <a:pt x="90" y="11"/>
                  </a:lnTo>
                  <a:lnTo>
                    <a:pt x="91" y="13"/>
                  </a:lnTo>
                  <a:lnTo>
                    <a:pt x="92" y="23"/>
                  </a:lnTo>
                  <a:lnTo>
                    <a:pt x="95" y="30"/>
                  </a:lnTo>
                  <a:lnTo>
                    <a:pt x="98" y="38"/>
                  </a:lnTo>
                  <a:lnTo>
                    <a:pt x="98" y="46"/>
                  </a:lnTo>
                  <a:lnTo>
                    <a:pt x="101" y="60"/>
                  </a:lnTo>
                  <a:lnTo>
                    <a:pt x="102" y="73"/>
                  </a:lnTo>
                  <a:lnTo>
                    <a:pt x="102" y="87"/>
                  </a:lnTo>
                  <a:lnTo>
                    <a:pt x="102" y="100"/>
                  </a:lnTo>
                  <a:lnTo>
                    <a:pt x="105" y="101"/>
                  </a:lnTo>
                  <a:lnTo>
                    <a:pt x="108" y="100"/>
                  </a:lnTo>
                  <a:lnTo>
                    <a:pt x="110" y="99"/>
                  </a:lnTo>
                  <a:lnTo>
                    <a:pt x="113" y="98"/>
                  </a:lnTo>
                  <a:lnTo>
                    <a:pt x="113" y="84"/>
                  </a:lnTo>
                  <a:lnTo>
                    <a:pt x="113" y="70"/>
                  </a:lnTo>
                  <a:lnTo>
                    <a:pt x="113" y="56"/>
                  </a:lnTo>
                  <a:lnTo>
                    <a:pt x="113" y="42"/>
                  </a:lnTo>
                  <a:lnTo>
                    <a:pt x="112" y="41"/>
                  </a:lnTo>
                  <a:lnTo>
                    <a:pt x="111" y="41"/>
                  </a:lnTo>
                  <a:lnTo>
                    <a:pt x="110" y="40"/>
                  </a:lnTo>
                  <a:lnTo>
                    <a:pt x="109" y="39"/>
                  </a:lnTo>
                  <a:lnTo>
                    <a:pt x="109" y="35"/>
                  </a:lnTo>
                  <a:lnTo>
                    <a:pt x="108" y="32"/>
                  </a:lnTo>
                  <a:lnTo>
                    <a:pt x="106" y="29"/>
                  </a:lnTo>
                  <a:lnTo>
                    <a:pt x="104" y="27"/>
                  </a:lnTo>
                  <a:lnTo>
                    <a:pt x="101" y="26"/>
                  </a:lnTo>
                  <a:lnTo>
                    <a:pt x="100" y="23"/>
                  </a:lnTo>
                  <a:lnTo>
                    <a:pt x="100" y="20"/>
                  </a:lnTo>
                  <a:lnTo>
                    <a:pt x="101" y="16"/>
                  </a:lnTo>
                  <a:lnTo>
                    <a:pt x="101" y="12"/>
                  </a:lnTo>
                  <a:lnTo>
                    <a:pt x="102" y="8"/>
                  </a:lnTo>
                  <a:lnTo>
                    <a:pt x="102" y="3"/>
                  </a:lnTo>
                  <a:lnTo>
                    <a:pt x="102" y="0"/>
                  </a:lnTo>
                  <a:lnTo>
                    <a:pt x="115" y="0"/>
                  </a:lnTo>
                  <a:lnTo>
                    <a:pt x="116" y="1"/>
                  </a:lnTo>
                  <a:lnTo>
                    <a:pt x="117" y="2"/>
                  </a:lnTo>
                  <a:lnTo>
                    <a:pt x="120" y="3"/>
                  </a:lnTo>
                  <a:lnTo>
                    <a:pt x="121" y="2"/>
                  </a:lnTo>
                  <a:lnTo>
                    <a:pt x="121" y="1"/>
                  </a:lnTo>
                  <a:lnTo>
                    <a:pt x="123" y="0"/>
                  </a:lnTo>
                  <a:lnTo>
                    <a:pt x="151" y="0"/>
                  </a:lnTo>
                  <a:lnTo>
                    <a:pt x="151" y="2"/>
                  </a:lnTo>
                  <a:lnTo>
                    <a:pt x="149" y="6"/>
                  </a:lnTo>
                  <a:lnTo>
                    <a:pt x="147" y="6"/>
                  </a:lnTo>
                  <a:lnTo>
                    <a:pt x="144" y="8"/>
                  </a:lnTo>
                  <a:lnTo>
                    <a:pt x="142" y="8"/>
                  </a:lnTo>
                  <a:lnTo>
                    <a:pt x="139" y="9"/>
                  </a:lnTo>
                  <a:lnTo>
                    <a:pt x="137" y="9"/>
                  </a:lnTo>
                  <a:lnTo>
                    <a:pt x="136" y="10"/>
                  </a:lnTo>
                  <a:lnTo>
                    <a:pt x="133" y="11"/>
                  </a:lnTo>
                  <a:lnTo>
                    <a:pt x="131" y="13"/>
                  </a:lnTo>
                  <a:lnTo>
                    <a:pt x="129" y="15"/>
                  </a:lnTo>
                  <a:lnTo>
                    <a:pt x="126" y="16"/>
                  </a:lnTo>
                  <a:lnTo>
                    <a:pt x="125" y="17"/>
                  </a:lnTo>
                  <a:lnTo>
                    <a:pt x="124" y="19"/>
                  </a:lnTo>
                  <a:lnTo>
                    <a:pt x="124" y="40"/>
                  </a:lnTo>
                  <a:lnTo>
                    <a:pt x="125" y="60"/>
                  </a:lnTo>
                  <a:lnTo>
                    <a:pt x="125" y="81"/>
                  </a:lnTo>
                  <a:lnTo>
                    <a:pt x="124" y="100"/>
                  </a:lnTo>
                  <a:lnTo>
                    <a:pt x="129" y="101"/>
                  </a:lnTo>
                  <a:lnTo>
                    <a:pt x="132" y="104"/>
                  </a:lnTo>
                  <a:lnTo>
                    <a:pt x="133" y="108"/>
                  </a:lnTo>
                  <a:lnTo>
                    <a:pt x="133" y="109"/>
                  </a:lnTo>
                  <a:lnTo>
                    <a:pt x="89" y="109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117" name="Freeform 116"/>
            <p:cNvSpPr>
              <a:spLocks/>
            </p:cNvSpPr>
            <p:nvPr/>
          </p:nvSpPr>
          <p:spPr bwMode="auto">
            <a:xfrm>
              <a:off x="2232" y="1748"/>
              <a:ext cx="148" cy="53"/>
            </a:xfrm>
            <a:custGeom>
              <a:avLst/>
              <a:gdLst/>
              <a:ahLst/>
              <a:cxnLst>
                <a:cxn ang="0">
                  <a:pos x="32" y="52"/>
                </a:cxn>
                <a:cxn ang="0">
                  <a:pos x="24" y="49"/>
                </a:cxn>
                <a:cxn ang="0">
                  <a:pos x="16" y="49"/>
                </a:cxn>
                <a:cxn ang="0">
                  <a:pos x="8" y="50"/>
                </a:cxn>
                <a:cxn ang="0">
                  <a:pos x="0" y="49"/>
                </a:cxn>
                <a:cxn ang="0">
                  <a:pos x="2" y="48"/>
                </a:cxn>
                <a:cxn ang="0">
                  <a:pos x="6" y="44"/>
                </a:cxn>
                <a:cxn ang="0">
                  <a:pos x="15" y="42"/>
                </a:cxn>
                <a:cxn ang="0">
                  <a:pos x="26" y="41"/>
                </a:cxn>
                <a:cxn ang="0">
                  <a:pos x="37" y="39"/>
                </a:cxn>
                <a:cxn ang="0">
                  <a:pos x="48" y="37"/>
                </a:cxn>
                <a:cxn ang="0">
                  <a:pos x="47" y="33"/>
                </a:cxn>
                <a:cxn ang="0">
                  <a:pos x="44" y="31"/>
                </a:cxn>
                <a:cxn ang="0">
                  <a:pos x="33" y="32"/>
                </a:cxn>
                <a:cxn ang="0">
                  <a:pos x="21" y="32"/>
                </a:cxn>
                <a:cxn ang="0">
                  <a:pos x="9" y="31"/>
                </a:cxn>
                <a:cxn ang="0">
                  <a:pos x="0" y="27"/>
                </a:cxn>
                <a:cxn ang="0">
                  <a:pos x="5" y="21"/>
                </a:cxn>
                <a:cxn ang="0">
                  <a:pos x="13" y="16"/>
                </a:cxn>
                <a:cxn ang="0">
                  <a:pos x="13" y="18"/>
                </a:cxn>
                <a:cxn ang="0">
                  <a:pos x="15" y="19"/>
                </a:cxn>
                <a:cxn ang="0">
                  <a:pos x="21" y="16"/>
                </a:cxn>
                <a:cxn ang="0">
                  <a:pos x="26" y="12"/>
                </a:cxn>
                <a:cxn ang="0">
                  <a:pos x="28" y="5"/>
                </a:cxn>
                <a:cxn ang="0">
                  <a:pos x="34" y="2"/>
                </a:cxn>
                <a:cxn ang="0">
                  <a:pos x="39" y="2"/>
                </a:cxn>
                <a:cxn ang="0">
                  <a:pos x="45" y="0"/>
                </a:cxn>
                <a:cxn ang="0">
                  <a:pos x="50" y="2"/>
                </a:cxn>
                <a:cxn ang="0">
                  <a:pos x="54" y="5"/>
                </a:cxn>
                <a:cxn ang="0">
                  <a:pos x="57" y="17"/>
                </a:cxn>
                <a:cxn ang="0">
                  <a:pos x="65" y="22"/>
                </a:cxn>
                <a:cxn ang="0">
                  <a:pos x="61" y="30"/>
                </a:cxn>
                <a:cxn ang="0">
                  <a:pos x="67" y="36"/>
                </a:cxn>
                <a:cxn ang="0">
                  <a:pos x="86" y="38"/>
                </a:cxn>
                <a:cxn ang="0">
                  <a:pos x="103" y="36"/>
                </a:cxn>
                <a:cxn ang="0">
                  <a:pos x="121" y="35"/>
                </a:cxn>
                <a:cxn ang="0">
                  <a:pos x="139" y="39"/>
                </a:cxn>
                <a:cxn ang="0">
                  <a:pos x="145" y="48"/>
                </a:cxn>
                <a:cxn ang="0">
                  <a:pos x="117" y="52"/>
                </a:cxn>
                <a:cxn ang="0">
                  <a:pos x="114" y="49"/>
                </a:cxn>
                <a:cxn ang="0">
                  <a:pos x="107" y="48"/>
                </a:cxn>
                <a:cxn ang="0">
                  <a:pos x="100" y="48"/>
                </a:cxn>
                <a:cxn ang="0">
                  <a:pos x="94" y="48"/>
                </a:cxn>
                <a:cxn ang="0">
                  <a:pos x="87" y="48"/>
                </a:cxn>
                <a:cxn ang="0">
                  <a:pos x="80" y="47"/>
                </a:cxn>
                <a:cxn ang="0">
                  <a:pos x="72" y="46"/>
                </a:cxn>
                <a:cxn ang="0">
                  <a:pos x="64" y="47"/>
                </a:cxn>
                <a:cxn ang="0">
                  <a:pos x="58" y="48"/>
                </a:cxn>
                <a:cxn ang="0">
                  <a:pos x="51" y="48"/>
                </a:cxn>
                <a:cxn ang="0">
                  <a:pos x="44" y="48"/>
                </a:cxn>
                <a:cxn ang="0">
                  <a:pos x="37" y="50"/>
                </a:cxn>
                <a:cxn ang="0">
                  <a:pos x="35" y="52"/>
                </a:cxn>
              </a:cxnLst>
              <a:rect l="0" t="0" r="r" b="b"/>
              <a:pathLst>
                <a:path w="148" h="53">
                  <a:moveTo>
                    <a:pt x="30" y="52"/>
                  </a:moveTo>
                  <a:lnTo>
                    <a:pt x="32" y="52"/>
                  </a:lnTo>
                  <a:lnTo>
                    <a:pt x="28" y="50"/>
                  </a:lnTo>
                  <a:lnTo>
                    <a:pt x="24" y="49"/>
                  </a:lnTo>
                  <a:lnTo>
                    <a:pt x="20" y="49"/>
                  </a:lnTo>
                  <a:lnTo>
                    <a:pt x="16" y="49"/>
                  </a:lnTo>
                  <a:lnTo>
                    <a:pt x="12" y="49"/>
                  </a:lnTo>
                  <a:lnTo>
                    <a:pt x="8" y="50"/>
                  </a:lnTo>
                  <a:lnTo>
                    <a:pt x="4" y="49"/>
                  </a:lnTo>
                  <a:lnTo>
                    <a:pt x="0" y="49"/>
                  </a:lnTo>
                  <a:lnTo>
                    <a:pt x="1" y="48"/>
                  </a:lnTo>
                  <a:lnTo>
                    <a:pt x="2" y="48"/>
                  </a:lnTo>
                  <a:lnTo>
                    <a:pt x="4" y="46"/>
                  </a:lnTo>
                  <a:lnTo>
                    <a:pt x="6" y="44"/>
                  </a:lnTo>
                  <a:lnTo>
                    <a:pt x="11" y="43"/>
                  </a:lnTo>
                  <a:lnTo>
                    <a:pt x="15" y="42"/>
                  </a:lnTo>
                  <a:lnTo>
                    <a:pt x="21" y="41"/>
                  </a:lnTo>
                  <a:lnTo>
                    <a:pt x="26" y="41"/>
                  </a:lnTo>
                  <a:lnTo>
                    <a:pt x="32" y="40"/>
                  </a:lnTo>
                  <a:lnTo>
                    <a:pt x="37" y="39"/>
                  </a:lnTo>
                  <a:lnTo>
                    <a:pt x="42" y="38"/>
                  </a:lnTo>
                  <a:lnTo>
                    <a:pt x="48" y="37"/>
                  </a:lnTo>
                  <a:lnTo>
                    <a:pt x="48" y="35"/>
                  </a:lnTo>
                  <a:lnTo>
                    <a:pt x="47" y="33"/>
                  </a:lnTo>
                  <a:lnTo>
                    <a:pt x="45" y="32"/>
                  </a:lnTo>
                  <a:lnTo>
                    <a:pt x="44" y="31"/>
                  </a:lnTo>
                  <a:lnTo>
                    <a:pt x="38" y="32"/>
                  </a:lnTo>
                  <a:lnTo>
                    <a:pt x="33" y="32"/>
                  </a:lnTo>
                  <a:lnTo>
                    <a:pt x="27" y="33"/>
                  </a:lnTo>
                  <a:lnTo>
                    <a:pt x="21" y="32"/>
                  </a:lnTo>
                  <a:lnTo>
                    <a:pt x="14" y="32"/>
                  </a:lnTo>
                  <a:lnTo>
                    <a:pt x="9" y="31"/>
                  </a:lnTo>
                  <a:lnTo>
                    <a:pt x="4" y="30"/>
                  </a:lnTo>
                  <a:lnTo>
                    <a:pt x="0" y="27"/>
                  </a:lnTo>
                  <a:lnTo>
                    <a:pt x="2" y="24"/>
                  </a:lnTo>
                  <a:lnTo>
                    <a:pt x="5" y="21"/>
                  </a:lnTo>
                  <a:lnTo>
                    <a:pt x="9" y="18"/>
                  </a:lnTo>
                  <a:lnTo>
                    <a:pt x="13" y="16"/>
                  </a:lnTo>
                  <a:lnTo>
                    <a:pt x="13" y="17"/>
                  </a:lnTo>
                  <a:lnTo>
                    <a:pt x="13" y="18"/>
                  </a:lnTo>
                  <a:lnTo>
                    <a:pt x="14" y="19"/>
                  </a:lnTo>
                  <a:lnTo>
                    <a:pt x="15" y="19"/>
                  </a:lnTo>
                  <a:lnTo>
                    <a:pt x="19" y="18"/>
                  </a:lnTo>
                  <a:lnTo>
                    <a:pt x="21" y="16"/>
                  </a:lnTo>
                  <a:lnTo>
                    <a:pt x="23" y="13"/>
                  </a:lnTo>
                  <a:lnTo>
                    <a:pt x="26" y="12"/>
                  </a:lnTo>
                  <a:lnTo>
                    <a:pt x="26" y="8"/>
                  </a:lnTo>
                  <a:lnTo>
                    <a:pt x="28" y="5"/>
                  </a:lnTo>
                  <a:lnTo>
                    <a:pt x="32" y="4"/>
                  </a:lnTo>
                  <a:lnTo>
                    <a:pt x="34" y="2"/>
                  </a:lnTo>
                  <a:lnTo>
                    <a:pt x="37" y="2"/>
                  </a:lnTo>
                  <a:lnTo>
                    <a:pt x="39" y="2"/>
                  </a:lnTo>
                  <a:lnTo>
                    <a:pt x="42" y="1"/>
                  </a:lnTo>
                  <a:lnTo>
                    <a:pt x="45" y="0"/>
                  </a:lnTo>
                  <a:lnTo>
                    <a:pt x="47" y="0"/>
                  </a:lnTo>
                  <a:lnTo>
                    <a:pt x="50" y="2"/>
                  </a:lnTo>
                  <a:lnTo>
                    <a:pt x="52" y="3"/>
                  </a:lnTo>
                  <a:lnTo>
                    <a:pt x="54" y="5"/>
                  </a:lnTo>
                  <a:lnTo>
                    <a:pt x="55" y="11"/>
                  </a:lnTo>
                  <a:lnTo>
                    <a:pt x="57" y="17"/>
                  </a:lnTo>
                  <a:lnTo>
                    <a:pt x="60" y="21"/>
                  </a:lnTo>
                  <a:lnTo>
                    <a:pt x="65" y="22"/>
                  </a:lnTo>
                  <a:lnTo>
                    <a:pt x="64" y="26"/>
                  </a:lnTo>
                  <a:lnTo>
                    <a:pt x="61" y="30"/>
                  </a:lnTo>
                  <a:lnTo>
                    <a:pt x="61" y="34"/>
                  </a:lnTo>
                  <a:lnTo>
                    <a:pt x="67" y="36"/>
                  </a:lnTo>
                  <a:lnTo>
                    <a:pt x="77" y="38"/>
                  </a:lnTo>
                  <a:lnTo>
                    <a:pt x="86" y="38"/>
                  </a:lnTo>
                  <a:lnTo>
                    <a:pt x="94" y="37"/>
                  </a:lnTo>
                  <a:lnTo>
                    <a:pt x="103" y="36"/>
                  </a:lnTo>
                  <a:lnTo>
                    <a:pt x="112" y="35"/>
                  </a:lnTo>
                  <a:lnTo>
                    <a:pt x="121" y="35"/>
                  </a:lnTo>
                  <a:lnTo>
                    <a:pt x="131" y="36"/>
                  </a:lnTo>
                  <a:lnTo>
                    <a:pt x="139" y="39"/>
                  </a:lnTo>
                  <a:lnTo>
                    <a:pt x="141" y="44"/>
                  </a:lnTo>
                  <a:lnTo>
                    <a:pt x="145" y="48"/>
                  </a:lnTo>
                  <a:lnTo>
                    <a:pt x="147" y="52"/>
                  </a:lnTo>
                  <a:lnTo>
                    <a:pt x="117" y="52"/>
                  </a:lnTo>
                  <a:lnTo>
                    <a:pt x="117" y="50"/>
                  </a:lnTo>
                  <a:lnTo>
                    <a:pt x="114" y="49"/>
                  </a:lnTo>
                  <a:lnTo>
                    <a:pt x="110" y="48"/>
                  </a:lnTo>
                  <a:lnTo>
                    <a:pt x="107" y="48"/>
                  </a:lnTo>
                  <a:lnTo>
                    <a:pt x="104" y="48"/>
                  </a:lnTo>
                  <a:lnTo>
                    <a:pt x="100" y="48"/>
                  </a:lnTo>
                  <a:lnTo>
                    <a:pt x="97" y="48"/>
                  </a:lnTo>
                  <a:lnTo>
                    <a:pt x="94" y="48"/>
                  </a:lnTo>
                  <a:lnTo>
                    <a:pt x="91" y="49"/>
                  </a:lnTo>
                  <a:lnTo>
                    <a:pt x="87" y="48"/>
                  </a:lnTo>
                  <a:lnTo>
                    <a:pt x="84" y="47"/>
                  </a:lnTo>
                  <a:lnTo>
                    <a:pt x="80" y="47"/>
                  </a:lnTo>
                  <a:lnTo>
                    <a:pt x="76" y="46"/>
                  </a:lnTo>
                  <a:lnTo>
                    <a:pt x="72" y="46"/>
                  </a:lnTo>
                  <a:lnTo>
                    <a:pt x="68" y="47"/>
                  </a:lnTo>
                  <a:lnTo>
                    <a:pt x="64" y="47"/>
                  </a:lnTo>
                  <a:lnTo>
                    <a:pt x="61" y="47"/>
                  </a:lnTo>
                  <a:lnTo>
                    <a:pt x="58" y="48"/>
                  </a:lnTo>
                  <a:lnTo>
                    <a:pt x="54" y="48"/>
                  </a:lnTo>
                  <a:lnTo>
                    <a:pt x="51" y="48"/>
                  </a:lnTo>
                  <a:lnTo>
                    <a:pt x="47" y="48"/>
                  </a:lnTo>
                  <a:lnTo>
                    <a:pt x="44" y="48"/>
                  </a:lnTo>
                  <a:lnTo>
                    <a:pt x="40" y="49"/>
                  </a:lnTo>
                  <a:lnTo>
                    <a:pt x="37" y="50"/>
                  </a:lnTo>
                  <a:lnTo>
                    <a:pt x="34" y="52"/>
                  </a:lnTo>
                  <a:lnTo>
                    <a:pt x="35" y="52"/>
                  </a:lnTo>
                  <a:lnTo>
                    <a:pt x="30" y="52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118" name="Freeform 117"/>
            <p:cNvSpPr>
              <a:spLocks/>
            </p:cNvSpPr>
            <p:nvPr/>
          </p:nvSpPr>
          <p:spPr bwMode="auto">
            <a:xfrm>
              <a:off x="2274" y="1806"/>
              <a:ext cx="4" cy="1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3" y="0"/>
                </a:cxn>
              </a:cxnLst>
              <a:rect l="0" t="0" r="r" b="b"/>
              <a:pathLst>
                <a:path w="4" h="1">
                  <a:moveTo>
                    <a:pt x="3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3" y="0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119" name="Freeform 118"/>
            <p:cNvSpPr>
              <a:spLocks/>
            </p:cNvSpPr>
            <p:nvPr/>
          </p:nvSpPr>
          <p:spPr bwMode="auto">
            <a:xfrm>
              <a:off x="2252" y="1687"/>
              <a:ext cx="2" cy="5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4"/>
                </a:cxn>
                <a:cxn ang="0">
                  <a:pos x="0" y="4"/>
                </a:cxn>
              </a:cxnLst>
              <a:rect l="0" t="0" r="r" b="b"/>
              <a:pathLst>
                <a:path w="2" h="5">
                  <a:moveTo>
                    <a:pt x="0" y="4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4"/>
                  </a:lnTo>
                  <a:lnTo>
                    <a:pt x="0" y="4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120" name="Freeform 119"/>
            <p:cNvSpPr>
              <a:spLocks/>
            </p:cNvSpPr>
            <p:nvPr/>
          </p:nvSpPr>
          <p:spPr bwMode="auto">
            <a:xfrm>
              <a:off x="2071" y="1806"/>
              <a:ext cx="311" cy="29"/>
            </a:xfrm>
            <a:custGeom>
              <a:avLst/>
              <a:gdLst/>
              <a:ahLst/>
              <a:cxnLst>
                <a:cxn ang="0">
                  <a:pos x="1" y="3"/>
                </a:cxn>
                <a:cxn ang="0">
                  <a:pos x="0" y="12"/>
                </a:cxn>
                <a:cxn ang="0">
                  <a:pos x="4" y="17"/>
                </a:cxn>
                <a:cxn ang="0">
                  <a:pos x="7" y="19"/>
                </a:cxn>
                <a:cxn ang="0">
                  <a:pos x="11" y="20"/>
                </a:cxn>
                <a:cxn ang="0">
                  <a:pos x="16" y="20"/>
                </a:cxn>
                <a:cxn ang="0">
                  <a:pos x="26" y="21"/>
                </a:cxn>
                <a:cxn ang="0">
                  <a:pos x="42" y="19"/>
                </a:cxn>
                <a:cxn ang="0">
                  <a:pos x="58" y="16"/>
                </a:cxn>
                <a:cxn ang="0">
                  <a:pos x="74" y="14"/>
                </a:cxn>
                <a:cxn ang="0">
                  <a:pos x="90" y="22"/>
                </a:cxn>
                <a:cxn ang="0">
                  <a:pos x="108" y="28"/>
                </a:cxn>
                <a:cxn ang="0">
                  <a:pos x="128" y="26"/>
                </a:cxn>
                <a:cxn ang="0">
                  <a:pos x="146" y="22"/>
                </a:cxn>
                <a:cxn ang="0">
                  <a:pos x="162" y="17"/>
                </a:cxn>
                <a:cxn ang="0">
                  <a:pos x="176" y="13"/>
                </a:cxn>
                <a:cxn ang="0">
                  <a:pos x="190" y="14"/>
                </a:cxn>
                <a:cxn ang="0">
                  <a:pos x="205" y="15"/>
                </a:cxn>
                <a:cxn ang="0">
                  <a:pos x="217" y="15"/>
                </a:cxn>
                <a:cxn ang="0">
                  <a:pos x="224" y="15"/>
                </a:cxn>
                <a:cxn ang="0">
                  <a:pos x="231" y="15"/>
                </a:cxn>
                <a:cxn ang="0">
                  <a:pos x="236" y="15"/>
                </a:cxn>
                <a:cxn ang="0">
                  <a:pos x="249" y="13"/>
                </a:cxn>
                <a:cxn ang="0">
                  <a:pos x="267" y="13"/>
                </a:cxn>
                <a:cxn ang="0">
                  <a:pos x="284" y="12"/>
                </a:cxn>
                <a:cxn ang="0">
                  <a:pos x="302" y="8"/>
                </a:cxn>
                <a:cxn ang="0">
                  <a:pos x="309" y="1"/>
                </a:cxn>
                <a:cxn ang="0">
                  <a:pos x="278" y="0"/>
                </a:cxn>
                <a:cxn ang="0">
                  <a:pos x="276" y="3"/>
                </a:cxn>
                <a:cxn ang="0">
                  <a:pos x="270" y="6"/>
                </a:cxn>
                <a:cxn ang="0">
                  <a:pos x="253" y="4"/>
                </a:cxn>
                <a:cxn ang="0">
                  <a:pos x="236" y="3"/>
                </a:cxn>
                <a:cxn ang="0">
                  <a:pos x="220" y="2"/>
                </a:cxn>
                <a:cxn ang="0">
                  <a:pos x="205" y="0"/>
                </a:cxn>
                <a:cxn ang="0">
                  <a:pos x="201" y="1"/>
                </a:cxn>
                <a:cxn ang="0">
                  <a:pos x="195" y="1"/>
                </a:cxn>
                <a:cxn ang="0">
                  <a:pos x="188" y="0"/>
                </a:cxn>
                <a:cxn ang="0">
                  <a:pos x="184" y="2"/>
                </a:cxn>
                <a:cxn ang="0">
                  <a:pos x="178" y="2"/>
                </a:cxn>
                <a:cxn ang="0">
                  <a:pos x="173" y="3"/>
                </a:cxn>
                <a:cxn ang="0">
                  <a:pos x="168" y="7"/>
                </a:cxn>
                <a:cxn ang="0">
                  <a:pos x="158" y="7"/>
                </a:cxn>
                <a:cxn ang="0">
                  <a:pos x="155" y="2"/>
                </a:cxn>
                <a:cxn ang="0">
                  <a:pos x="110" y="0"/>
                </a:cxn>
                <a:cxn ang="0">
                  <a:pos x="105" y="4"/>
                </a:cxn>
                <a:cxn ang="0">
                  <a:pos x="96" y="5"/>
                </a:cxn>
                <a:cxn ang="0">
                  <a:pos x="88" y="6"/>
                </a:cxn>
                <a:cxn ang="0">
                  <a:pos x="80" y="6"/>
                </a:cxn>
                <a:cxn ang="0">
                  <a:pos x="71" y="7"/>
                </a:cxn>
                <a:cxn ang="0">
                  <a:pos x="60" y="8"/>
                </a:cxn>
                <a:cxn ang="0">
                  <a:pos x="50" y="9"/>
                </a:cxn>
                <a:cxn ang="0">
                  <a:pos x="37" y="7"/>
                </a:cxn>
                <a:cxn ang="0">
                  <a:pos x="34" y="3"/>
                </a:cxn>
                <a:cxn ang="0">
                  <a:pos x="35" y="0"/>
                </a:cxn>
              </a:cxnLst>
              <a:rect l="0" t="0" r="r" b="b"/>
              <a:pathLst>
                <a:path w="311" h="29">
                  <a:moveTo>
                    <a:pt x="2" y="0"/>
                  </a:moveTo>
                  <a:lnTo>
                    <a:pt x="1" y="3"/>
                  </a:lnTo>
                  <a:lnTo>
                    <a:pt x="0" y="7"/>
                  </a:lnTo>
                  <a:lnTo>
                    <a:pt x="0" y="12"/>
                  </a:lnTo>
                  <a:lnTo>
                    <a:pt x="2" y="16"/>
                  </a:lnTo>
                  <a:lnTo>
                    <a:pt x="4" y="17"/>
                  </a:lnTo>
                  <a:lnTo>
                    <a:pt x="5" y="17"/>
                  </a:lnTo>
                  <a:lnTo>
                    <a:pt x="7" y="19"/>
                  </a:lnTo>
                  <a:lnTo>
                    <a:pt x="9" y="19"/>
                  </a:lnTo>
                  <a:lnTo>
                    <a:pt x="11" y="20"/>
                  </a:lnTo>
                  <a:lnTo>
                    <a:pt x="13" y="20"/>
                  </a:lnTo>
                  <a:lnTo>
                    <a:pt x="16" y="20"/>
                  </a:lnTo>
                  <a:lnTo>
                    <a:pt x="18" y="21"/>
                  </a:lnTo>
                  <a:lnTo>
                    <a:pt x="26" y="21"/>
                  </a:lnTo>
                  <a:lnTo>
                    <a:pt x="34" y="21"/>
                  </a:lnTo>
                  <a:lnTo>
                    <a:pt x="42" y="19"/>
                  </a:lnTo>
                  <a:lnTo>
                    <a:pt x="50" y="17"/>
                  </a:lnTo>
                  <a:lnTo>
                    <a:pt x="58" y="16"/>
                  </a:lnTo>
                  <a:lnTo>
                    <a:pt x="66" y="15"/>
                  </a:lnTo>
                  <a:lnTo>
                    <a:pt x="74" y="14"/>
                  </a:lnTo>
                  <a:lnTo>
                    <a:pt x="82" y="15"/>
                  </a:lnTo>
                  <a:lnTo>
                    <a:pt x="90" y="22"/>
                  </a:lnTo>
                  <a:lnTo>
                    <a:pt x="99" y="26"/>
                  </a:lnTo>
                  <a:lnTo>
                    <a:pt x="108" y="28"/>
                  </a:lnTo>
                  <a:lnTo>
                    <a:pt x="118" y="27"/>
                  </a:lnTo>
                  <a:lnTo>
                    <a:pt x="128" y="26"/>
                  </a:lnTo>
                  <a:lnTo>
                    <a:pt x="137" y="24"/>
                  </a:lnTo>
                  <a:lnTo>
                    <a:pt x="146" y="22"/>
                  </a:lnTo>
                  <a:lnTo>
                    <a:pt x="155" y="21"/>
                  </a:lnTo>
                  <a:lnTo>
                    <a:pt x="162" y="17"/>
                  </a:lnTo>
                  <a:lnTo>
                    <a:pt x="169" y="15"/>
                  </a:lnTo>
                  <a:lnTo>
                    <a:pt x="176" y="13"/>
                  </a:lnTo>
                  <a:lnTo>
                    <a:pt x="183" y="13"/>
                  </a:lnTo>
                  <a:lnTo>
                    <a:pt x="190" y="14"/>
                  </a:lnTo>
                  <a:lnTo>
                    <a:pt x="197" y="14"/>
                  </a:lnTo>
                  <a:lnTo>
                    <a:pt x="205" y="15"/>
                  </a:lnTo>
                  <a:lnTo>
                    <a:pt x="213" y="15"/>
                  </a:lnTo>
                  <a:lnTo>
                    <a:pt x="217" y="15"/>
                  </a:lnTo>
                  <a:lnTo>
                    <a:pt x="220" y="14"/>
                  </a:lnTo>
                  <a:lnTo>
                    <a:pt x="224" y="15"/>
                  </a:lnTo>
                  <a:lnTo>
                    <a:pt x="227" y="15"/>
                  </a:lnTo>
                  <a:lnTo>
                    <a:pt x="231" y="15"/>
                  </a:lnTo>
                  <a:lnTo>
                    <a:pt x="233" y="15"/>
                  </a:lnTo>
                  <a:lnTo>
                    <a:pt x="236" y="15"/>
                  </a:lnTo>
                  <a:lnTo>
                    <a:pt x="240" y="14"/>
                  </a:lnTo>
                  <a:lnTo>
                    <a:pt x="249" y="13"/>
                  </a:lnTo>
                  <a:lnTo>
                    <a:pt x="258" y="13"/>
                  </a:lnTo>
                  <a:lnTo>
                    <a:pt x="267" y="13"/>
                  </a:lnTo>
                  <a:lnTo>
                    <a:pt x="276" y="12"/>
                  </a:lnTo>
                  <a:lnTo>
                    <a:pt x="284" y="12"/>
                  </a:lnTo>
                  <a:lnTo>
                    <a:pt x="292" y="10"/>
                  </a:lnTo>
                  <a:lnTo>
                    <a:pt x="302" y="8"/>
                  </a:lnTo>
                  <a:lnTo>
                    <a:pt x="310" y="4"/>
                  </a:lnTo>
                  <a:lnTo>
                    <a:pt x="309" y="1"/>
                  </a:lnTo>
                  <a:lnTo>
                    <a:pt x="308" y="0"/>
                  </a:lnTo>
                  <a:lnTo>
                    <a:pt x="278" y="0"/>
                  </a:lnTo>
                  <a:lnTo>
                    <a:pt x="278" y="1"/>
                  </a:lnTo>
                  <a:lnTo>
                    <a:pt x="276" y="3"/>
                  </a:lnTo>
                  <a:lnTo>
                    <a:pt x="273" y="4"/>
                  </a:lnTo>
                  <a:lnTo>
                    <a:pt x="270" y="6"/>
                  </a:lnTo>
                  <a:lnTo>
                    <a:pt x="261" y="5"/>
                  </a:lnTo>
                  <a:lnTo>
                    <a:pt x="253" y="4"/>
                  </a:lnTo>
                  <a:lnTo>
                    <a:pt x="244" y="4"/>
                  </a:lnTo>
                  <a:lnTo>
                    <a:pt x="236" y="3"/>
                  </a:lnTo>
                  <a:lnTo>
                    <a:pt x="228" y="3"/>
                  </a:lnTo>
                  <a:lnTo>
                    <a:pt x="220" y="2"/>
                  </a:lnTo>
                  <a:lnTo>
                    <a:pt x="211" y="1"/>
                  </a:lnTo>
                  <a:lnTo>
                    <a:pt x="205" y="0"/>
                  </a:lnTo>
                  <a:lnTo>
                    <a:pt x="202" y="0"/>
                  </a:lnTo>
                  <a:lnTo>
                    <a:pt x="201" y="1"/>
                  </a:lnTo>
                  <a:lnTo>
                    <a:pt x="197" y="1"/>
                  </a:lnTo>
                  <a:lnTo>
                    <a:pt x="195" y="1"/>
                  </a:lnTo>
                  <a:lnTo>
                    <a:pt x="193" y="0"/>
                  </a:lnTo>
                  <a:lnTo>
                    <a:pt x="188" y="0"/>
                  </a:lnTo>
                  <a:lnTo>
                    <a:pt x="187" y="1"/>
                  </a:lnTo>
                  <a:lnTo>
                    <a:pt x="184" y="2"/>
                  </a:lnTo>
                  <a:lnTo>
                    <a:pt x="181" y="2"/>
                  </a:lnTo>
                  <a:lnTo>
                    <a:pt x="178" y="2"/>
                  </a:lnTo>
                  <a:lnTo>
                    <a:pt x="175" y="2"/>
                  </a:lnTo>
                  <a:lnTo>
                    <a:pt x="173" y="3"/>
                  </a:lnTo>
                  <a:lnTo>
                    <a:pt x="170" y="4"/>
                  </a:lnTo>
                  <a:lnTo>
                    <a:pt x="168" y="7"/>
                  </a:lnTo>
                  <a:lnTo>
                    <a:pt x="161" y="8"/>
                  </a:lnTo>
                  <a:lnTo>
                    <a:pt x="158" y="7"/>
                  </a:lnTo>
                  <a:lnTo>
                    <a:pt x="156" y="6"/>
                  </a:lnTo>
                  <a:lnTo>
                    <a:pt x="155" y="2"/>
                  </a:lnTo>
                  <a:lnTo>
                    <a:pt x="154" y="0"/>
                  </a:lnTo>
                  <a:lnTo>
                    <a:pt x="110" y="0"/>
                  </a:lnTo>
                  <a:lnTo>
                    <a:pt x="108" y="2"/>
                  </a:lnTo>
                  <a:lnTo>
                    <a:pt x="105" y="4"/>
                  </a:lnTo>
                  <a:lnTo>
                    <a:pt x="101" y="5"/>
                  </a:lnTo>
                  <a:lnTo>
                    <a:pt x="96" y="5"/>
                  </a:lnTo>
                  <a:lnTo>
                    <a:pt x="92" y="6"/>
                  </a:lnTo>
                  <a:lnTo>
                    <a:pt x="88" y="6"/>
                  </a:lnTo>
                  <a:lnTo>
                    <a:pt x="85" y="7"/>
                  </a:lnTo>
                  <a:lnTo>
                    <a:pt x="80" y="6"/>
                  </a:lnTo>
                  <a:lnTo>
                    <a:pt x="76" y="7"/>
                  </a:lnTo>
                  <a:lnTo>
                    <a:pt x="71" y="7"/>
                  </a:lnTo>
                  <a:lnTo>
                    <a:pt x="66" y="7"/>
                  </a:lnTo>
                  <a:lnTo>
                    <a:pt x="60" y="8"/>
                  </a:lnTo>
                  <a:lnTo>
                    <a:pt x="55" y="8"/>
                  </a:lnTo>
                  <a:lnTo>
                    <a:pt x="50" y="9"/>
                  </a:lnTo>
                  <a:lnTo>
                    <a:pt x="43" y="8"/>
                  </a:lnTo>
                  <a:lnTo>
                    <a:pt x="37" y="7"/>
                  </a:lnTo>
                  <a:lnTo>
                    <a:pt x="34" y="6"/>
                  </a:lnTo>
                  <a:lnTo>
                    <a:pt x="34" y="3"/>
                  </a:lnTo>
                  <a:lnTo>
                    <a:pt x="35" y="1"/>
                  </a:lnTo>
                  <a:lnTo>
                    <a:pt x="35" y="0"/>
                  </a:lnTo>
                  <a:lnTo>
                    <a:pt x="2" y="0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121" name="Freeform 120"/>
            <p:cNvSpPr>
              <a:spLocks/>
            </p:cNvSpPr>
            <p:nvPr/>
          </p:nvSpPr>
          <p:spPr bwMode="auto">
            <a:xfrm>
              <a:off x="3624" y="1656"/>
              <a:ext cx="102" cy="38"/>
            </a:xfrm>
            <a:custGeom>
              <a:avLst/>
              <a:gdLst/>
              <a:ahLst/>
              <a:cxnLst>
                <a:cxn ang="0">
                  <a:pos x="21" y="34"/>
                </a:cxn>
                <a:cxn ang="0">
                  <a:pos x="22" y="28"/>
                </a:cxn>
                <a:cxn ang="0">
                  <a:pos x="15" y="26"/>
                </a:cxn>
                <a:cxn ang="0">
                  <a:pos x="8" y="26"/>
                </a:cxn>
                <a:cxn ang="0">
                  <a:pos x="2" y="26"/>
                </a:cxn>
                <a:cxn ang="0">
                  <a:pos x="0" y="23"/>
                </a:cxn>
                <a:cxn ang="0">
                  <a:pos x="1" y="18"/>
                </a:cxn>
                <a:cxn ang="0">
                  <a:pos x="6" y="15"/>
                </a:cxn>
                <a:cxn ang="0">
                  <a:pos x="10" y="14"/>
                </a:cxn>
                <a:cxn ang="0">
                  <a:pos x="13" y="11"/>
                </a:cxn>
                <a:cxn ang="0">
                  <a:pos x="18" y="8"/>
                </a:cxn>
                <a:cxn ang="0">
                  <a:pos x="24" y="6"/>
                </a:cxn>
                <a:cxn ang="0">
                  <a:pos x="30" y="3"/>
                </a:cxn>
                <a:cxn ang="0">
                  <a:pos x="37" y="3"/>
                </a:cxn>
                <a:cxn ang="0">
                  <a:pos x="43" y="1"/>
                </a:cxn>
                <a:cxn ang="0">
                  <a:pos x="48" y="1"/>
                </a:cxn>
                <a:cxn ang="0">
                  <a:pos x="52" y="4"/>
                </a:cxn>
                <a:cxn ang="0">
                  <a:pos x="58" y="8"/>
                </a:cxn>
                <a:cxn ang="0">
                  <a:pos x="63" y="5"/>
                </a:cxn>
                <a:cxn ang="0">
                  <a:pos x="70" y="4"/>
                </a:cxn>
                <a:cxn ang="0">
                  <a:pos x="75" y="6"/>
                </a:cxn>
                <a:cxn ang="0">
                  <a:pos x="80" y="8"/>
                </a:cxn>
                <a:cxn ang="0">
                  <a:pos x="86" y="14"/>
                </a:cxn>
                <a:cxn ang="0">
                  <a:pos x="92" y="23"/>
                </a:cxn>
                <a:cxn ang="0">
                  <a:pos x="97" y="28"/>
                </a:cxn>
                <a:cxn ang="0">
                  <a:pos x="101" y="28"/>
                </a:cxn>
                <a:cxn ang="0">
                  <a:pos x="101" y="30"/>
                </a:cxn>
                <a:cxn ang="0">
                  <a:pos x="99" y="33"/>
                </a:cxn>
                <a:cxn ang="0">
                  <a:pos x="93" y="37"/>
                </a:cxn>
                <a:cxn ang="0">
                  <a:pos x="85" y="35"/>
                </a:cxn>
                <a:cxn ang="0">
                  <a:pos x="80" y="34"/>
                </a:cxn>
                <a:cxn ang="0">
                  <a:pos x="75" y="37"/>
                </a:cxn>
                <a:cxn ang="0">
                  <a:pos x="47" y="35"/>
                </a:cxn>
                <a:cxn ang="0">
                  <a:pos x="49" y="31"/>
                </a:cxn>
                <a:cxn ang="0">
                  <a:pos x="44" y="28"/>
                </a:cxn>
                <a:cxn ang="0">
                  <a:pos x="41" y="31"/>
                </a:cxn>
                <a:cxn ang="0">
                  <a:pos x="37" y="37"/>
                </a:cxn>
              </a:cxnLst>
              <a:rect l="0" t="0" r="r" b="b"/>
              <a:pathLst>
                <a:path w="102" h="38">
                  <a:moveTo>
                    <a:pt x="21" y="37"/>
                  </a:moveTo>
                  <a:lnTo>
                    <a:pt x="21" y="34"/>
                  </a:lnTo>
                  <a:lnTo>
                    <a:pt x="22" y="31"/>
                  </a:lnTo>
                  <a:lnTo>
                    <a:pt x="22" y="28"/>
                  </a:lnTo>
                  <a:lnTo>
                    <a:pt x="18" y="26"/>
                  </a:lnTo>
                  <a:lnTo>
                    <a:pt x="15" y="26"/>
                  </a:lnTo>
                  <a:lnTo>
                    <a:pt x="11" y="26"/>
                  </a:lnTo>
                  <a:lnTo>
                    <a:pt x="8" y="26"/>
                  </a:lnTo>
                  <a:lnTo>
                    <a:pt x="5" y="26"/>
                  </a:lnTo>
                  <a:lnTo>
                    <a:pt x="2" y="26"/>
                  </a:lnTo>
                  <a:lnTo>
                    <a:pt x="1" y="25"/>
                  </a:lnTo>
                  <a:lnTo>
                    <a:pt x="0" y="23"/>
                  </a:lnTo>
                  <a:lnTo>
                    <a:pt x="0" y="21"/>
                  </a:lnTo>
                  <a:lnTo>
                    <a:pt x="1" y="18"/>
                  </a:lnTo>
                  <a:lnTo>
                    <a:pt x="4" y="16"/>
                  </a:lnTo>
                  <a:lnTo>
                    <a:pt x="6" y="15"/>
                  </a:lnTo>
                  <a:lnTo>
                    <a:pt x="8" y="15"/>
                  </a:lnTo>
                  <a:lnTo>
                    <a:pt x="10" y="14"/>
                  </a:lnTo>
                  <a:lnTo>
                    <a:pt x="12" y="12"/>
                  </a:lnTo>
                  <a:lnTo>
                    <a:pt x="13" y="11"/>
                  </a:lnTo>
                  <a:lnTo>
                    <a:pt x="15" y="9"/>
                  </a:lnTo>
                  <a:lnTo>
                    <a:pt x="18" y="8"/>
                  </a:lnTo>
                  <a:lnTo>
                    <a:pt x="21" y="7"/>
                  </a:lnTo>
                  <a:lnTo>
                    <a:pt x="24" y="6"/>
                  </a:lnTo>
                  <a:lnTo>
                    <a:pt x="27" y="4"/>
                  </a:lnTo>
                  <a:lnTo>
                    <a:pt x="30" y="3"/>
                  </a:lnTo>
                  <a:lnTo>
                    <a:pt x="33" y="3"/>
                  </a:lnTo>
                  <a:lnTo>
                    <a:pt x="37" y="3"/>
                  </a:lnTo>
                  <a:lnTo>
                    <a:pt x="41" y="4"/>
                  </a:lnTo>
                  <a:lnTo>
                    <a:pt x="43" y="1"/>
                  </a:lnTo>
                  <a:lnTo>
                    <a:pt x="46" y="0"/>
                  </a:lnTo>
                  <a:lnTo>
                    <a:pt x="48" y="1"/>
                  </a:lnTo>
                  <a:lnTo>
                    <a:pt x="50" y="3"/>
                  </a:lnTo>
                  <a:lnTo>
                    <a:pt x="52" y="4"/>
                  </a:lnTo>
                  <a:lnTo>
                    <a:pt x="54" y="7"/>
                  </a:lnTo>
                  <a:lnTo>
                    <a:pt x="58" y="8"/>
                  </a:lnTo>
                  <a:lnTo>
                    <a:pt x="61" y="7"/>
                  </a:lnTo>
                  <a:lnTo>
                    <a:pt x="63" y="5"/>
                  </a:lnTo>
                  <a:lnTo>
                    <a:pt x="66" y="4"/>
                  </a:lnTo>
                  <a:lnTo>
                    <a:pt x="70" y="4"/>
                  </a:lnTo>
                  <a:lnTo>
                    <a:pt x="72" y="4"/>
                  </a:lnTo>
                  <a:lnTo>
                    <a:pt x="75" y="6"/>
                  </a:lnTo>
                  <a:lnTo>
                    <a:pt x="77" y="7"/>
                  </a:lnTo>
                  <a:lnTo>
                    <a:pt x="80" y="8"/>
                  </a:lnTo>
                  <a:lnTo>
                    <a:pt x="82" y="9"/>
                  </a:lnTo>
                  <a:lnTo>
                    <a:pt x="86" y="14"/>
                  </a:lnTo>
                  <a:lnTo>
                    <a:pt x="89" y="18"/>
                  </a:lnTo>
                  <a:lnTo>
                    <a:pt x="92" y="23"/>
                  </a:lnTo>
                  <a:lnTo>
                    <a:pt x="95" y="28"/>
                  </a:lnTo>
                  <a:lnTo>
                    <a:pt x="97" y="28"/>
                  </a:lnTo>
                  <a:lnTo>
                    <a:pt x="98" y="28"/>
                  </a:lnTo>
                  <a:lnTo>
                    <a:pt x="101" y="28"/>
                  </a:lnTo>
                  <a:lnTo>
                    <a:pt x="101" y="29"/>
                  </a:lnTo>
                  <a:lnTo>
                    <a:pt x="101" y="30"/>
                  </a:lnTo>
                  <a:lnTo>
                    <a:pt x="99" y="32"/>
                  </a:lnTo>
                  <a:lnTo>
                    <a:pt x="99" y="33"/>
                  </a:lnTo>
                  <a:lnTo>
                    <a:pt x="95" y="34"/>
                  </a:lnTo>
                  <a:lnTo>
                    <a:pt x="93" y="37"/>
                  </a:lnTo>
                  <a:lnTo>
                    <a:pt x="86" y="37"/>
                  </a:lnTo>
                  <a:lnTo>
                    <a:pt x="85" y="35"/>
                  </a:lnTo>
                  <a:lnTo>
                    <a:pt x="83" y="34"/>
                  </a:lnTo>
                  <a:lnTo>
                    <a:pt x="80" y="34"/>
                  </a:lnTo>
                  <a:lnTo>
                    <a:pt x="78" y="34"/>
                  </a:lnTo>
                  <a:lnTo>
                    <a:pt x="75" y="37"/>
                  </a:lnTo>
                  <a:lnTo>
                    <a:pt x="46" y="37"/>
                  </a:lnTo>
                  <a:lnTo>
                    <a:pt x="47" y="35"/>
                  </a:lnTo>
                  <a:lnTo>
                    <a:pt x="48" y="33"/>
                  </a:lnTo>
                  <a:lnTo>
                    <a:pt x="49" y="31"/>
                  </a:lnTo>
                  <a:lnTo>
                    <a:pt x="47" y="29"/>
                  </a:lnTo>
                  <a:lnTo>
                    <a:pt x="44" y="28"/>
                  </a:lnTo>
                  <a:lnTo>
                    <a:pt x="42" y="29"/>
                  </a:lnTo>
                  <a:lnTo>
                    <a:pt x="41" y="31"/>
                  </a:lnTo>
                  <a:lnTo>
                    <a:pt x="39" y="34"/>
                  </a:lnTo>
                  <a:lnTo>
                    <a:pt x="37" y="37"/>
                  </a:lnTo>
                  <a:lnTo>
                    <a:pt x="21" y="37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122" name="Freeform 121"/>
            <p:cNvSpPr>
              <a:spLocks/>
            </p:cNvSpPr>
            <p:nvPr/>
          </p:nvSpPr>
          <p:spPr bwMode="auto">
            <a:xfrm>
              <a:off x="3515" y="1699"/>
              <a:ext cx="195" cy="47"/>
            </a:xfrm>
            <a:custGeom>
              <a:avLst/>
              <a:gdLst/>
              <a:ahLst/>
              <a:cxnLst>
                <a:cxn ang="0">
                  <a:pos x="126" y="3"/>
                </a:cxn>
                <a:cxn ang="0">
                  <a:pos x="124" y="6"/>
                </a:cxn>
                <a:cxn ang="0">
                  <a:pos x="120" y="10"/>
                </a:cxn>
                <a:cxn ang="0">
                  <a:pos x="116" y="12"/>
                </a:cxn>
                <a:cxn ang="0">
                  <a:pos x="111" y="13"/>
                </a:cxn>
                <a:cxn ang="0">
                  <a:pos x="110" y="19"/>
                </a:cxn>
                <a:cxn ang="0">
                  <a:pos x="104" y="22"/>
                </a:cxn>
                <a:cxn ang="0">
                  <a:pos x="98" y="24"/>
                </a:cxn>
                <a:cxn ang="0">
                  <a:pos x="94" y="29"/>
                </a:cxn>
                <a:cxn ang="0">
                  <a:pos x="88" y="29"/>
                </a:cxn>
                <a:cxn ang="0">
                  <a:pos x="81" y="30"/>
                </a:cxn>
                <a:cxn ang="0">
                  <a:pos x="76" y="29"/>
                </a:cxn>
                <a:cxn ang="0">
                  <a:pos x="70" y="27"/>
                </a:cxn>
                <a:cxn ang="0">
                  <a:pos x="72" y="22"/>
                </a:cxn>
                <a:cxn ang="0">
                  <a:pos x="76" y="19"/>
                </a:cxn>
                <a:cxn ang="0">
                  <a:pos x="71" y="16"/>
                </a:cxn>
                <a:cxn ang="0">
                  <a:pos x="65" y="16"/>
                </a:cxn>
                <a:cxn ang="0">
                  <a:pos x="58" y="17"/>
                </a:cxn>
                <a:cxn ang="0">
                  <a:pos x="52" y="15"/>
                </a:cxn>
                <a:cxn ang="0">
                  <a:pos x="39" y="19"/>
                </a:cxn>
                <a:cxn ang="0">
                  <a:pos x="25" y="24"/>
                </a:cxn>
                <a:cxn ang="0">
                  <a:pos x="13" y="28"/>
                </a:cxn>
                <a:cxn ang="0">
                  <a:pos x="1" y="35"/>
                </a:cxn>
                <a:cxn ang="0">
                  <a:pos x="1" y="42"/>
                </a:cxn>
                <a:cxn ang="0">
                  <a:pos x="6" y="45"/>
                </a:cxn>
                <a:cxn ang="0">
                  <a:pos x="22" y="46"/>
                </a:cxn>
                <a:cxn ang="0">
                  <a:pos x="37" y="44"/>
                </a:cxn>
                <a:cxn ang="0">
                  <a:pos x="52" y="42"/>
                </a:cxn>
                <a:cxn ang="0">
                  <a:pos x="70" y="43"/>
                </a:cxn>
                <a:cxn ang="0">
                  <a:pos x="82" y="46"/>
                </a:cxn>
                <a:cxn ang="0">
                  <a:pos x="96" y="45"/>
                </a:cxn>
                <a:cxn ang="0">
                  <a:pos x="111" y="42"/>
                </a:cxn>
                <a:cxn ang="0">
                  <a:pos x="125" y="40"/>
                </a:cxn>
                <a:cxn ang="0">
                  <a:pos x="130" y="42"/>
                </a:cxn>
                <a:cxn ang="0">
                  <a:pos x="137" y="42"/>
                </a:cxn>
                <a:cxn ang="0">
                  <a:pos x="145" y="41"/>
                </a:cxn>
                <a:cxn ang="0">
                  <a:pos x="151" y="40"/>
                </a:cxn>
                <a:cxn ang="0">
                  <a:pos x="158" y="38"/>
                </a:cxn>
                <a:cxn ang="0">
                  <a:pos x="164" y="37"/>
                </a:cxn>
                <a:cxn ang="0">
                  <a:pos x="170" y="36"/>
                </a:cxn>
                <a:cxn ang="0">
                  <a:pos x="176" y="35"/>
                </a:cxn>
                <a:cxn ang="0">
                  <a:pos x="181" y="35"/>
                </a:cxn>
                <a:cxn ang="0">
                  <a:pos x="185" y="32"/>
                </a:cxn>
                <a:cxn ang="0">
                  <a:pos x="189" y="30"/>
                </a:cxn>
                <a:cxn ang="0">
                  <a:pos x="194" y="29"/>
                </a:cxn>
                <a:cxn ang="0">
                  <a:pos x="191" y="25"/>
                </a:cxn>
                <a:cxn ang="0">
                  <a:pos x="184" y="20"/>
                </a:cxn>
                <a:cxn ang="0">
                  <a:pos x="178" y="22"/>
                </a:cxn>
                <a:cxn ang="0">
                  <a:pos x="169" y="21"/>
                </a:cxn>
                <a:cxn ang="0">
                  <a:pos x="161" y="19"/>
                </a:cxn>
                <a:cxn ang="0">
                  <a:pos x="153" y="18"/>
                </a:cxn>
                <a:cxn ang="0">
                  <a:pos x="156" y="7"/>
                </a:cxn>
                <a:cxn ang="0">
                  <a:pos x="166" y="4"/>
                </a:cxn>
                <a:cxn ang="0">
                  <a:pos x="178" y="2"/>
                </a:cxn>
                <a:cxn ang="0">
                  <a:pos x="182" y="0"/>
                </a:cxn>
                <a:cxn ang="0">
                  <a:pos x="151" y="1"/>
                </a:cxn>
                <a:cxn ang="0">
                  <a:pos x="147" y="4"/>
                </a:cxn>
                <a:cxn ang="0">
                  <a:pos x="142" y="8"/>
                </a:cxn>
                <a:cxn ang="0">
                  <a:pos x="138" y="7"/>
                </a:cxn>
                <a:cxn ang="0">
                  <a:pos x="139" y="4"/>
                </a:cxn>
                <a:cxn ang="0">
                  <a:pos x="142" y="3"/>
                </a:cxn>
                <a:cxn ang="0">
                  <a:pos x="127" y="0"/>
                </a:cxn>
              </a:cxnLst>
              <a:rect l="0" t="0" r="r" b="b"/>
              <a:pathLst>
                <a:path w="195" h="47">
                  <a:moveTo>
                    <a:pt x="127" y="0"/>
                  </a:moveTo>
                  <a:lnTo>
                    <a:pt x="126" y="3"/>
                  </a:lnTo>
                  <a:lnTo>
                    <a:pt x="125" y="4"/>
                  </a:lnTo>
                  <a:lnTo>
                    <a:pt x="124" y="6"/>
                  </a:lnTo>
                  <a:lnTo>
                    <a:pt x="122" y="8"/>
                  </a:lnTo>
                  <a:lnTo>
                    <a:pt x="120" y="10"/>
                  </a:lnTo>
                  <a:lnTo>
                    <a:pt x="119" y="12"/>
                  </a:lnTo>
                  <a:lnTo>
                    <a:pt x="116" y="12"/>
                  </a:lnTo>
                  <a:lnTo>
                    <a:pt x="114" y="13"/>
                  </a:lnTo>
                  <a:lnTo>
                    <a:pt x="111" y="13"/>
                  </a:lnTo>
                  <a:lnTo>
                    <a:pt x="111" y="18"/>
                  </a:lnTo>
                  <a:lnTo>
                    <a:pt x="110" y="19"/>
                  </a:lnTo>
                  <a:lnTo>
                    <a:pt x="107" y="21"/>
                  </a:lnTo>
                  <a:lnTo>
                    <a:pt x="104" y="22"/>
                  </a:lnTo>
                  <a:lnTo>
                    <a:pt x="101" y="22"/>
                  </a:lnTo>
                  <a:lnTo>
                    <a:pt x="98" y="24"/>
                  </a:lnTo>
                  <a:lnTo>
                    <a:pt x="96" y="26"/>
                  </a:lnTo>
                  <a:lnTo>
                    <a:pt x="94" y="29"/>
                  </a:lnTo>
                  <a:lnTo>
                    <a:pt x="91" y="28"/>
                  </a:lnTo>
                  <a:lnTo>
                    <a:pt x="88" y="29"/>
                  </a:lnTo>
                  <a:lnTo>
                    <a:pt x="84" y="29"/>
                  </a:lnTo>
                  <a:lnTo>
                    <a:pt x="81" y="30"/>
                  </a:lnTo>
                  <a:lnTo>
                    <a:pt x="79" y="30"/>
                  </a:lnTo>
                  <a:lnTo>
                    <a:pt x="76" y="29"/>
                  </a:lnTo>
                  <a:lnTo>
                    <a:pt x="73" y="28"/>
                  </a:lnTo>
                  <a:lnTo>
                    <a:pt x="70" y="27"/>
                  </a:lnTo>
                  <a:lnTo>
                    <a:pt x="71" y="25"/>
                  </a:lnTo>
                  <a:lnTo>
                    <a:pt x="72" y="22"/>
                  </a:lnTo>
                  <a:lnTo>
                    <a:pt x="74" y="20"/>
                  </a:lnTo>
                  <a:lnTo>
                    <a:pt x="76" y="19"/>
                  </a:lnTo>
                  <a:lnTo>
                    <a:pt x="74" y="18"/>
                  </a:lnTo>
                  <a:lnTo>
                    <a:pt x="71" y="16"/>
                  </a:lnTo>
                  <a:lnTo>
                    <a:pt x="69" y="16"/>
                  </a:lnTo>
                  <a:lnTo>
                    <a:pt x="65" y="16"/>
                  </a:lnTo>
                  <a:lnTo>
                    <a:pt x="61" y="17"/>
                  </a:lnTo>
                  <a:lnTo>
                    <a:pt x="58" y="17"/>
                  </a:lnTo>
                  <a:lnTo>
                    <a:pt x="55" y="16"/>
                  </a:lnTo>
                  <a:lnTo>
                    <a:pt x="52" y="15"/>
                  </a:lnTo>
                  <a:lnTo>
                    <a:pt x="46" y="17"/>
                  </a:lnTo>
                  <a:lnTo>
                    <a:pt x="39" y="19"/>
                  </a:lnTo>
                  <a:lnTo>
                    <a:pt x="32" y="21"/>
                  </a:lnTo>
                  <a:lnTo>
                    <a:pt x="25" y="24"/>
                  </a:lnTo>
                  <a:lnTo>
                    <a:pt x="18" y="27"/>
                  </a:lnTo>
                  <a:lnTo>
                    <a:pt x="13" y="28"/>
                  </a:lnTo>
                  <a:lnTo>
                    <a:pt x="7" y="32"/>
                  </a:lnTo>
                  <a:lnTo>
                    <a:pt x="1" y="35"/>
                  </a:lnTo>
                  <a:lnTo>
                    <a:pt x="0" y="39"/>
                  </a:lnTo>
                  <a:lnTo>
                    <a:pt x="1" y="42"/>
                  </a:lnTo>
                  <a:lnTo>
                    <a:pt x="3" y="43"/>
                  </a:lnTo>
                  <a:lnTo>
                    <a:pt x="6" y="45"/>
                  </a:lnTo>
                  <a:lnTo>
                    <a:pt x="14" y="46"/>
                  </a:lnTo>
                  <a:lnTo>
                    <a:pt x="22" y="46"/>
                  </a:lnTo>
                  <a:lnTo>
                    <a:pt x="30" y="45"/>
                  </a:lnTo>
                  <a:lnTo>
                    <a:pt x="37" y="44"/>
                  </a:lnTo>
                  <a:lnTo>
                    <a:pt x="45" y="42"/>
                  </a:lnTo>
                  <a:lnTo>
                    <a:pt x="52" y="42"/>
                  </a:lnTo>
                  <a:lnTo>
                    <a:pt x="61" y="42"/>
                  </a:lnTo>
                  <a:lnTo>
                    <a:pt x="70" y="43"/>
                  </a:lnTo>
                  <a:lnTo>
                    <a:pt x="76" y="45"/>
                  </a:lnTo>
                  <a:lnTo>
                    <a:pt x="82" y="46"/>
                  </a:lnTo>
                  <a:lnTo>
                    <a:pt x="89" y="45"/>
                  </a:lnTo>
                  <a:lnTo>
                    <a:pt x="96" y="45"/>
                  </a:lnTo>
                  <a:lnTo>
                    <a:pt x="103" y="43"/>
                  </a:lnTo>
                  <a:lnTo>
                    <a:pt x="111" y="42"/>
                  </a:lnTo>
                  <a:lnTo>
                    <a:pt x="117" y="40"/>
                  </a:lnTo>
                  <a:lnTo>
                    <a:pt x="125" y="40"/>
                  </a:lnTo>
                  <a:lnTo>
                    <a:pt x="128" y="42"/>
                  </a:lnTo>
                  <a:lnTo>
                    <a:pt x="130" y="42"/>
                  </a:lnTo>
                  <a:lnTo>
                    <a:pt x="134" y="42"/>
                  </a:lnTo>
                  <a:lnTo>
                    <a:pt x="137" y="42"/>
                  </a:lnTo>
                  <a:lnTo>
                    <a:pt x="141" y="42"/>
                  </a:lnTo>
                  <a:lnTo>
                    <a:pt x="145" y="41"/>
                  </a:lnTo>
                  <a:lnTo>
                    <a:pt x="147" y="40"/>
                  </a:lnTo>
                  <a:lnTo>
                    <a:pt x="151" y="40"/>
                  </a:lnTo>
                  <a:lnTo>
                    <a:pt x="154" y="39"/>
                  </a:lnTo>
                  <a:lnTo>
                    <a:pt x="158" y="38"/>
                  </a:lnTo>
                  <a:lnTo>
                    <a:pt x="161" y="38"/>
                  </a:lnTo>
                  <a:lnTo>
                    <a:pt x="164" y="37"/>
                  </a:lnTo>
                  <a:lnTo>
                    <a:pt x="167" y="36"/>
                  </a:lnTo>
                  <a:lnTo>
                    <a:pt x="170" y="36"/>
                  </a:lnTo>
                  <a:lnTo>
                    <a:pt x="173" y="35"/>
                  </a:lnTo>
                  <a:lnTo>
                    <a:pt x="176" y="35"/>
                  </a:lnTo>
                  <a:lnTo>
                    <a:pt x="178" y="35"/>
                  </a:lnTo>
                  <a:lnTo>
                    <a:pt x="181" y="35"/>
                  </a:lnTo>
                  <a:lnTo>
                    <a:pt x="183" y="33"/>
                  </a:lnTo>
                  <a:lnTo>
                    <a:pt x="185" y="32"/>
                  </a:lnTo>
                  <a:lnTo>
                    <a:pt x="187" y="31"/>
                  </a:lnTo>
                  <a:lnTo>
                    <a:pt x="189" y="30"/>
                  </a:lnTo>
                  <a:lnTo>
                    <a:pt x="191" y="29"/>
                  </a:lnTo>
                  <a:lnTo>
                    <a:pt x="194" y="29"/>
                  </a:lnTo>
                  <a:lnTo>
                    <a:pt x="193" y="27"/>
                  </a:lnTo>
                  <a:lnTo>
                    <a:pt x="191" y="25"/>
                  </a:lnTo>
                  <a:lnTo>
                    <a:pt x="188" y="22"/>
                  </a:lnTo>
                  <a:lnTo>
                    <a:pt x="184" y="20"/>
                  </a:lnTo>
                  <a:lnTo>
                    <a:pt x="180" y="21"/>
                  </a:lnTo>
                  <a:lnTo>
                    <a:pt x="178" y="22"/>
                  </a:lnTo>
                  <a:lnTo>
                    <a:pt x="173" y="22"/>
                  </a:lnTo>
                  <a:lnTo>
                    <a:pt x="169" y="21"/>
                  </a:lnTo>
                  <a:lnTo>
                    <a:pt x="165" y="20"/>
                  </a:lnTo>
                  <a:lnTo>
                    <a:pt x="161" y="19"/>
                  </a:lnTo>
                  <a:lnTo>
                    <a:pt x="157" y="19"/>
                  </a:lnTo>
                  <a:lnTo>
                    <a:pt x="153" y="18"/>
                  </a:lnTo>
                  <a:lnTo>
                    <a:pt x="154" y="12"/>
                  </a:lnTo>
                  <a:lnTo>
                    <a:pt x="156" y="7"/>
                  </a:lnTo>
                  <a:lnTo>
                    <a:pt x="161" y="4"/>
                  </a:lnTo>
                  <a:lnTo>
                    <a:pt x="166" y="4"/>
                  </a:lnTo>
                  <a:lnTo>
                    <a:pt x="171" y="3"/>
                  </a:lnTo>
                  <a:lnTo>
                    <a:pt x="178" y="2"/>
                  </a:lnTo>
                  <a:lnTo>
                    <a:pt x="181" y="0"/>
                  </a:lnTo>
                  <a:lnTo>
                    <a:pt x="182" y="0"/>
                  </a:lnTo>
                  <a:lnTo>
                    <a:pt x="153" y="0"/>
                  </a:lnTo>
                  <a:lnTo>
                    <a:pt x="151" y="1"/>
                  </a:lnTo>
                  <a:lnTo>
                    <a:pt x="149" y="3"/>
                  </a:lnTo>
                  <a:lnTo>
                    <a:pt x="147" y="4"/>
                  </a:lnTo>
                  <a:lnTo>
                    <a:pt x="145" y="7"/>
                  </a:lnTo>
                  <a:lnTo>
                    <a:pt x="142" y="8"/>
                  </a:lnTo>
                  <a:lnTo>
                    <a:pt x="139" y="8"/>
                  </a:lnTo>
                  <a:lnTo>
                    <a:pt x="138" y="7"/>
                  </a:lnTo>
                  <a:lnTo>
                    <a:pt x="139" y="6"/>
                  </a:lnTo>
                  <a:lnTo>
                    <a:pt x="139" y="4"/>
                  </a:lnTo>
                  <a:lnTo>
                    <a:pt x="141" y="5"/>
                  </a:lnTo>
                  <a:lnTo>
                    <a:pt x="142" y="3"/>
                  </a:lnTo>
                  <a:lnTo>
                    <a:pt x="144" y="0"/>
                  </a:lnTo>
                  <a:lnTo>
                    <a:pt x="127" y="0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123" name="Freeform 122"/>
            <p:cNvSpPr>
              <a:spLocks/>
            </p:cNvSpPr>
            <p:nvPr/>
          </p:nvSpPr>
          <p:spPr bwMode="auto">
            <a:xfrm>
              <a:off x="3715" y="1695"/>
              <a:ext cx="2" cy="5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4"/>
                </a:cxn>
                <a:cxn ang="0">
                  <a:pos x="1" y="0"/>
                </a:cxn>
                <a:cxn ang="0">
                  <a:pos x="1" y="4"/>
                </a:cxn>
                <a:cxn ang="0">
                  <a:pos x="0" y="4"/>
                </a:cxn>
              </a:cxnLst>
              <a:rect l="0" t="0" r="r" b="b"/>
              <a:pathLst>
                <a:path w="2" h="5">
                  <a:moveTo>
                    <a:pt x="0" y="4"/>
                  </a:moveTo>
                  <a:lnTo>
                    <a:pt x="0" y="4"/>
                  </a:lnTo>
                  <a:lnTo>
                    <a:pt x="1" y="0"/>
                  </a:lnTo>
                  <a:lnTo>
                    <a:pt x="1" y="4"/>
                  </a:lnTo>
                  <a:lnTo>
                    <a:pt x="0" y="4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124" name="Freeform 123"/>
            <p:cNvSpPr>
              <a:spLocks/>
            </p:cNvSpPr>
            <p:nvPr/>
          </p:nvSpPr>
          <p:spPr bwMode="auto">
            <a:xfrm>
              <a:off x="1291" y="1618"/>
              <a:ext cx="279" cy="67"/>
            </a:xfrm>
            <a:custGeom>
              <a:avLst/>
              <a:gdLst/>
              <a:ahLst/>
              <a:cxnLst>
                <a:cxn ang="0">
                  <a:pos x="15" y="57"/>
                </a:cxn>
                <a:cxn ang="0">
                  <a:pos x="42" y="40"/>
                </a:cxn>
                <a:cxn ang="0">
                  <a:pos x="48" y="28"/>
                </a:cxn>
                <a:cxn ang="0">
                  <a:pos x="75" y="9"/>
                </a:cxn>
                <a:cxn ang="0">
                  <a:pos x="111" y="1"/>
                </a:cxn>
                <a:cxn ang="0">
                  <a:pos x="123" y="2"/>
                </a:cxn>
                <a:cxn ang="0">
                  <a:pos x="137" y="4"/>
                </a:cxn>
                <a:cxn ang="0">
                  <a:pos x="143" y="6"/>
                </a:cxn>
                <a:cxn ang="0">
                  <a:pos x="152" y="11"/>
                </a:cxn>
                <a:cxn ang="0">
                  <a:pos x="160" y="18"/>
                </a:cxn>
                <a:cxn ang="0">
                  <a:pos x="169" y="36"/>
                </a:cxn>
                <a:cxn ang="0">
                  <a:pos x="189" y="36"/>
                </a:cxn>
                <a:cxn ang="0">
                  <a:pos x="205" y="24"/>
                </a:cxn>
                <a:cxn ang="0">
                  <a:pos x="229" y="14"/>
                </a:cxn>
                <a:cxn ang="0">
                  <a:pos x="255" y="6"/>
                </a:cxn>
                <a:cxn ang="0">
                  <a:pos x="267" y="11"/>
                </a:cxn>
                <a:cxn ang="0">
                  <a:pos x="274" y="21"/>
                </a:cxn>
                <a:cxn ang="0">
                  <a:pos x="258" y="32"/>
                </a:cxn>
                <a:cxn ang="0">
                  <a:pos x="267" y="41"/>
                </a:cxn>
                <a:cxn ang="0">
                  <a:pos x="278" y="45"/>
                </a:cxn>
                <a:cxn ang="0">
                  <a:pos x="258" y="58"/>
                </a:cxn>
                <a:cxn ang="0">
                  <a:pos x="238" y="64"/>
                </a:cxn>
                <a:cxn ang="0">
                  <a:pos x="224" y="59"/>
                </a:cxn>
                <a:cxn ang="0">
                  <a:pos x="215" y="50"/>
                </a:cxn>
                <a:cxn ang="0">
                  <a:pos x="226" y="41"/>
                </a:cxn>
                <a:cxn ang="0">
                  <a:pos x="228" y="31"/>
                </a:cxn>
                <a:cxn ang="0">
                  <a:pos x="217" y="34"/>
                </a:cxn>
                <a:cxn ang="0">
                  <a:pos x="209" y="39"/>
                </a:cxn>
                <a:cxn ang="0">
                  <a:pos x="199" y="45"/>
                </a:cxn>
                <a:cxn ang="0">
                  <a:pos x="188" y="52"/>
                </a:cxn>
                <a:cxn ang="0">
                  <a:pos x="176" y="56"/>
                </a:cxn>
                <a:cxn ang="0">
                  <a:pos x="167" y="51"/>
                </a:cxn>
                <a:cxn ang="0">
                  <a:pos x="160" y="54"/>
                </a:cxn>
                <a:cxn ang="0">
                  <a:pos x="152" y="54"/>
                </a:cxn>
                <a:cxn ang="0">
                  <a:pos x="157" y="41"/>
                </a:cxn>
                <a:cxn ang="0">
                  <a:pos x="140" y="46"/>
                </a:cxn>
                <a:cxn ang="0">
                  <a:pos x="125" y="40"/>
                </a:cxn>
                <a:cxn ang="0">
                  <a:pos x="121" y="36"/>
                </a:cxn>
                <a:cxn ang="0">
                  <a:pos x="107" y="52"/>
                </a:cxn>
                <a:cxn ang="0">
                  <a:pos x="94" y="51"/>
                </a:cxn>
                <a:cxn ang="0">
                  <a:pos x="94" y="42"/>
                </a:cxn>
                <a:cxn ang="0">
                  <a:pos x="84" y="47"/>
                </a:cxn>
                <a:cxn ang="0">
                  <a:pos x="73" y="50"/>
                </a:cxn>
                <a:cxn ang="0">
                  <a:pos x="63" y="53"/>
                </a:cxn>
                <a:cxn ang="0">
                  <a:pos x="51" y="54"/>
                </a:cxn>
                <a:cxn ang="0">
                  <a:pos x="39" y="56"/>
                </a:cxn>
                <a:cxn ang="0">
                  <a:pos x="27" y="60"/>
                </a:cxn>
                <a:cxn ang="0">
                  <a:pos x="20" y="66"/>
                </a:cxn>
              </a:cxnLst>
              <a:rect l="0" t="0" r="r" b="b"/>
              <a:pathLst>
                <a:path w="279" h="67">
                  <a:moveTo>
                    <a:pt x="0" y="66"/>
                  </a:moveTo>
                  <a:lnTo>
                    <a:pt x="0" y="65"/>
                  </a:lnTo>
                  <a:lnTo>
                    <a:pt x="7" y="61"/>
                  </a:lnTo>
                  <a:lnTo>
                    <a:pt x="15" y="57"/>
                  </a:lnTo>
                  <a:lnTo>
                    <a:pt x="22" y="53"/>
                  </a:lnTo>
                  <a:lnTo>
                    <a:pt x="29" y="50"/>
                  </a:lnTo>
                  <a:lnTo>
                    <a:pt x="36" y="45"/>
                  </a:lnTo>
                  <a:lnTo>
                    <a:pt x="42" y="40"/>
                  </a:lnTo>
                  <a:lnTo>
                    <a:pt x="43" y="37"/>
                  </a:lnTo>
                  <a:lnTo>
                    <a:pt x="44" y="33"/>
                  </a:lnTo>
                  <a:lnTo>
                    <a:pt x="45" y="29"/>
                  </a:lnTo>
                  <a:lnTo>
                    <a:pt x="48" y="28"/>
                  </a:lnTo>
                  <a:lnTo>
                    <a:pt x="55" y="24"/>
                  </a:lnTo>
                  <a:lnTo>
                    <a:pt x="62" y="19"/>
                  </a:lnTo>
                  <a:lnTo>
                    <a:pt x="69" y="14"/>
                  </a:lnTo>
                  <a:lnTo>
                    <a:pt x="75" y="9"/>
                  </a:lnTo>
                  <a:lnTo>
                    <a:pt x="83" y="6"/>
                  </a:lnTo>
                  <a:lnTo>
                    <a:pt x="91" y="3"/>
                  </a:lnTo>
                  <a:lnTo>
                    <a:pt x="100" y="1"/>
                  </a:lnTo>
                  <a:lnTo>
                    <a:pt x="111" y="1"/>
                  </a:lnTo>
                  <a:lnTo>
                    <a:pt x="114" y="1"/>
                  </a:lnTo>
                  <a:lnTo>
                    <a:pt x="116" y="0"/>
                  </a:lnTo>
                  <a:lnTo>
                    <a:pt x="120" y="1"/>
                  </a:lnTo>
                  <a:lnTo>
                    <a:pt x="123" y="2"/>
                  </a:lnTo>
                  <a:lnTo>
                    <a:pt x="127" y="2"/>
                  </a:lnTo>
                  <a:lnTo>
                    <a:pt x="130" y="3"/>
                  </a:lnTo>
                  <a:lnTo>
                    <a:pt x="134" y="4"/>
                  </a:lnTo>
                  <a:lnTo>
                    <a:pt x="137" y="4"/>
                  </a:lnTo>
                  <a:lnTo>
                    <a:pt x="139" y="3"/>
                  </a:lnTo>
                  <a:lnTo>
                    <a:pt x="140" y="5"/>
                  </a:lnTo>
                  <a:lnTo>
                    <a:pt x="142" y="5"/>
                  </a:lnTo>
                  <a:lnTo>
                    <a:pt x="143" y="6"/>
                  </a:lnTo>
                  <a:lnTo>
                    <a:pt x="145" y="7"/>
                  </a:lnTo>
                  <a:lnTo>
                    <a:pt x="147" y="9"/>
                  </a:lnTo>
                  <a:lnTo>
                    <a:pt x="150" y="11"/>
                  </a:lnTo>
                  <a:lnTo>
                    <a:pt x="152" y="11"/>
                  </a:lnTo>
                  <a:lnTo>
                    <a:pt x="155" y="13"/>
                  </a:lnTo>
                  <a:lnTo>
                    <a:pt x="157" y="14"/>
                  </a:lnTo>
                  <a:lnTo>
                    <a:pt x="159" y="16"/>
                  </a:lnTo>
                  <a:lnTo>
                    <a:pt x="160" y="18"/>
                  </a:lnTo>
                  <a:lnTo>
                    <a:pt x="165" y="21"/>
                  </a:lnTo>
                  <a:lnTo>
                    <a:pt x="168" y="26"/>
                  </a:lnTo>
                  <a:lnTo>
                    <a:pt x="169" y="31"/>
                  </a:lnTo>
                  <a:lnTo>
                    <a:pt x="169" y="36"/>
                  </a:lnTo>
                  <a:lnTo>
                    <a:pt x="175" y="39"/>
                  </a:lnTo>
                  <a:lnTo>
                    <a:pt x="180" y="39"/>
                  </a:lnTo>
                  <a:lnTo>
                    <a:pt x="185" y="39"/>
                  </a:lnTo>
                  <a:lnTo>
                    <a:pt x="189" y="36"/>
                  </a:lnTo>
                  <a:lnTo>
                    <a:pt x="193" y="33"/>
                  </a:lnTo>
                  <a:lnTo>
                    <a:pt x="197" y="29"/>
                  </a:lnTo>
                  <a:lnTo>
                    <a:pt x="201" y="27"/>
                  </a:lnTo>
                  <a:lnTo>
                    <a:pt x="205" y="24"/>
                  </a:lnTo>
                  <a:lnTo>
                    <a:pt x="211" y="20"/>
                  </a:lnTo>
                  <a:lnTo>
                    <a:pt x="217" y="17"/>
                  </a:lnTo>
                  <a:lnTo>
                    <a:pt x="223" y="16"/>
                  </a:lnTo>
                  <a:lnTo>
                    <a:pt x="229" y="14"/>
                  </a:lnTo>
                  <a:lnTo>
                    <a:pt x="235" y="11"/>
                  </a:lnTo>
                  <a:lnTo>
                    <a:pt x="241" y="9"/>
                  </a:lnTo>
                  <a:lnTo>
                    <a:pt x="248" y="7"/>
                  </a:lnTo>
                  <a:lnTo>
                    <a:pt x="255" y="6"/>
                  </a:lnTo>
                  <a:lnTo>
                    <a:pt x="256" y="7"/>
                  </a:lnTo>
                  <a:lnTo>
                    <a:pt x="260" y="9"/>
                  </a:lnTo>
                  <a:lnTo>
                    <a:pt x="264" y="11"/>
                  </a:lnTo>
                  <a:lnTo>
                    <a:pt x="267" y="11"/>
                  </a:lnTo>
                  <a:lnTo>
                    <a:pt x="271" y="14"/>
                  </a:lnTo>
                  <a:lnTo>
                    <a:pt x="274" y="15"/>
                  </a:lnTo>
                  <a:lnTo>
                    <a:pt x="274" y="17"/>
                  </a:lnTo>
                  <a:lnTo>
                    <a:pt x="274" y="21"/>
                  </a:lnTo>
                  <a:lnTo>
                    <a:pt x="269" y="23"/>
                  </a:lnTo>
                  <a:lnTo>
                    <a:pt x="265" y="26"/>
                  </a:lnTo>
                  <a:lnTo>
                    <a:pt x="261" y="29"/>
                  </a:lnTo>
                  <a:lnTo>
                    <a:pt x="258" y="32"/>
                  </a:lnTo>
                  <a:lnTo>
                    <a:pt x="258" y="36"/>
                  </a:lnTo>
                  <a:lnTo>
                    <a:pt x="260" y="39"/>
                  </a:lnTo>
                  <a:lnTo>
                    <a:pt x="263" y="41"/>
                  </a:lnTo>
                  <a:lnTo>
                    <a:pt x="267" y="41"/>
                  </a:lnTo>
                  <a:lnTo>
                    <a:pt x="271" y="41"/>
                  </a:lnTo>
                  <a:lnTo>
                    <a:pt x="274" y="41"/>
                  </a:lnTo>
                  <a:lnTo>
                    <a:pt x="277" y="41"/>
                  </a:lnTo>
                  <a:lnTo>
                    <a:pt x="278" y="45"/>
                  </a:lnTo>
                  <a:lnTo>
                    <a:pt x="273" y="48"/>
                  </a:lnTo>
                  <a:lnTo>
                    <a:pt x="268" y="50"/>
                  </a:lnTo>
                  <a:lnTo>
                    <a:pt x="263" y="54"/>
                  </a:lnTo>
                  <a:lnTo>
                    <a:pt x="258" y="58"/>
                  </a:lnTo>
                  <a:lnTo>
                    <a:pt x="255" y="61"/>
                  </a:lnTo>
                  <a:lnTo>
                    <a:pt x="250" y="64"/>
                  </a:lnTo>
                  <a:lnTo>
                    <a:pt x="244" y="65"/>
                  </a:lnTo>
                  <a:lnTo>
                    <a:pt x="238" y="64"/>
                  </a:lnTo>
                  <a:lnTo>
                    <a:pt x="235" y="63"/>
                  </a:lnTo>
                  <a:lnTo>
                    <a:pt x="231" y="61"/>
                  </a:lnTo>
                  <a:lnTo>
                    <a:pt x="228" y="60"/>
                  </a:lnTo>
                  <a:lnTo>
                    <a:pt x="224" y="59"/>
                  </a:lnTo>
                  <a:lnTo>
                    <a:pt x="221" y="57"/>
                  </a:lnTo>
                  <a:lnTo>
                    <a:pt x="218" y="55"/>
                  </a:lnTo>
                  <a:lnTo>
                    <a:pt x="216" y="52"/>
                  </a:lnTo>
                  <a:lnTo>
                    <a:pt x="215" y="50"/>
                  </a:lnTo>
                  <a:lnTo>
                    <a:pt x="217" y="48"/>
                  </a:lnTo>
                  <a:lnTo>
                    <a:pt x="220" y="45"/>
                  </a:lnTo>
                  <a:lnTo>
                    <a:pt x="223" y="42"/>
                  </a:lnTo>
                  <a:lnTo>
                    <a:pt x="226" y="41"/>
                  </a:lnTo>
                  <a:lnTo>
                    <a:pt x="228" y="39"/>
                  </a:lnTo>
                  <a:lnTo>
                    <a:pt x="230" y="37"/>
                  </a:lnTo>
                  <a:lnTo>
                    <a:pt x="230" y="34"/>
                  </a:lnTo>
                  <a:lnTo>
                    <a:pt x="228" y="31"/>
                  </a:lnTo>
                  <a:lnTo>
                    <a:pt x="225" y="31"/>
                  </a:lnTo>
                  <a:lnTo>
                    <a:pt x="222" y="32"/>
                  </a:lnTo>
                  <a:lnTo>
                    <a:pt x="219" y="33"/>
                  </a:lnTo>
                  <a:lnTo>
                    <a:pt x="217" y="34"/>
                  </a:lnTo>
                  <a:lnTo>
                    <a:pt x="215" y="36"/>
                  </a:lnTo>
                  <a:lnTo>
                    <a:pt x="213" y="38"/>
                  </a:lnTo>
                  <a:lnTo>
                    <a:pt x="210" y="39"/>
                  </a:lnTo>
                  <a:lnTo>
                    <a:pt x="209" y="39"/>
                  </a:lnTo>
                  <a:lnTo>
                    <a:pt x="207" y="41"/>
                  </a:lnTo>
                  <a:lnTo>
                    <a:pt x="205" y="44"/>
                  </a:lnTo>
                  <a:lnTo>
                    <a:pt x="202" y="45"/>
                  </a:lnTo>
                  <a:lnTo>
                    <a:pt x="199" y="45"/>
                  </a:lnTo>
                  <a:lnTo>
                    <a:pt x="196" y="46"/>
                  </a:lnTo>
                  <a:lnTo>
                    <a:pt x="192" y="48"/>
                  </a:lnTo>
                  <a:lnTo>
                    <a:pt x="190" y="50"/>
                  </a:lnTo>
                  <a:lnTo>
                    <a:pt x="188" y="52"/>
                  </a:lnTo>
                  <a:lnTo>
                    <a:pt x="185" y="52"/>
                  </a:lnTo>
                  <a:lnTo>
                    <a:pt x="182" y="52"/>
                  </a:lnTo>
                  <a:lnTo>
                    <a:pt x="179" y="54"/>
                  </a:lnTo>
                  <a:lnTo>
                    <a:pt x="176" y="56"/>
                  </a:lnTo>
                  <a:lnTo>
                    <a:pt x="173" y="56"/>
                  </a:lnTo>
                  <a:lnTo>
                    <a:pt x="171" y="56"/>
                  </a:lnTo>
                  <a:lnTo>
                    <a:pt x="169" y="54"/>
                  </a:lnTo>
                  <a:lnTo>
                    <a:pt x="167" y="51"/>
                  </a:lnTo>
                  <a:lnTo>
                    <a:pt x="165" y="52"/>
                  </a:lnTo>
                  <a:lnTo>
                    <a:pt x="164" y="52"/>
                  </a:lnTo>
                  <a:lnTo>
                    <a:pt x="162" y="53"/>
                  </a:lnTo>
                  <a:lnTo>
                    <a:pt x="160" y="54"/>
                  </a:lnTo>
                  <a:lnTo>
                    <a:pt x="158" y="54"/>
                  </a:lnTo>
                  <a:lnTo>
                    <a:pt x="156" y="54"/>
                  </a:lnTo>
                  <a:lnTo>
                    <a:pt x="154" y="54"/>
                  </a:lnTo>
                  <a:lnTo>
                    <a:pt x="152" y="54"/>
                  </a:lnTo>
                  <a:lnTo>
                    <a:pt x="152" y="50"/>
                  </a:lnTo>
                  <a:lnTo>
                    <a:pt x="154" y="48"/>
                  </a:lnTo>
                  <a:lnTo>
                    <a:pt x="157" y="44"/>
                  </a:lnTo>
                  <a:lnTo>
                    <a:pt x="157" y="41"/>
                  </a:lnTo>
                  <a:lnTo>
                    <a:pt x="152" y="42"/>
                  </a:lnTo>
                  <a:lnTo>
                    <a:pt x="148" y="43"/>
                  </a:lnTo>
                  <a:lnTo>
                    <a:pt x="144" y="45"/>
                  </a:lnTo>
                  <a:lnTo>
                    <a:pt x="140" y="46"/>
                  </a:lnTo>
                  <a:lnTo>
                    <a:pt x="136" y="46"/>
                  </a:lnTo>
                  <a:lnTo>
                    <a:pt x="132" y="45"/>
                  </a:lnTo>
                  <a:lnTo>
                    <a:pt x="129" y="44"/>
                  </a:lnTo>
                  <a:lnTo>
                    <a:pt x="125" y="40"/>
                  </a:lnTo>
                  <a:lnTo>
                    <a:pt x="124" y="39"/>
                  </a:lnTo>
                  <a:lnTo>
                    <a:pt x="123" y="39"/>
                  </a:lnTo>
                  <a:lnTo>
                    <a:pt x="123" y="38"/>
                  </a:lnTo>
                  <a:lnTo>
                    <a:pt x="121" y="36"/>
                  </a:lnTo>
                  <a:lnTo>
                    <a:pt x="117" y="39"/>
                  </a:lnTo>
                  <a:lnTo>
                    <a:pt x="115" y="44"/>
                  </a:lnTo>
                  <a:lnTo>
                    <a:pt x="111" y="48"/>
                  </a:lnTo>
                  <a:lnTo>
                    <a:pt x="107" y="52"/>
                  </a:lnTo>
                  <a:lnTo>
                    <a:pt x="103" y="51"/>
                  </a:lnTo>
                  <a:lnTo>
                    <a:pt x="99" y="52"/>
                  </a:lnTo>
                  <a:lnTo>
                    <a:pt x="96" y="52"/>
                  </a:lnTo>
                  <a:lnTo>
                    <a:pt x="94" y="51"/>
                  </a:lnTo>
                  <a:lnTo>
                    <a:pt x="94" y="50"/>
                  </a:lnTo>
                  <a:lnTo>
                    <a:pt x="95" y="48"/>
                  </a:lnTo>
                  <a:lnTo>
                    <a:pt x="95" y="45"/>
                  </a:lnTo>
                  <a:lnTo>
                    <a:pt x="94" y="42"/>
                  </a:lnTo>
                  <a:lnTo>
                    <a:pt x="92" y="42"/>
                  </a:lnTo>
                  <a:lnTo>
                    <a:pt x="90" y="44"/>
                  </a:lnTo>
                  <a:lnTo>
                    <a:pt x="87" y="45"/>
                  </a:lnTo>
                  <a:lnTo>
                    <a:pt x="84" y="47"/>
                  </a:lnTo>
                  <a:lnTo>
                    <a:pt x="82" y="48"/>
                  </a:lnTo>
                  <a:lnTo>
                    <a:pt x="80" y="50"/>
                  </a:lnTo>
                  <a:lnTo>
                    <a:pt x="77" y="50"/>
                  </a:lnTo>
                  <a:lnTo>
                    <a:pt x="73" y="50"/>
                  </a:lnTo>
                  <a:lnTo>
                    <a:pt x="71" y="51"/>
                  </a:lnTo>
                  <a:lnTo>
                    <a:pt x="69" y="53"/>
                  </a:lnTo>
                  <a:lnTo>
                    <a:pt x="67" y="53"/>
                  </a:lnTo>
                  <a:lnTo>
                    <a:pt x="63" y="53"/>
                  </a:lnTo>
                  <a:lnTo>
                    <a:pt x="60" y="53"/>
                  </a:lnTo>
                  <a:lnTo>
                    <a:pt x="57" y="53"/>
                  </a:lnTo>
                  <a:lnTo>
                    <a:pt x="54" y="53"/>
                  </a:lnTo>
                  <a:lnTo>
                    <a:pt x="51" y="54"/>
                  </a:lnTo>
                  <a:lnTo>
                    <a:pt x="47" y="53"/>
                  </a:lnTo>
                  <a:lnTo>
                    <a:pt x="45" y="54"/>
                  </a:lnTo>
                  <a:lnTo>
                    <a:pt x="42" y="55"/>
                  </a:lnTo>
                  <a:lnTo>
                    <a:pt x="39" y="56"/>
                  </a:lnTo>
                  <a:lnTo>
                    <a:pt x="36" y="58"/>
                  </a:lnTo>
                  <a:lnTo>
                    <a:pt x="34" y="59"/>
                  </a:lnTo>
                  <a:lnTo>
                    <a:pt x="31" y="60"/>
                  </a:lnTo>
                  <a:lnTo>
                    <a:pt x="27" y="60"/>
                  </a:lnTo>
                  <a:lnTo>
                    <a:pt x="25" y="62"/>
                  </a:lnTo>
                  <a:lnTo>
                    <a:pt x="22" y="63"/>
                  </a:lnTo>
                  <a:lnTo>
                    <a:pt x="20" y="65"/>
                  </a:lnTo>
                  <a:lnTo>
                    <a:pt x="20" y="66"/>
                  </a:lnTo>
                  <a:lnTo>
                    <a:pt x="0" y="66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125" name="Freeform 124"/>
            <p:cNvSpPr>
              <a:spLocks/>
            </p:cNvSpPr>
            <p:nvPr/>
          </p:nvSpPr>
          <p:spPr bwMode="auto">
            <a:xfrm>
              <a:off x="1342" y="1680"/>
              <a:ext cx="21" cy="5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1" y="4"/>
                </a:cxn>
                <a:cxn ang="0">
                  <a:pos x="4" y="3"/>
                </a:cxn>
                <a:cxn ang="0">
                  <a:pos x="6" y="2"/>
                </a:cxn>
                <a:cxn ang="0">
                  <a:pos x="8" y="2"/>
                </a:cxn>
                <a:cxn ang="0">
                  <a:pos x="10" y="2"/>
                </a:cxn>
                <a:cxn ang="0">
                  <a:pos x="12" y="1"/>
                </a:cxn>
                <a:cxn ang="0">
                  <a:pos x="14" y="0"/>
                </a:cxn>
                <a:cxn ang="0">
                  <a:pos x="15" y="0"/>
                </a:cxn>
                <a:cxn ang="0">
                  <a:pos x="18" y="0"/>
                </a:cxn>
                <a:cxn ang="0">
                  <a:pos x="20" y="0"/>
                </a:cxn>
                <a:cxn ang="0">
                  <a:pos x="19" y="2"/>
                </a:cxn>
                <a:cxn ang="0">
                  <a:pos x="18" y="3"/>
                </a:cxn>
                <a:cxn ang="0">
                  <a:pos x="16" y="4"/>
                </a:cxn>
                <a:cxn ang="0">
                  <a:pos x="0" y="4"/>
                </a:cxn>
              </a:cxnLst>
              <a:rect l="0" t="0" r="r" b="b"/>
              <a:pathLst>
                <a:path w="21" h="5">
                  <a:moveTo>
                    <a:pt x="0" y="4"/>
                  </a:moveTo>
                  <a:lnTo>
                    <a:pt x="1" y="4"/>
                  </a:lnTo>
                  <a:lnTo>
                    <a:pt x="4" y="3"/>
                  </a:lnTo>
                  <a:lnTo>
                    <a:pt x="6" y="2"/>
                  </a:lnTo>
                  <a:lnTo>
                    <a:pt x="8" y="2"/>
                  </a:lnTo>
                  <a:lnTo>
                    <a:pt x="10" y="2"/>
                  </a:lnTo>
                  <a:lnTo>
                    <a:pt x="12" y="1"/>
                  </a:lnTo>
                  <a:lnTo>
                    <a:pt x="14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19" y="2"/>
                  </a:lnTo>
                  <a:lnTo>
                    <a:pt x="18" y="3"/>
                  </a:lnTo>
                  <a:lnTo>
                    <a:pt x="16" y="4"/>
                  </a:lnTo>
                  <a:lnTo>
                    <a:pt x="0" y="4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126" name="Freeform 125"/>
            <p:cNvSpPr>
              <a:spLocks/>
            </p:cNvSpPr>
            <p:nvPr/>
          </p:nvSpPr>
          <p:spPr bwMode="auto">
            <a:xfrm>
              <a:off x="1401" y="1683"/>
              <a:ext cx="45" cy="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3" y="1"/>
                </a:cxn>
                <a:cxn ang="0">
                  <a:pos x="6" y="0"/>
                </a:cxn>
                <a:cxn ang="0">
                  <a:pos x="10" y="0"/>
                </a:cxn>
                <a:cxn ang="0">
                  <a:pos x="13" y="0"/>
                </a:cxn>
                <a:cxn ang="0">
                  <a:pos x="17" y="0"/>
                </a:cxn>
                <a:cxn ang="0">
                  <a:pos x="19" y="0"/>
                </a:cxn>
                <a:cxn ang="0">
                  <a:pos x="23" y="0"/>
                </a:cxn>
                <a:cxn ang="0">
                  <a:pos x="26" y="1"/>
                </a:cxn>
                <a:cxn ang="0">
                  <a:pos x="28" y="1"/>
                </a:cxn>
                <a:cxn ang="0">
                  <a:pos x="32" y="0"/>
                </a:cxn>
                <a:cxn ang="0">
                  <a:pos x="34" y="0"/>
                </a:cxn>
                <a:cxn ang="0">
                  <a:pos x="38" y="0"/>
                </a:cxn>
                <a:cxn ang="0">
                  <a:pos x="40" y="0"/>
                </a:cxn>
                <a:cxn ang="0">
                  <a:pos x="42" y="0"/>
                </a:cxn>
                <a:cxn ang="0">
                  <a:pos x="44" y="1"/>
                </a:cxn>
                <a:cxn ang="0">
                  <a:pos x="43" y="1"/>
                </a:cxn>
                <a:cxn ang="0">
                  <a:pos x="0" y="1"/>
                </a:cxn>
              </a:cxnLst>
              <a:rect l="0" t="0" r="r" b="b"/>
              <a:pathLst>
                <a:path w="45" h="2">
                  <a:moveTo>
                    <a:pt x="0" y="1"/>
                  </a:moveTo>
                  <a:lnTo>
                    <a:pt x="3" y="1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19" y="0"/>
                  </a:lnTo>
                  <a:lnTo>
                    <a:pt x="23" y="0"/>
                  </a:lnTo>
                  <a:lnTo>
                    <a:pt x="26" y="1"/>
                  </a:lnTo>
                  <a:lnTo>
                    <a:pt x="28" y="1"/>
                  </a:lnTo>
                  <a:lnTo>
                    <a:pt x="32" y="0"/>
                  </a:lnTo>
                  <a:lnTo>
                    <a:pt x="34" y="0"/>
                  </a:lnTo>
                  <a:lnTo>
                    <a:pt x="38" y="0"/>
                  </a:lnTo>
                  <a:lnTo>
                    <a:pt x="40" y="0"/>
                  </a:lnTo>
                  <a:lnTo>
                    <a:pt x="42" y="0"/>
                  </a:lnTo>
                  <a:lnTo>
                    <a:pt x="44" y="1"/>
                  </a:lnTo>
                  <a:lnTo>
                    <a:pt x="43" y="1"/>
                  </a:lnTo>
                  <a:lnTo>
                    <a:pt x="0" y="1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127" name="Freeform 126"/>
            <p:cNvSpPr>
              <a:spLocks/>
            </p:cNvSpPr>
            <p:nvPr/>
          </p:nvSpPr>
          <p:spPr bwMode="auto">
            <a:xfrm>
              <a:off x="1467" y="1683"/>
              <a:ext cx="17" cy="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3" y="1"/>
                </a:cxn>
                <a:cxn ang="0">
                  <a:pos x="6" y="0"/>
                </a:cxn>
                <a:cxn ang="0">
                  <a:pos x="9" y="0"/>
                </a:cxn>
                <a:cxn ang="0">
                  <a:pos x="11" y="0"/>
                </a:cxn>
                <a:cxn ang="0">
                  <a:pos x="14" y="0"/>
                </a:cxn>
                <a:cxn ang="0">
                  <a:pos x="16" y="1"/>
                </a:cxn>
                <a:cxn ang="0">
                  <a:pos x="15" y="1"/>
                </a:cxn>
                <a:cxn ang="0">
                  <a:pos x="0" y="1"/>
                </a:cxn>
              </a:cxnLst>
              <a:rect l="0" t="0" r="r" b="b"/>
              <a:pathLst>
                <a:path w="17" h="2">
                  <a:moveTo>
                    <a:pt x="0" y="1"/>
                  </a:moveTo>
                  <a:lnTo>
                    <a:pt x="3" y="1"/>
                  </a:lnTo>
                  <a:lnTo>
                    <a:pt x="6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4" y="0"/>
                  </a:lnTo>
                  <a:lnTo>
                    <a:pt x="16" y="1"/>
                  </a:lnTo>
                  <a:lnTo>
                    <a:pt x="15" y="1"/>
                  </a:lnTo>
                  <a:lnTo>
                    <a:pt x="0" y="1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128" name="Freeform 127"/>
            <p:cNvSpPr>
              <a:spLocks/>
            </p:cNvSpPr>
            <p:nvPr/>
          </p:nvSpPr>
          <p:spPr bwMode="auto">
            <a:xfrm>
              <a:off x="1573" y="1657"/>
              <a:ext cx="87" cy="28"/>
            </a:xfrm>
            <a:custGeom>
              <a:avLst/>
              <a:gdLst/>
              <a:ahLst/>
              <a:cxnLst>
                <a:cxn ang="0">
                  <a:pos x="42" y="27"/>
                </a:cxn>
                <a:cxn ang="0">
                  <a:pos x="44" y="25"/>
                </a:cxn>
                <a:cxn ang="0">
                  <a:pos x="46" y="25"/>
                </a:cxn>
                <a:cxn ang="0">
                  <a:pos x="48" y="23"/>
                </a:cxn>
                <a:cxn ang="0">
                  <a:pos x="48" y="21"/>
                </a:cxn>
                <a:cxn ang="0">
                  <a:pos x="49" y="21"/>
                </a:cxn>
                <a:cxn ang="0">
                  <a:pos x="49" y="20"/>
                </a:cxn>
                <a:cxn ang="0">
                  <a:pos x="42" y="20"/>
                </a:cxn>
                <a:cxn ang="0">
                  <a:pos x="36" y="19"/>
                </a:cxn>
                <a:cxn ang="0">
                  <a:pos x="29" y="19"/>
                </a:cxn>
                <a:cxn ang="0">
                  <a:pos x="23" y="19"/>
                </a:cxn>
                <a:cxn ang="0">
                  <a:pos x="17" y="19"/>
                </a:cxn>
                <a:cxn ang="0">
                  <a:pos x="12" y="19"/>
                </a:cxn>
                <a:cxn ang="0">
                  <a:pos x="6" y="19"/>
                </a:cxn>
                <a:cxn ang="0">
                  <a:pos x="0" y="20"/>
                </a:cxn>
                <a:cxn ang="0">
                  <a:pos x="0" y="16"/>
                </a:cxn>
                <a:cxn ang="0">
                  <a:pos x="4" y="14"/>
                </a:cxn>
                <a:cxn ang="0">
                  <a:pos x="8" y="12"/>
                </a:cxn>
                <a:cxn ang="0">
                  <a:pos x="12" y="11"/>
                </a:cxn>
                <a:cxn ang="0">
                  <a:pos x="15" y="7"/>
                </a:cxn>
                <a:cxn ang="0">
                  <a:pos x="19" y="5"/>
                </a:cxn>
                <a:cxn ang="0">
                  <a:pos x="22" y="3"/>
                </a:cxn>
                <a:cxn ang="0">
                  <a:pos x="27" y="2"/>
                </a:cxn>
                <a:cxn ang="0">
                  <a:pos x="32" y="2"/>
                </a:cxn>
                <a:cxn ang="0">
                  <a:pos x="37" y="2"/>
                </a:cxn>
                <a:cxn ang="0">
                  <a:pos x="42" y="2"/>
                </a:cxn>
                <a:cxn ang="0">
                  <a:pos x="48" y="2"/>
                </a:cxn>
                <a:cxn ang="0">
                  <a:pos x="52" y="1"/>
                </a:cxn>
                <a:cxn ang="0">
                  <a:pos x="57" y="0"/>
                </a:cxn>
                <a:cxn ang="0">
                  <a:pos x="62" y="1"/>
                </a:cxn>
                <a:cxn ang="0">
                  <a:pos x="66" y="2"/>
                </a:cxn>
                <a:cxn ang="0">
                  <a:pos x="72" y="2"/>
                </a:cxn>
                <a:cxn ang="0">
                  <a:pos x="77" y="2"/>
                </a:cxn>
                <a:cxn ang="0">
                  <a:pos x="81" y="2"/>
                </a:cxn>
                <a:cxn ang="0">
                  <a:pos x="85" y="0"/>
                </a:cxn>
                <a:cxn ang="0">
                  <a:pos x="86" y="5"/>
                </a:cxn>
                <a:cxn ang="0">
                  <a:pos x="85" y="10"/>
                </a:cxn>
                <a:cxn ang="0">
                  <a:pos x="80" y="13"/>
                </a:cxn>
                <a:cxn ang="0">
                  <a:pos x="76" y="16"/>
                </a:cxn>
                <a:cxn ang="0">
                  <a:pos x="73" y="19"/>
                </a:cxn>
                <a:cxn ang="0">
                  <a:pos x="71" y="22"/>
                </a:cxn>
                <a:cxn ang="0">
                  <a:pos x="74" y="25"/>
                </a:cxn>
                <a:cxn ang="0">
                  <a:pos x="79" y="27"/>
                </a:cxn>
                <a:cxn ang="0">
                  <a:pos x="42" y="27"/>
                </a:cxn>
              </a:cxnLst>
              <a:rect l="0" t="0" r="r" b="b"/>
              <a:pathLst>
                <a:path w="87" h="28">
                  <a:moveTo>
                    <a:pt x="42" y="27"/>
                  </a:moveTo>
                  <a:lnTo>
                    <a:pt x="44" y="25"/>
                  </a:lnTo>
                  <a:lnTo>
                    <a:pt x="46" y="25"/>
                  </a:lnTo>
                  <a:lnTo>
                    <a:pt x="48" y="23"/>
                  </a:lnTo>
                  <a:lnTo>
                    <a:pt x="48" y="21"/>
                  </a:lnTo>
                  <a:lnTo>
                    <a:pt x="49" y="21"/>
                  </a:lnTo>
                  <a:lnTo>
                    <a:pt x="49" y="20"/>
                  </a:lnTo>
                  <a:lnTo>
                    <a:pt x="42" y="20"/>
                  </a:lnTo>
                  <a:lnTo>
                    <a:pt x="36" y="19"/>
                  </a:lnTo>
                  <a:lnTo>
                    <a:pt x="29" y="19"/>
                  </a:lnTo>
                  <a:lnTo>
                    <a:pt x="23" y="19"/>
                  </a:lnTo>
                  <a:lnTo>
                    <a:pt x="17" y="19"/>
                  </a:lnTo>
                  <a:lnTo>
                    <a:pt x="12" y="19"/>
                  </a:lnTo>
                  <a:lnTo>
                    <a:pt x="6" y="19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4" y="14"/>
                  </a:lnTo>
                  <a:lnTo>
                    <a:pt x="8" y="12"/>
                  </a:lnTo>
                  <a:lnTo>
                    <a:pt x="12" y="11"/>
                  </a:lnTo>
                  <a:lnTo>
                    <a:pt x="15" y="7"/>
                  </a:lnTo>
                  <a:lnTo>
                    <a:pt x="19" y="5"/>
                  </a:lnTo>
                  <a:lnTo>
                    <a:pt x="22" y="3"/>
                  </a:lnTo>
                  <a:lnTo>
                    <a:pt x="27" y="2"/>
                  </a:lnTo>
                  <a:lnTo>
                    <a:pt x="32" y="2"/>
                  </a:lnTo>
                  <a:lnTo>
                    <a:pt x="37" y="2"/>
                  </a:lnTo>
                  <a:lnTo>
                    <a:pt x="42" y="2"/>
                  </a:lnTo>
                  <a:lnTo>
                    <a:pt x="48" y="2"/>
                  </a:lnTo>
                  <a:lnTo>
                    <a:pt x="52" y="1"/>
                  </a:lnTo>
                  <a:lnTo>
                    <a:pt x="57" y="0"/>
                  </a:lnTo>
                  <a:lnTo>
                    <a:pt x="62" y="1"/>
                  </a:lnTo>
                  <a:lnTo>
                    <a:pt x="66" y="2"/>
                  </a:lnTo>
                  <a:lnTo>
                    <a:pt x="72" y="2"/>
                  </a:lnTo>
                  <a:lnTo>
                    <a:pt x="77" y="2"/>
                  </a:lnTo>
                  <a:lnTo>
                    <a:pt x="81" y="2"/>
                  </a:lnTo>
                  <a:lnTo>
                    <a:pt x="85" y="0"/>
                  </a:lnTo>
                  <a:lnTo>
                    <a:pt x="86" y="5"/>
                  </a:lnTo>
                  <a:lnTo>
                    <a:pt x="85" y="10"/>
                  </a:lnTo>
                  <a:lnTo>
                    <a:pt x="80" y="13"/>
                  </a:lnTo>
                  <a:lnTo>
                    <a:pt x="76" y="16"/>
                  </a:lnTo>
                  <a:lnTo>
                    <a:pt x="73" y="19"/>
                  </a:lnTo>
                  <a:lnTo>
                    <a:pt x="71" y="22"/>
                  </a:lnTo>
                  <a:lnTo>
                    <a:pt x="74" y="25"/>
                  </a:lnTo>
                  <a:lnTo>
                    <a:pt x="79" y="27"/>
                  </a:lnTo>
                  <a:lnTo>
                    <a:pt x="42" y="27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129" name="Freeform 128"/>
            <p:cNvSpPr>
              <a:spLocks/>
            </p:cNvSpPr>
            <p:nvPr/>
          </p:nvSpPr>
          <p:spPr bwMode="auto">
            <a:xfrm>
              <a:off x="1821" y="1684"/>
              <a:ext cx="9" cy="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5"/>
                </a:cxn>
                <a:cxn ang="0">
                  <a:pos x="8" y="0"/>
                </a:cxn>
                <a:cxn ang="0">
                  <a:pos x="0" y="0"/>
                </a:cxn>
              </a:cxnLst>
              <a:rect l="0" t="0" r="r" b="b"/>
              <a:pathLst>
                <a:path w="9" h="6">
                  <a:moveTo>
                    <a:pt x="0" y="0"/>
                  </a:moveTo>
                  <a:lnTo>
                    <a:pt x="0" y="5"/>
                  </a:lnTo>
                  <a:lnTo>
                    <a:pt x="8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130" name="Freeform 129"/>
            <p:cNvSpPr>
              <a:spLocks/>
            </p:cNvSpPr>
            <p:nvPr/>
          </p:nvSpPr>
          <p:spPr bwMode="auto">
            <a:xfrm>
              <a:off x="1896" y="1684"/>
              <a:ext cx="144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0"/>
                </a:cxn>
                <a:cxn ang="0">
                  <a:pos x="23" y="0"/>
                </a:cxn>
                <a:cxn ang="0">
                  <a:pos x="35" y="0"/>
                </a:cxn>
                <a:cxn ang="0">
                  <a:pos x="46" y="1"/>
                </a:cxn>
                <a:cxn ang="0">
                  <a:pos x="57" y="1"/>
                </a:cxn>
                <a:cxn ang="0">
                  <a:pos x="68" y="1"/>
                </a:cxn>
                <a:cxn ang="0">
                  <a:pos x="79" y="1"/>
                </a:cxn>
                <a:cxn ang="0">
                  <a:pos x="90" y="1"/>
                </a:cxn>
                <a:cxn ang="0">
                  <a:pos x="102" y="1"/>
                </a:cxn>
                <a:cxn ang="0">
                  <a:pos x="112" y="1"/>
                </a:cxn>
                <a:cxn ang="0">
                  <a:pos x="116" y="0"/>
                </a:cxn>
                <a:cxn ang="0">
                  <a:pos x="120" y="1"/>
                </a:cxn>
                <a:cxn ang="0">
                  <a:pos x="124" y="1"/>
                </a:cxn>
                <a:cxn ang="0">
                  <a:pos x="128" y="1"/>
                </a:cxn>
                <a:cxn ang="0">
                  <a:pos x="133" y="2"/>
                </a:cxn>
                <a:cxn ang="0">
                  <a:pos x="137" y="2"/>
                </a:cxn>
                <a:cxn ang="0">
                  <a:pos x="141" y="1"/>
                </a:cxn>
                <a:cxn ang="0">
                  <a:pos x="143" y="0"/>
                </a:cxn>
                <a:cxn ang="0">
                  <a:pos x="0" y="0"/>
                </a:cxn>
              </a:cxnLst>
              <a:rect l="0" t="0" r="r" b="b"/>
              <a:pathLst>
                <a:path w="144" h="3">
                  <a:moveTo>
                    <a:pt x="0" y="0"/>
                  </a:moveTo>
                  <a:lnTo>
                    <a:pt x="12" y="0"/>
                  </a:lnTo>
                  <a:lnTo>
                    <a:pt x="23" y="0"/>
                  </a:lnTo>
                  <a:lnTo>
                    <a:pt x="35" y="0"/>
                  </a:lnTo>
                  <a:lnTo>
                    <a:pt x="46" y="1"/>
                  </a:lnTo>
                  <a:lnTo>
                    <a:pt x="57" y="1"/>
                  </a:lnTo>
                  <a:lnTo>
                    <a:pt x="68" y="1"/>
                  </a:lnTo>
                  <a:lnTo>
                    <a:pt x="79" y="1"/>
                  </a:lnTo>
                  <a:lnTo>
                    <a:pt x="90" y="1"/>
                  </a:lnTo>
                  <a:lnTo>
                    <a:pt x="102" y="1"/>
                  </a:lnTo>
                  <a:lnTo>
                    <a:pt x="112" y="1"/>
                  </a:lnTo>
                  <a:lnTo>
                    <a:pt x="116" y="0"/>
                  </a:lnTo>
                  <a:lnTo>
                    <a:pt x="120" y="1"/>
                  </a:lnTo>
                  <a:lnTo>
                    <a:pt x="124" y="1"/>
                  </a:lnTo>
                  <a:lnTo>
                    <a:pt x="128" y="1"/>
                  </a:lnTo>
                  <a:lnTo>
                    <a:pt x="133" y="2"/>
                  </a:lnTo>
                  <a:lnTo>
                    <a:pt x="137" y="2"/>
                  </a:lnTo>
                  <a:lnTo>
                    <a:pt x="141" y="1"/>
                  </a:lnTo>
                  <a:lnTo>
                    <a:pt x="143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131" name="Freeform 130"/>
            <p:cNvSpPr>
              <a:spLocks/>
            </p:cNvSpPr>
            <p:nvPr/>
          </p:nvSpPr>
          <p:spPr bwMode="auto">
            <a:xfrm>
              <a:off x="2049" y="1684"/>
              <a:ext cx="23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1"/>
                </a:cxn>
                <a:cxn ang="0">
                  <a:pos x="4" y="2"/>
                </a:cxn>
                <a:cxn ang="0">
                  <a:pos x="7" y="2"/>
                </a:cxn>
                <a:cxn ang="0">
                  <a:pos x="10" y="1"/>
                </a:cxn>
                <a:cxn ang="0">
                  <a:pos x="13" y="1"/>
                </a:cxn>
                <a:cxn ang="0">
                  <a:pos x="16" y="1"/>
                </a:cxn>
                <a:cxn ang="0">
                  <a:pos x="19" y="0"/>
                </a:cxn>
                <a:cxn ang="0">
                  <a:pos x="22" y="0"/>
                </a:cxn>
                <a:cxn ang="0">
                  <a:pos x="22" y="0"/>
                </a:cxn>
                <a:cxn ang="0">
                  <a:pos x="0" y="0"/>
                </a:cxn>
              </a:cxnLst>
              <a:rect l="0" t="0" r="r" b="b"/>
              <a:pathLst>
                <a:path w="23" h="3">
                  <a:moveTo>
                    <a:pt x="0" y="0"/>
                  </a:moveTo>
                  <a:lnTo>
                    <a:pt x="2" y="1"/>
                  </a:lnTo>
                  <a:lnTo>
                    <a:pt x="4" y="2"/>
                  </a:lnTo>
                  <a:lnTo>
                    <a:pt x="7" y="2"/>
                  </a:lnTo>
                  <a:lnTo>
                    <a:pt x="10" y="1"/>
                  </a:lnTo>
                  <a:lnTo>
                    <a:pt x="13" y="1"/>
                  </a:lnTo>
                  <a:lnTo>
                    <a:pt x="16" y="1"/>
                  </a:lnTo>
                  <a:lnTo>
                    <a:pt x="19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132" name="Freeform 131"/>
            <p:cNvSpPr>
              <a:spLocks/>
            </p:cNvSpPr>
            <p:nvPr/>
          </p:nvSpPr>
          <p:spPr bwMode="auto">
            <a:xfrm>
              <a:off x="1276" y="1690"/>
              <a:ext cx="82" cy="25"/>
            </a:xfrm>
            <a:custGeom>
              <a:avLst/>
              <a:gdLst/>
              <a:ahLst/>
              <a:cxnLst>
                <a:cxn ang="0">
                  <a:pos x="8" y="24"/>
                </a:cxn>
                <a:cxn ang="0">
                  <a:pos x="7" y="24"/>
                </a:cxn>
                <a:cxn ang="0">
                  <a:pos x="5" y="23"/>
                </a:cxn>
                <a:cxn ang="0">
                  <a:pos x="3" y="22"/>
                </a:cxn>
                <a:cxn ang="0">
                  <a:pos x="2" y="21"/>
                </a:cxn>
                <a:cxn ang="0">
                  <a:pos x="0" y="18"/>
                </a:cxn>
                <a:cxn ang="0">
                  <a:pos x="0" y="14"/>
                </a:cxn>
                <a:cxn ang="0">
                  <a:pos x="0" y="10"/>
                </a:cxn>
                <a:cxn ang="0">
                  <a:pos x="2" y="7"/>
                </a:cxn>
                <a:cxn ang="0">
                  <a:pos x="8" y="3"/>
                </a:cxn>
                <a:cxn ang="0">
                  <a:pos x="14" y="0"/>
                </a:cxn>
                <a:cxn ang="0">
                  <a:pos x="33" y="0"/>
                </a:cxn>
                <a:cxn ang="0">
                  <a:pos x="33" y="2"/>
                </a:cxn>
                <a:cxn ang="0">
                  <a:pos x="37" y="3"/>
                </a:cxn>
                <a:cxn ang="0">
                  <a:pos x="41" y="4"/>
                </a:cxn>
                <a:cxn ang="0">
                  <a:pos x="46" y="4"/>
                </a:cxn>
                <a:cxn ang="0">
                  <a:pos x="50" y="3"/>
                </a:cxn>
                <a:cxn ang="0">
                  <a:pos x="54" y="2"/>
                </a:cxn>
                <a:cxn ang="0">
                  <a:pos x="59" y="1"/>
                </a:cxn>
                <a:cxn ang="0">
                  <a:pos x="61" y="0"/>
                </a:cxn>
                <a:cxn ang="0">
                  <a:pos x="81" y="0"/>
                </a:cxn>
                <a:cxn ang="0">
                  <a:pos x="78" y="2"/>
                </a:cxn>
                <a:cxn ang="0">
                  <a:pos x="75" y="3"/>
                </a:cxn>
                <a:cxn ang="0">
                  <a:pos x="72" y="5"/>
                </a:cxn>
                <a:cxn ang="0">
                  <a:pos x="69" y="6"/>
                </a:cxn>
                <a:cxn ang="0">
                  <a:pos x="66" y="10"/>
                </a:cxn>
                <a:cxn ang="0">
                  <a:pos x="64" y="10"/>
                </a:cxn>
                <a:cxn ang="0">
                  <a:pos x="62" y="11"/>
                </a:cxn>
                <a:cxn ang="0">
                  <a:pos x="60" y="12"/>
                </a:cxn>
                <a:cxn ang="0">
                  <a:pos x="58" y="14"/>
                </a:cxn>
                <a:cxn ang="0">
                  <a:pos x="56" y="15"/>
                </a:cxn>
                <a:cxn ang="0">
                  <a:pos x="53" y="16"/>
                </a:cxn>
                <a:cxn ang="0">
                  <a:pos x="51" y="18"/>
                </a:cxn>
                <a:cxn ang="0">
                  <a:pos x="48" y="18"/>
                </a:cxn>
                <a:cxn ang="0">
                  <a:pos x="47" y="18"/>
                </a:cxn>
                <a:cxn ang="0">
                  <a:pos x="45" y="18"/>
                </a:cxn>
                <a:cxn ang="0">
                  <a:pos x="42" y="18"/>
                </a:cxn>
                <a:cxn ang="0">
                  <a:pos x="40" y="18"/>
                </a:cxn>
                <a:cxn ang="0">
                  <a:pos x="38" y="21"/>
                </a:cxn>
                <a:cxn ang="0">
                  <a:pos x="35" y="22"/>
                </a:cxn>
                <a:cxn ang="0">
                  <a:pos x="33" y="22"/>
                </a:cxn>
                <a:cxn ang="0">
                  <a:pos x="29" y="22"/>
                </a:cxn>
                <a:cxn ang="0">
                  <a:pos x="26" y="22"/>
                </a:cxn>
                <a:cxn ang="0">
                  <a:pos x="22" y="22"/>
                </a:cxn>
                <a:cxn ang="0">
                  <a:pos x="20" y="22"/>
                </a:cxn>
                <a:cxn ang="0">
                  <a:pos x="17" y="24"/>
                </a:cxn>
                <a:cxn ang="0">
                  <a:pos x="15" y="24"/>
                </a:cxn>
                <a:cxn ang="0">
                  <a:pos x="8" y="24"/>
                </a:cxn>
              </a:cxnLst>
              <a:rect l="0" t="0" r="r" b="b"/>
              <a:pathLst>
                <a:path w="82" h="25">
                  <a:moveTo>
                    <a:pt x="8" y="24"/>
                  </a:moveTo>
                  <a:lnTo>
                    <a:pt x="7" y="24"/>
                  </a:lnTo>
                  <a:lnTo>
                    <a:pt x="5" y="23"/>
                  </a:lnTo>
                  <a:lnTo>
                    <a:pt x="3" y="22"/>
                  </a:lnTo>
                  <a:lnTo>
                    <a:pt x="2" y="21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2" y="7"/>
                  </a:lnTo>
                  <a:lnTo>
                    <a:pt x="8" y="3"/>
                  </a:lnTo>
                  <a:lnTo>
                    <a:pt x="14" y="0"/>
                  </a:lnTo>
                  <a:lnTo>
                    <a:pt x="33" y="0"/>
                  </a:lnTo>
                  <a:lnTo>
                    <a:pt x="33" y="2"/>
                  </a:lnTo>
                  <a:lnTo>
                    <a:pt x="37" y="3"/>
                  </a:lnTo>
                  <a:lnTo>
                    <a:pt x="41" y="4"/>
                  </a:lnTo>
                  <a:lnTo>
                    <a:pt x="46" y="4"/>
                  </a:lnTo>
                  <a:lnTo>
                    <a:pt x="50" y="3"/>
                  </a:lnTo>
                  <a:lnTo>
                    <a:pt x="54" y="2"/>
                  </a:lnTo>
                  <a:lnTo>
                    <a:pt x="59" y="1"/>
                  </a:lnTo>
                  <a:lnTo>
                    <a:pt x="61" y="0"/>
                  </a:lnTo>
                  <a:lnTo>
                    <a:pt x="81" y="0"/>
                  </a:lnTo>
                  <a:lnTo>
                    <a:pt x="78" y="2"/>
                  </a:lnTo>
                  <a:lnTo>
                    <a:pt x="75" y="3"/>
                  </a:lnTo>
                  <a:lnTo>
                    <a:pt x="72" y="5"/>
                  </a:lnTo>
                  <a:lnTo>
                    <a:pt x="69" y="6"/>
                  </a:lnTo>
                  <a:lnTo>
                    <a:pt x="66" y="10"/>
                  </a:lnTo>
                  <a:lnTo>
                    <a:pt x="64" y="10"/>
                  </a:lnTo>
                  <a:lnTo>
                    <a:pt x="62" y="11"/>
                  </a:lnTo>
                  <a:lnTo>
                    <a:pt x="60" y="12"/>
                  </a:lnTo>
                  <a:lnTo>
                    <a:pt x="58" y="14"/>
                  </a:lnTo>
                  <a:lnTo>
                    <a:pt x="56" y="15"/>
                  </a:lnTo>
                  <a:lnTo>
                    <a:pt x="53" y="16"/>
                  </a:lnTo>
                  <a:lnTo>
                    <a:pt x="51" y="18"/>
                  </a:lnTo>
                  <a:lnTo>
                    <a:pt x="48" y="18"/>
                  </a:lnTo>
                  <a:lnTo>
                    <a:pt x="47" y="18"/>
                  </a:lnTo>
                  <a:lnTo>
                    <a:pt x="45" y="18"/>
                  </a:lnTo>
                  <a:lnTo>
                    <a:pt x="42" y="18"/>
                  </a:lnTo>
                  <a:lnTo>
                    <a:pt x="40" y="18"/>
                  </a:lnTo>
                  <a:lnTo>
                    <a:pt x="38" y="21"/>
                  </a:lnTo>
                  <a:lnTo>
                    <a:pt x="35" y="22"/>
                  </a:lnTo>
                  <a:lnTo>
                    <a:pt x="33" y="22"/>
                  </a:lnTo>
                  <a:lnTo>
                    <a:pt x="29" y="22"/>
                  </a:lnTo>
                  <a:lnTo>
                    <a:pt x="26" y="22"/>
                  </a:lnTo>
                  <a:lnTo>
                    <a:pt x="22" y="22"/>
                  </a:lnTo>
                  <a:lnTo>
                    <a:pt x="20" y="22"/>
                  </a:lnTo>
                  <a:lnTo>
                    <a:pt x="17" y="24"/>
                  </a:lnTo>
                  <a:lnTo>
                    <a:pt x="15" y="24"/>
                  </a:lnTo>
                  <a:lnTo>
                    <a:pt x="8" y="24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133" name="Freeform 132"/>
            <p:cNvSpPr>
              <a:spLocks/>
            </p:cNvSpPr>
            <p:nvPr/>
          </p:nvSpPr>
          <p:spPr bwMode="auto">
            <a:xfrm>
              <a:off x="1345" y="1690"/>
              <a:ext cx="100" cy="25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5" y="22"/>
                </a:cxn>
                <a:cxn ang="0">
                  <a:pos x="11" y="18"/>
                </a:cxn>
                <a:cxn ang="0">
                  <a:pos x="17" y="16"/>
                </a:cxn>
                <a:cxn ang="0">
                  <a:pos x="24" y="14"/>
                </a:cxn>
                <a:cxn ang="0">
                  <a:pos x="30" y="12"/>
                </a:cxn>
                <a:cxn ang="0">
                  <a:pos x="34" y="9"/>
                </a:cxn>
                <a:cxn ang="0">
                  <a:pos x="38" y="6"/>
                </a:cxn>
                <a:cxn ang="0">
                  <a:pos x="42" y="4"/>
                </a:cxn>
                <a:cxn ang="0">
                  <a:pos x="46" y="2"/>
                </a:cxn>
                <a:cxn ang="0">
                  <a:pos x="51" y="0"/>
                </a:cxn>
                <a:cxn ang="0">
                  <a:pos x="53" y="0"/>
                </a:cxn>
                <a:cxn ang="0">
                  <a:pos x="99" y="0"/>
                </a:cxn>
                <a:cxn ang="0">
                  <a:pos x="97" y="2"/>
                </a:cxn>
                <a:cxn ang="0">
                  <a:pos x="93" y="3"/>
                </a:cxn>
                <a:cxn ang="0">
                  <a:pos x="91" y="4"/>
                </a:cxn>
                <a:cxn ang="0">
                  <a:pos x="87" y="5"/>
                </a:cxn>
                <a:cxn ang="0">
                  <a:pos x="83" y="6"/>
                </a:cxn>
                <a:cxn ang="0">
                  <a:pos x="80" y="8"/>
                </a:cxn>
                <a:cxn ang="0">
                  <a:pos x="76" y="10"/>
                </a:cxn>
                <a:cxn ang="0">
                  <a:pos x="70" y="11"/>
                </a:cxn>
                <a:cxn ang="0">
                  <a:pos x="62" y="12"/>
                </a:cxn>
                <a:cxn ang="0">
                  <a:pos x="55" y="13"/>
                </a:cxn>
                <a:cxn ang="0">
                  <a:pos x="47" y="14"/>
                </a:cxn>
                <a:cxn ang="0">
                  <a:pos x="40" y="15"/>
                </a:cxn>
                <a:cxn ang="0">
                  <a:pos x="33" y="18"/>
                </a:cxn>
                <a:cxn ang="0">
                  <a:pos x="26" y="21"/>
                </a:cxn>
                <a:cxn ang="0">
                  <a:pos x="24" y="24"/>
                </a:cxn>
                <a:cxn ang="0">
                  <a:pos x="0" y="24"/>
                </a:cxn>
              </a:cxnLst>
              <a:rect l="0" t="0" r="r" b="b"/>
              <a:pathLst>
                <a:path w="100" h="25">
                  <a:moveTo>
                    <a:pt x="0" y="24"/>
                  </a:moveTo>
                  <a:lnTo>
                    <a:pt x="5" y="22"/>
                  </a:lnTo>
                  <a:lnTo>
                    <a:pt x="11" y="18"/>
                  </a:lnTo>
                  <a:lnTo>
                    <a:pt x="17" y="16"/>
                  </a:lnTo>
                  <a:lnTo>
                    <a:pt x="24" y="14"/>
                  </a:lnTo>
                  <a:lnTo>
                    <a:pt x="30" y="12"/>
                  </a:lnTo>
                  <a:lnTo>
                    <a:pt x="34" y="9"/>
                  </a:lnTo>
                  <a:lnTo>
                    <a:pt x="38" y="6"/>
                  </a:lnTo>
                  <a:lnTo>
                    <a:pt x="42" y="4"/>
                  </a:lnTo>
                  <a:lnTo>
                    <a:pt x="46" y="2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99" y="0"/>
                  </a:lnTo>
                  <a:lnTo>
                    <a:pt x="97" y="2"/>
                  </a:lnTo>
                  <a:lnTo>
                    <a:pt x="93" y="3"/>
                  </a:lnTo>
                  <a:lnTo>
                    <a:pt x="91" y="4"/>
                  </a:lnTo>
                  <a:lnTo>
                    <a:pt x="87" y="5"/>
                  </a:lnTo>
                  <a:lnTo>
                    <a:pt x="83" y="6"/>
                  </a:lnTo>
                  <a:lnTo>
                    <a:pt x="80" y="8"/>
                  </a:lnTo>
                  <a:lnTo>
                    <a:pt x="76" y="10"/>
                  </a:lnTo>
                  <a:lnTo>
                    <a:pt x="70" y="11"/>
                  </a:lnTo>
                  <a:lnTo>
                    <a:pt x="62" y="12"/>
                  </a:lnTo>
                  <a:lnTo>
                    <a:pt x="55" y="13"/>
                  </a:lnTo>
                  <a:lnTo>
                    <a:pt x="47" y="14"/>
                  </a:lnTo>
                  <a:lnTo>
                    <a:pt x="40" y="15"/>
                  </a:lnTo>
                  <a:lnTo>
                    <a:pt x="33" y="18"/>
                  </a:lnTo>
                  <a:lnTo>
                    <a:pt x="26" y="21"/>
                  </a:lnTo>
                  <a:lnTo>
                    <a:pt x="24" y="24"/>
                  </a:lnTo>
                  <a:lnTo>
                    <a:pt x="0" y="24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134" name="Freeform 133"/>
            <p:cNvSpPr>
              <a:spLocks/>
            </p:cNvSpPr>
            <p:nvPr/>
          </p:nvSpPr>
          <p:spPr bwMode="auto">
            <a:xfrm>
              <a:off x="1475" y="1699"/>
              <a:ext cx="117" cy="16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0" y="15"/>
                </a:cxn>
                <a:cxn ang="0">
                  <a:pos x="0" y="13"/>
                </a:cxn>
                <a:cxn ang="0">
                  <a:pos x="0" y="11"/>
                </a:cxn>
                <a:cxn ang="0">
                  <a:pos x="0" y="8"/>
                </a:cxn>
                <a:cxn ang="0">
                  <a:pos x="5" y="6"/>
                </a:cxn>
                <a:cxn ang="0">
                  <a:pos x="10" y="6"/>
                </a:cxn>
                <a:cxn ang="0">
                  <a:pos x="14" y="4"/>
                </a:cxn>
                <a:cxn ang="0">
                  <a:pos x="19" y="2"/>
                </a:cxn>
                <a:cxn ang="0">
                  <a:pos x="24" y="1"/>
                </a:cxn>
                <a:cxn ang="0">
                  <a:pos x="29" y="1"/>
                </a:cxn>
                <a:cxn ang="0">
                  <a:pos x="34" y="0"/>
                </a:cxn>
                <a:cxn ang="0">
                  <a:pos x="40" y="1"/>
                </a:cxn>
                <a:cxn ang="0">
                  <a:pos x="47" y="1"/>
                </a:cxn>
                <a:cxn ang="0">
                  <a:pos x="53" y="1"/>
                </a:cxn>
                <a:cxn ang="0">
                  <a:pos x="60" y="1"/>
                </a:cxn>
                <a:cxn ang="0">
                  <a:pos x="68" y="2"/>
                </a:cxn>
                <a:cxn ang="0">
                  <a:pos x="74" y="3"/>
                </a:cxn>
                <a:cxn ang="0">
                  <a:pos x="82" y="4"/>
                </a:cxn>
                <a:cxn ang="0">
                  <a:pos x="88" y="6"/>
                </a:cxn>
                <a:cxn ang="0">
                  <a:pos x="95" y="8"/>
                </a:cxn>
                <a:cxn ang="0">
                  <a:pos x="101" y="8"/>
                </a:cxn>
                <a:cxn ang="0">
                  <a:pos x="106" y="10"/>
                </a:cxn>
                <a:cxn ang="0">
                  <a:pos x="112" y="13"/>
                </a:cxn>
                <a:cxn ang="0">
                  <a:pos x="116" y="15"/>
                </a:cxn>
                <a:cxn ang="0">
                  <a:pos x="14" y="15"/>
                </a:cxn>
                <a:cxn ang="0">
                  <a:pos x="12" y="15"/>
                </a:cxn>
                <a:cxn ang="0">
                  <a:pos x="11" y="15"/>
                </a:cxn>
                <a:cxn ang="0">
                  <a:pos x="0" y="15"/>
                </a:cxn>
              </a:cxnLst>
              <a:rect l="0" t="0" r="r" b="b"/>
              <a:pathLst>
                <a:path w="117" h="16">
                  <a:moveTo>
                    <a:pt x="0" y="15"/>
                  </a:moveTo>
                  <a:lnTo>
                    <a:pt x="0" y="15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0" y="8"/>
                  </a:lnTo>
                  <a:lnTo>
                    <a:pt x="5" y="6"/>
                  </a:lnTo>
                  <a:lnTo>
                    <a:pt x="10" y="6"/>
                  </a:lnTo>
                  <a:lnTo>
                    <a:pt x="14" y="4"/>
                  </a:lnTo>
                  <a:lnTo>
                    <a:pt x="19" y="2"/>
                  </a:lnTo>
                  <a:lnTo>
                    <a:pt x="24" y="1"/>
                  </a:lnTo>
                  <a:lnTo>
                    <a:pt x="29" y="1"/>
                  </a:lnTo>
                  <a:lnTo>
                    <a:pt x="34" y="0"/>
                  </a:lnTo>
                  <a:lnTo>
                    <a:pt x="40" y="1"/>
                  </a:lnTo>
                  <a:lnTo>
                    <a:pt x="47" y="1"/>
                  </a:lnTo>
                  <a:lnTo>
                    <a:pt x="53" y="1"/>
                  </a:lnTo>
                  <a:lnTo>
                    <a:pt x="60" y="1"/>
                  </a:lnTo>
                  <a:lnTo>
                    <a:pt x="68" y="2"/>
                  </a:lnTo>
                  <a:lnTo>
                    <a:pt x="74" y="3"/>
                  </a:lnTo>
                  <a:lnTo>
                    <a:pt x="82" y="4"/>
                  </a:lnTo>
                  <a:lnTo>
                    <a:pt x="88" y="6"/>
                  </a:lnTo>
                  <a:lnTo>
                    <a:pt x="95" y="8"/>
                  </a:lnTo>
                  <a:lnTo>
                    <a:pt x="101" y="8"/>
                  </a:lnTo>
                  <a:lnTo>
                    <a:pt x="106" y="10"/>
                  </a:lnTo>
                  <a:lnTo>
                    <a:pt x="112" y="13"/>
                  </a:lnTo>
                  <a:lnTo>
                    <a:pt x="116" y="15"/>
                  </a:lnTo>
                  <a:lnTo>
                    <a:pt x="14" y="15"/>
                  </a:lnTo>
                  <a:lnTo>
                    <a:pt x="12" y="15"/>
                  </a:lnTo>
                  <a:lnTo>
                    <a:pt x="11" y="15"/>
                  </a:lnTo>
                  <a:lnTo>
                    <a:pt x="0" y="15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135" name="Freeform 134"/>
            <p:cNvSpPr>
              <a:spLocks/>
            </p:cNvSpPr>
            <p:nvPr/>
          </p:nvSpPr>
          <p:spPr bwMode="auto">
            <a:xfrm>
              <a:off x="1605" y="1690"/>
              <a:ext cx="467" cy="25"/>
            </a:xfrm>
            <a:custGeom>
              <a:avLst/>
              <a:gdLst/>
              <a:ahLst/>
              <a:cxnLst>
                <a:cxn ang="0">
                  <a:pos x="14" y="18"/>
                </a:cxn>
                <a:cxn ang="0">
                  <a:pos x="14" y="14"/>
                </a:cxn>
                <a:cxn ang="0">
                  <a:pos x="9" y="12"/>
                </a:cxn>
                <a:cxn ang="0">
                  <a:pos x="4" y="11"/>
                </a:cxn>
                <a:cxn ang="0">
                  <a:pos x="0" y="10"/>
                </a:cxn>
                <a:cxn ang="0">
                  <a:pos x="2" y="5"/>
                </a:cxn>
                <a:cxn ang="0">
                  <a:pos x="7" y="2"/>
                </a:cxn>
                <a:cxn ang="0">
                  <a:pos x="13" y="0"/>
                </a:cxn>
                <a:cxn ang="0">
                  <a:pos x="56" y="1"/>
                </a:cxn>
                <a:cxn ang="0">
                  <a:pos x="67" y="2"/>
                </a:cxn>
                <a:cxn ang="0">
                  <a:pos x="78" y="3"/>
                </a:cxn>
                <a:cxn ang="0">
                  <a:pos x="90" y="3"/>
                </a:cxn>
                <a:cxn ang="0">
                  <a:pos x="102" y="3"/>
                </a:cxn>
                <a:cxn ang="0">
                  <a:pos x="114" y="3"/>
                </a:cxn>
                <a:cxn ang="0">
                  <a:pos x="125" y="3"/>
                </a:cxn>
                <a:cxn ang="0">
                  <a:pos x="137" y="2"/>
                </a:cxn>
                <a:cxn ang="0">
                  <a:pos x="150" y="2"/>
                </a:cxn>
                <a:cxn ang="0">
                  <a:pos x="165" y="1"/>
                </a:cxn>
                <a:cxn ang="0">
                  <a:pos x="181" y="0"/>
                </a:cxn>
                <a:cxn ang="0">
                  <a:pos x="195" y="0"/>
                </a:cxn>
                <a:cxn ang="0">
                  <a:pos x="212" y="1"/>
                </a:cxn>
                <a:cxn ang="0">
                  <a:pos x="213" y="0"/>
                </a:cxn>
                <a:cxn ang="0">
                  <a:pos x="239" y="0"/>
                </a:cxn>
                <a:cxn ang="0">
                  <a:pos x="264" y="0"/>
                </a:cxn>
                <a:cxn ang="0">
                  <a:pos x="287" y="0"/>
                </a:cxn>
                <a:cxn ang="0">
                  <a:pos x="437" y="1"/>
                </a:cxn>
                <a:cxn ang="0">
                  <a:pos x="466" y="0"/>
                </a:cxn>
                <a:cxn ang="0">
                  <a:pos x="466" y="6"/>
                </a:cxn>
                <a:cxn ang="0">
                  <a:pos x="461" y="10"/>
                </a:cxn>
                <a:cxn ang="0">
                  <a:pos x="456" y="10"/>
                </a:cxn>
                <a:cxn ang="0">
                  <a:pos x="451" y="10"/>
                </a:cxn>
                <a:cxn ang="0">
                  <a:pos x="446" y="9"/>
                </a:cxn>
                <a:cxn ang="0">
                  <a:pos x="441" y="6"/>
                </a:cxn>
                <a:cxn ang="0">
                  <a:pos x="432" y="6"/>
                </a:cxn>
                <a:cxn ang="0">
                  <a:pos x="425" y="6"/>
                </a:cxn>
                <a:cxn ang="0">
                  <a:pos x="418" y="6"/>
                </a:cxn>
                <a:cxn ang="0">
                  <a:pos x="409" y="6"/>
                </a:cxn>
                <a:cxn ang="0">
                  <a:pos x="387" y="5"/>
                </a:cxn>
                <a:cxn ang="0">
                  <a:pos x="364" y="6"/>
                </a:cxn>
                <a:cxn ang="0">
                  <a:pos x="342" y="6"/>
                </a:cxn>
                <a:cxn ang="0">
                  <a:pos x="320" y="7"/>
                </a:cxn>
                <a:cxn ang="0">
                  <a:pos x="298" y="8"/>
                </a:cxn>
                <a:cxn ang="0">
                  <a:pos x="275" y="9"/>
                </a:cxn>
                <a:cxn ang="0">
                  <a:pos x="253" y="10"/>
                </a:cxn>
                <a:cxn ang="0">
                  <a:pos x="231" y="10"/>
                </a:cxn>
                <a:cxn ang="0">
                  <a:pos x="213" y="10"/>
                </a:cxn>
                <a:cxn ang="0">
                  <a:pos x="194" y="10"/>
                </a:cxn>
                <a:cxn ang="0">
                  <a:pos x="176" y="10"/>
                </a:cxn>
                <a:cxn ang="0">
                  <a:pos x="157" y="10"/>
                </a:cxn>
                <a:cxn ang="0">
                  <a:pos x="139" y="11"/>
                </a:cxn>
                <a:cxn ang="0">
                  <a:pos x="121" y="11"/>
                </a:cxn>
                <a:cxn ang="0">
                  <a:pos x="104" y="13"/>
                </a:cxn>
                <a:cxn ang="0">
                  <a:pos x="86" y="14"/>
                </a:cxn>
                <a:cxn ang="0">
                  <a:pos x="72" y="13"/>
                </a:cxn>
                <a:cxn ang="0">
                  <a:pos x="58" y="14"/>
                </a:cxn>
                <a:cxn ang="0">
                  <a:pos x="45" y="18"/>
                </a:cxn>
                <a:cxn ang="0">
                  <a:pos x="35" y="24"/>
                </a:cxn>
                <a:cxn ang="0">
                  <a:pos x="10" y="24"/>
                </a:cxn>
              </a:cxnLst>
              <a:rect l="0" t="0" r="r" b="b"/>
              <a:pathLst>
                <a:path w="467" h="25">
                  <a:moveTo>
                    <a:pt x="10" y="24"/>
                  </a:moveTo>
                  <a:lnTo>
                    <a:pt x="14" y="18"/>
                  </a:lnTo>
                  <a:lnTo>
                    <a:pt x="16" y="16"/>
                  </a:lnTo>
                  <a:lnTo>
                    <a:pt x="14" y="14"/>
                  </a:lnTo>
                  <a:lnTo>
                    <a:pt x="11" y="14"/>
                  </a:lnTo>
                  <a:lnTo>
                    <a:pt x="9" y="12"/>
                  </a:lnTo>
                  <a:lnTo>
                    <a:pt x="6" y="12"/>
                  </a:lnTo>
                  <a:lnTo>
                    <a:pt x="4" y="11"/>
                  </a:lnTo>
                  <a:lnTo>
                    <a:pt x="2" y="11"/>
                  </a:lnTo>
                  <a:lnTo>
                    <a:pt x="0" y="10"/>
                  </a:lnTo>
                  <a:lnTo>
                    <a:pt x="0" y="7"/>
                  </a:lnTo>
                  <a:lnTo>
                    <a:pt x="2" y="5"/>
                  </a:lnTo>
                  <a:lnTo>
                    <a:pt x="4" y="3"/>
                  </a:lnTo>
                  <a:lnTo>
                    <a:pt x="7" y="2"/>
                  </a:lnTo>
                  <a:lnTo>
                    <a:pt x="10" y="1"/>
                  </a:lnTo>
                  <a:lnTo>
                    <a:pt x="13" y="0"/>
                  </a:lnTo>
                  <a:lnTo>
                    <a:pt x="51" y="0"/>
                  </a:lnTo>
                  <a:lnTo>
                    <a:pt x="56" y="1"/>
                  </a:lnTo>
                  <a:lnTo>
                    <a:pt x="61" y="2"/>
                  </a:lnTo>
                  <a:lnTo>
                    <a:pt x="67" y="2"/>
                  </a:lnTo>
                  <a:lnTo>
                    <a:pt x="72" y="2"/>
                  </a:lnTo>
                  <a:lnTo>
                    <a:pt x="78" y="3"/>
                  </a:lnTo>
                  <a:lnTo>
                    <a:pt x="85" y="3"/>
                  </a:lnTo>
                  <a:lnTo>
                    <a:pt x="90" y="3"/>
                  </a:lnTo>
                  <a:lnTo>
                    <a:pt x="96" y="3"/>
                  </a:lnTo>
                  <a:lnTo>
                    <a:pt x="102" y="3"/>
                  </a:lnTo>
                  <a:lnTo>
                    <a:pt x="108" y="3"/>
                  </a:lnTo>
                  <a:lnTo>
                    <a:pt x="114" y="3"/>
                  </a:lnTo>
                  <a:lnTo>
                    <a:pt x="119" y="3"/>
                  </a:lnTo>
                  <a:lnTo>
                    <a:pt x="125" y="3"/>
                  </a:lnTo>
                  <a:lnTo>
                    <a:pt x="131" y="2"/>
                  </a:lnTo>
                  <a:lnTo>
                    <a:pt x="137" y="2"/>
                  </a:lnTo>
                  <a:lnTo>
                    <a:pt x="144" y="2"/>
                  </a:lnTo>
                  <a:lnTo>
                    <a:pt x="150" y="2"/>
                  </a:lnTo>
                  <a:lnTo>
                    <a:pt x="157" y="2"/>
                  </a:lnTo>
                  <a:lnTo>
                    <a:pt x="165" y="1"/>
                  </a:lnTo>
                  <a:lnTo>
                    <a:pt x="173" y="0"/>
                  </a:lnTo>
                  <a:lnTo>
                    <a:pt x="181" y="0"/>
                  </a:lnTo>
                  <a:lnTo>
                    <a:pt x="189" y="0"/>
                  </a:lnTo>
                  <a:lnTo>
                    <a:pt x="195" y="0"/>
                  </a:lnTo>
                  <a:lnTo>
                    <a:pt x="203" y="0"/>
                  </a:lnTo>
                  <a:lnTo>
                    <a:pt x="212" y="1"/>
                  </a:lnTo>
                  <a:lnTo>
                    <a:pt x="212" y="0"/>
                  </a:lnTo>
                  <a:lnTo>
                    <a:pt x="213" y="0"/>
                  </a:lnTo>
                  <a:lnTo>
                    <a:pt x="227" y="0"/>
                  </a:lnTo>
                  <a:lnTo>
                    <a:pt x="239" y="0"/>
                  </a:lnTo>
                  <a:lnTo>
                    <a:pt x="251" y="0"/>
                  </a:lnTo>
                  <a:lnTo>
                    <a:pt x="264" y="0"/>
                  </a:lnTo>
                  <a:lnTo>
                    <a:pt x="275" y="0"/>
                  </a:lnTo>
                  <a:lnTo>
                    <a:pt x="287" y="0"/>
                  </a:lnTo>
                  <a:lnTo>
                    <a:pt x="434" y="0"/>
                  </a:lnTo>
                  <a:lnTo>
                    <a:pt x="437" y="1"/>
                  </a:lnTo>
                  <a:lnTo>
                    <a:pt x="438" y="0"/>
                  </a:lnTo>
                  <a:lnTo>
                    <a:pt x="466" y="0"/>
                  </a:lnTo>
                  <a:lnTo>
                    <a:pt x="466" y="2"/>
                  </a:lnTo>
                  <a:lnTo>
                    <a:pt x="466" y="6"/>
                  </a:lnTo>
                  <a:lnTo>
                    <a:pt x="464" y="9"/>
                  </a:lnTo>
                  <a:lnTo>
                    <a:pt x="461" y="10"/>
                  </a:lnTo>
                  <a:lnTo>
                    <a:pt x="458" y="10"/>
                  </a:lnTo>
                  <a:lnTo>
                    <a:pt x="456" y="10"/>
                  </a:lnTo>
                  <a:lnTo>
                    <a:pt x="453" y="10"/>
                  </a:lnTo>
                  <a:lnTo>
                    <a:pt x="451" y="10"/>
                  </a:lnTo>
                  <a:lnTo>
                    <a:pt x="448" y="9"/>
                  </a:lnTo>
                  <a:lnTo>
                    <a:pt x="446" y="9"/>
                  </a:lnTo>
                  <a:lnTo>
                    <a:pt x="444" y="7"/>
                  </a:lnTo>
                  <a:lnTo>
                    <a:pt x="441" y="6"/>
                  </a:lnTo>
                  <a:lnTo>
                    <a:pt x="437" y="6"/>
                  </a:lnTo>
                  <a:lnTo>
                    <a:pt x="432" y="6"/>
                  </a:lnTo>
                  <a:lnTo>
                    <a:pt x="428" y="6"/>
                  </a:lnTo>
                  <a:lnTo>
                    <a:pt x="425" y="6"/>
                  </a:lnTo>
                  <a:lnTo>
                    <a:pt x="421" y="6"/>
                  </a:lnTo>
                  <a:lnTo>
                    <a:pt x="418" y="6"/>
                  </a:lnTo>
                  <a:lnTo>
                    <a:pt x="414" y="6"/>
                  </a:lnTo>
                  <a:lnTo>
                    <a:pt x="409" y="6"/>
                  </a:lnTo>
                  <a:lnTo>
                    <a:pt x="398" y="6"/>
                  </a:lnTo>
                  <a:lnTo>
                    <a:pt x="387" y="5"/>
                  </a:lnTo>
                  <a:lnTo>
                    <a:pt x="375" y="5"/>
                  </a:lnTo>
                  <a:lnTo>
                    <a:pt x="364" y="6"/>
                  </a:lnTo>
                  <a:lnTo>
                    <a:pt x="352" y="6"/>
                  </a:lnTo>
                  <a:lnTo>
                    <a:pt x="342" y="6"/>
                  </a:lnTo>
                  <a:lnTo>
                    <a:pt x="332" y="6"/>
                  </a:lnTo>
                  <a:lnTo>
                    <a:pt x="320" y="7"/>
                  </a:lnTo>
                  <a:lnTo>
                    <a:pt x="309" y="8"/>
                  </a:lnTo>
                  <a:lnTo>
                    <a:pt x="298" y="8"/>
                  </a:lnTo>
                  <a:lnTo>
                    <a:pt x="286" y="9"/>
                  </a:lnTo>
                  <a:lnTo>
                    <a:pt x="275" y="9"/>
                  </a:lnTo>
                  <a:lnTo>
                    <a:pt x="265" y="10"/>
                  </a:lnTo>
                  <a:lnTo>
                    <a:pt x="253" y="10"/>
                  </a:lnTo>
                  <a:lnTo>
                    <a:pt x="242" y="10"/>
                  </a:lnTo>
                  <a:lnTo>
                    <a:pt x="231" y="10"/>
                  </a:lnTo>
                  <a:lnTo>
                    <a:pt x="222" y="10"/>
                  </a:lnTo>
                  <a:lnTo>
                    <a:pt x="213" y="10"/>
                  </a:lnTo>
                  <a:lnTo>
                    <a:pt x="203" y="10"/>
                  </a:lnTo>
                  <a:lnTo>
                    <a:pt x="194" y="10"/>
                  </a:lnTo>
                  <a:lnTo>
                    <a:pt x="185" y="10"/>
                  </a:lnTo>
                  <a:lnTo>
                    <a:pt x="176" y="10"/>
                  </a:lnTo>
                  <a:lnTo>
                    <a:pt x="167" y="10"/>
                  </a:lnTo>
                  <a:lnTo>
                    <a:pt x="157" y="10"/>
                  </a:lnTo>
                  <a:lnTo>
                    <a:pt x="148" y="10"/>
                  </a:lnTo>
                  <a:lnTo>
                    <a:pt x="139" y="11"/>
                  </a:lnTo>
                  <a:lnTo>
                    <a:pt x="130" y="11"/>
                  </a:lnTo>
                  <a:lnTo>
                    <a:pt x="121" y="11"/>
                  </a:lnTo>
                  <a:lnTo>
                    <a:pt x="112" y="12"/>
                  </a:lnTo>
                  <a:lnTo>
                    <a:pt x="104" y="13"/>
                  </a:lnTo>
                  <a:lnTo>
                    <a:pt x="95" y="13"/>
                  </a:lnTo>
                  <a:lnTo>
                    <a:pt x="86" y="14"/>
                  </a:lnTo>
                  <a:lnTo>
                    <a:pt x="79" y="13"/>
                  </a:lnTo>
                  <a:lnTo>
                    <a:pt x="72" y="13"/>
                  </a:lnTo>
                  <a:lnTo>
                    <a:pt x="65" y="14"/>
                  </a:lnTo>
                  <a:lnTo>
                    <a:pt x="58" y="14"/>
                  </a:lnTo>
                  <a:lnTo>
                    <a:pt x="51" y="16"/>
                  </a:lnTo>
                  <a:lnTo>
                    <a:pt x="45" y="18"/>
                  </a:lnTo>
                  <a:lnTo>
                    <a:pt x="39" y="20"/>
                  </a:lnTo>
                  <a:lnTo>
                    <a:pt x="35" y="24"/>
                  </a:lnTo>
                  <a:lnTo>
                    <a:pt x="33" y="24"/>
                  </a:lnTo>
                  <a:lnTo>
                    <a:pt x="10" y="24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136" name="Freeform 135"/>
            <p:cNvSpPr>
              <a:spLocks/>
            </p:cNvSpPr>
            <p:nvPr/>
          </p:nvSpPr>
          <p:spPr bwMode="auto">
            <a:xfrm>
              <a:off x="1450" y="1690"/>
              <a:ext cx="33" cy="10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11" y="1"/>
                </a:cxn>
                <a:cxn ang="0">
                  <a:pos x="8" y="2"/>
                </a:cxn>
                <a:cxn ang="0">
                  <a:pos x="6" y="3"/>
                </a:cxn>
                <a:cxn ang="0">
                  <a:pos x="2" y="4"/>
                </a:cxn>
                <a:cxn ang="0">
                  <a:pos x="0" y="6"/>
                </a:cxn>
                <a:cxn ang="0">
                  <a:pos x="1" y="9"/>
                </a:cxn>
                <a:cxn ang="0">
                  <a:pos x="3" y="8"/>
                </a:cxn>
                <a:cxn ang="0">
                  <a:pos x="6" y="8"/>
                </a:cxn>
                <a:cxn ang="0">
                  <a:pos x="8" y="8"/>
                </a:cxn>
                <a:cxn ang="0">
                  <a:pos x="10" y="7"/>
                </a:cxn>
                <a:cxn ang="0">
                  <a:pos x="12" y="7"/>
                </a:cxn>
                <a:cxn ang="0">
                  <a:pos x="14" y="7"/>
                </a:cxn>
                <a:cxn ang="0">
                  <a:pos x="18" y="7"/>
                </a:cxn>
                <a:cxn ang="0">
                  <a:pos x="19" y="7"/>
                </a:cxn>
                <a:cxn ang="0">
                  <a:pos x="24" y="5"/>
                </a:cxn>
                <a:cxn ang="0">
                  <a:pos x="29" y="3"/>
                </a:cxn>
                <a:cxn ang="0">
                  <a:pos x="31" y="1"/>
                </a:cxn>
                <a:cxn ang="0">
                  <a:pos x="32" y="0"/>
                </a:cxn>
                <a:cxn ang="0">
                  <a:pos x="14" y="0"/>
                </a:cxn>
              </a:cxnLst>
              <a:rect l="0" t="0" r="r" b="b"/>
              <a:pathLst>
                <a:path w="33" h="10">
                  <a:moveTo>
                    <a:pt x="14" y="0"/>
                  </a:moveTo>
                  <a:lnTo>
                    <a:pt x="11" y="1"/>
                  </a:lnTo>
                  <a:lnTo>
                    <a:pt x="8" y="2"/>
                  </a:lnTo>
                  <a:lnTo>
                    <a:pt x="6" y="3"/>
                  </a:lnTo>
                  <a:lnTo>
                    <a:pt x="2" y="4"/>
                  </a:lnTo>
                  <a:lnTo>
                    <a:pt x="0" y="6"/>
                  </a:lnTo>
                  <a:lnTo>
                    <a:pt x="1" y="9"/>
                  </a:lnTo>
                  <a:lnTo>
                    <a:pt x="3" y="8"/>
                  </a:lnTo>
                  <a:lnTo>
                    <a:pt x="6" y="8"/>
                  </a:lnTo>
                  <a:lnTo>
                    <a:pt x="8" y="8"/>
                  </a:lnTo>
                  <a:lnTo>
                    <a:pt x="10" y="7"/>
                  </a:lnTo>
                  <a:lnTo>
                    <a:pt x="12" y="7"/>
                  </a:lnTo>
                  <a:lnTo>
                    <a:pt x="14" y="7"/>
                  </a:lnTo>
                  <a:lnTo>
                    <a:pt x="18" y="7"/>
                  </a:lnTo>
                  <a:lnTo>
                    <a:pt x="19" y="7"/>
                  </a:lnTo>
                  <a:lnTo>
                    <a:pt x="24" y="5"/>
                  </a:lnTo>
                  <a:lnTo>
                    <a:pt x="29" y="3"/>
                  </a:lnTo>
                  <a:lnTo>
                    <a:pt x="31" y="1"/>
                  </a:lnTo>
                  <a:lnTo>
                    <a:pt x="32" y="0"/>
                  </a:lnTo>
                  <a:lnTo>
                    <a:pt x="14" y="0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137" name="Freeform 136"/>
            <p:cNvSpPr>
              <a:spLocks/>
            </p:cNvSpPr>
            <p:nvPr/>
          </p:nvSpPr>
          <p:spPr bwMode="auto">
            <a:xfrm>
              <a:off x="1254" y="1720"/>
              <a:ext cx="124" cy="63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3" y="60"/>
                </a:cxn>
                <a:cxn ang="0">
                  <a:pos x="5" y="57"/>
                </a:cxn>
                <a:cxn ang="0">
                  <a:pos x="7" y="56"/>
                </a:cxn>
                <a:cxn ang="0">
                  <a:pos x="10" y="54"/>
                </a:cxn>
                <a:cxn ang="0">
                  <a:pos x="12" y="53"/>
                </a:cxn>
                <a:cxn ang="0">
                  <a:pos x="15" y="52"/>
                </a:cxn>
                <a:cxn ang="0">
                  <a:pos x="21" y="47"/>
                </a:cxn>
                <a:cxn ang="0">
                  <a:pos x="28" y="43"/>
                </a:cxn>
                <a:cxn ang="0">
                  <a:pos x="34" y="39"/>
                </a:cxn>
                <a:cxn ang="0">
                  <a:pos x="41" y="36"/>
                </a:cxn>
                <a:cxn ang="0">
                  <a:pos x="49" y="33"/>
                </a:cxn>
                <a:cxn ang="0">
                  <a:pos x="56" y="30"/>
                </a:cxn>
                <a:cxn ang="0">
                  <a:pos x="64" y="27"/>
                </a:cxn>
                <a:cxn ang="0">
                  <a:pos x="71" y="25"/>
                </a:cxn>
                <a:cxn ang="0">
                  <a:pos x="70" y="21"/>
                </a:cxn>
                <a:cxn ang="0">
                  <a:pos x="68" y="18"/>
                </a:cxn>
                <a:cxn ang="0">
                  <a:pos x="67" y="16"/>
                </a:cxn>
                <a:cxn ang="0">
                  <a:pos x="68" y="14"/>
                </a:cxn>
                <a:cxn ang="0">
                  <a:pos x="73" y="9"/>
                </a:cxn>
                <a:cxn ang="0">
                  <a:pos x="79" y="5"/>
                </a:cxn>
                <a:cxn ang="0">
                  <a:pos x="85" y="1"/>
                </a:cxn>
                <a:cxn ang="0">
                  <a:pos x="87" y="0"/>
                </a:cxn>
                <a:cxn ang="0">
                  <a:pos x="111" y="0"/>
                </a:cxn>
                <a:cxn ang="0">
                  <a:pos x="109" y="2"/>
                </a:cxn>
                <a:cxn ang="0">
                  <a:pos x="111" y="4"/>
                </a:cxn>
                <a:cxn ang="0">
                  <a:pos x="113" y="5"/>
                </a:cxn>
                <a:cxn ang="0">
                  <a:pos x="115" y="5"/>
                </a:cxn>
                <a:cxn ang="0">
                  <a:pos x="118" y="6"/>
                </a:cxn>
                <a:cxn ang="0">
                  <a:pos x="121" y="7"/>
                </a:cxn>
                <a:cxn ang="0">
                  <a:pos x="123" y="9"/>
                </a:cxn>
                <a:cxn ang="0">
                  <a:pos x="123" y="10"/>
                </a:cxn>
                <a:cxn ang="0">
                  <a:pos x="122" y="14"/>
                </a:cxn>
                <a:cxn ang="0">
                  <a:pos x="115" y="16"/>
                </a:cxn>
                <a:cxn ang="0">
                  <a:pos x="110" y="19"/>
                </a:cxn>
                <a:cxn ang="0">
                  <a:pos x="104" y="22"/>
                </a:cxn>
                <a:cxn ang="0">
                  <a:pos x="98" y="26"/>
                </a:cxn>
                <a:cxn ang="0">
                  <a:pos x="92" y="28"/>
                </a:cxn>
                <a:cxn ang="0">
                  <a:pos x="87" y="31"/>
                </a:cxn>
                <a:cxn ang="0">
                  <a:pos x="80" y="33"/>
                </a:cxn>
                <a:cxn ang="0">
                  <a:pos x="73" y="36"/>
                </a:cxn>
                <a:cxn ang="0">
                  <a:pos x="68" y="38"/>
                </a:cxn>
                <a:cxn ang="0">
                  <a:pos x="61" y="42"/>
                </a:cxn>
                <a:cxn ang="0">
                  <a:pos x="54" y="43"/>
                </a:cxn>
                <a:cxn ang="0">
                  <a:pos x="48" y="45"/>
                </a:cxn>
                <a:cxn ang="0">
                  <a:pos x="41" y="47"/>
                </a:cxn>
                <a:cxn ang="0">
                  <a:pos x="34" y="49"/>
                </a:cxn>
                <a:cxn ang="0">
                  <a:pos x="30" y="52"/>
                </a:cxn>
                <a:cxn ang="0">
                  <a:pos x="26" y="57"/>
                </a:cxn>
                <a:cxn ang="0">
                  <a:pos x="23" y="58"/>
                </a:cxn>
                <a:cxn ang="0">
                  <a:pos x="20" y="61"/>
                </a:cxn>
                <a:cxn ang="0">
                  <a:pos x="19" y="62"/>
                </a:cxn>
                <a:cxn ang="0">
                  <a:pos x="0" y="62"/>
                </a:cxn>
              </a:cxnLst>
              <a:rect l="0" t="0" r="r" b="b"/>
              <a:pathLst>
                <a:path w="124" h="63">
                  <a:moveTo>
                    <a:pt x="0" y="62"/>
                  </a:moveTo>
                  <a:lnTo>
                    <a:pt x="3" y="60"/>
                  </a:lnTo>
                  <a:lnTo>
                    <a:pt x="5" y="57"/>
                  </a:lnTo>
                  <a:lnTo>
                    <a:pt x="7" y="56"/>
                  </a:lnTo>
                  <a:lnTo>
                    <a:pt x="10" y="54"/>
                  </a:lnTo>
                  <a:lnTo>
                    <a:pt x="12" y="53"/>
                  </a:lnTo>
                  <a:lnTo>
                    <a:pt x="15" y="52"/>
                  </a:lnTo>
                  <a:lnTo>
                    <a:pt x="21" y="47"/>
                  </a:lnTo>
                  <a:lnTo>
                    <a:pt x="28" y="43"/>
                  </a:lnTo>
                  <a:lnTo>
                    <a:pt x="34" y="39"/>
                  </a:lnTo>
                  <a:lnTo>
                    <a:pt x="41" y="36"/>
                  </a:lnTo>
                  <a:lnTo>
                    <a:pt x="49" y="33"/>
                  </a:lnTo>
                  <a:lnTo>
                    <a:pt x="56" y="30"/>
                  </a:lnTo>
                  <a:lnTo>
                    <a:pt x="64" y="27"/>
                  </a:lnTo>
                  <a:lnTo>
                    <a:pt x="71" y="25"/>
                  </a:lnTo>
                  <a:lnTo>
                    <a:pt x="70" y="21"/>
                  </a:lnTo>
                  <a:lnTo>
                    <a:pt x="68" y="18"/>
                  </a:lnTo>
                  <a:lnTo>
                    <a:pt x="67" y="16"/>
                  </a:lnTo>
                  <a:lnTo>
                    <a:pt x="68" y="14"/>
                  </a:lnTo>
                  <a:lnTo>
                    <a:pt x="73" y="9"/>
                  </a:lnTo>
                  <a:lnTo>
                    <a:pt x="79" y="5"/>
                  </a:lnTo>
                  <a:lnTo>
                    <a:pt x="85" y="1"/>
                  </a:lnTo>
                  <a:lnTo>
                    <a:pt x="87" y="0"/>
                  </a:lnTo>
                  <a:lnTo>
                    <a:pt x="111" y="0"/>
                  </a:lnTo>
                  <a:lnTo>
                    <a:pt x="109" y="2"/>
                  </a:lnTo>
                  <a:lnTo>
                    <a:pt x="111" y="4"/>
                  </a:lnTo>
                  <a:lnTo>
                    <a:pt x="113" y="5"/>
                  </a:lnTo>
                  <a:lnTo>
                    <a:pt x="115" y="5"/>
                  </a:lnTo>
                  <a:lnTo>
                    <a:pt x="118" y="6"/>
                  </a:lnTo>
                  <a:lnTo>
                    <a:pt x="121" y="7"/>
                  </a:lnTo>
                  <a:lnTo>
                    <a:pt x="123" y="9"/>
                  </a:lnTo>
                  <a:lnTo>
                    <a:pt x="123" y="10"/>
                  </a:lnTo>
                  <a:lnTo>
                    <a:pt x="122" y="14"/>
                  </a:lnTo>
                  <a:lnTo>
                    <a:pt x="115" y="16"/>
                  </a:lnTo>
                  <a:lnTo>
                    <a:pt x="110" y="19"/>
                  </a:lnTo>
                  <a:lnTo>
                    <a:pt x="104" y="22"/>
                  </a:lnTo>
                  <a:lnTo>
                    <a:pt x="98" y="26"/>
                  </a:lnTo>
                  <a:lnTo>
                    <a:pt x="92" y="28"/>
                  </a:lnTo>
                  <a:lnTo>
                    <a:pt x="87" y="31"/>
                  </a:lnTo>
                  <a:lnTo>
                    <a:pt x="80" y="33"/>
                  </a:lnTo>
                  <a:lnTo>
                    <a:pt x="73" y="36"/>
                  </a:lnTo>
                  <a:lnTo>
                    <a:pt x="68" y="38"/>
                  </a:lnTo>
                  <a:lnTo>
                    <a:pt x="61" y="42"/>
                  </a:lnTo>
                  <a:lnTo>
                    <a:pt x="54" y="43"/>
                  </a:lnTo>
                  <a:lnTo>
                    <a:pt x="48" y="45"/>
                  </a:lnTo>
                  <a:lnTo>
                    <a:pt x="41" y="47"/>
                  </a:lnTo>
                  <a:lnTo>
                    <a:pt x="34" y="49"/>
                  </a:lnTo>
                  <a:lnTo>
                    <a:pt x="30" y="52"/>
                  </a:lnTo>
                  <a:lnTo>
                    <a:pt x="26" y="57"/>
                  </a:lnTo>
                  <a:lnTo>
                    <a:pt x="23" y="58"/>
                  </a:lnTo>
                  <a:lnTo>
                    <a:pt x="20" y="61"/>
                  </a:lnTo>
                  <a:lnTo>
                    <a:pt x="19" y="62"/>
                  </a:lnTo>
                  <a:lnTo>
                    <a:pt x="0" y="62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138" name="Freeform 137"/>
            <p:cNvSpPr>
              <a:spLocks/>
            </p:cNvSpPr>
            <p:nvPr/>
          </p:nvSpPr>
          <p:spPr bwMode="auto">
            <a:xfrm>
              <a:off x="1301" y="1720"/>
              <a:ext cx="181" cy="63"/>
            </a:xfrm>
            <a:custGeom>
              <a:avLst/>
              <a:gdLst/>
              <a:ahLst/>
              <a:cxnLst>
                <a:cxn ang="0">
                  <a:pos x="2" y="60"/>
                </a:cxn>
                <a:cxn ang="0">
                  <a:pos x="9" y="53"/>
                </a:cxn>
                <a:cxn ang="0">
                  <a:pos x="19" y="47"/>
                </a:cxn>
                <a:cxn ang="0">
                  <a:pos x="30" y="43"/>
                </a:cxn>
                <a:cxn ang="0">
                  <a:pos x="43" y="42"/>
                </a:cxn>
                <a:cxn ang="0">
                  <a:pos x="52" y="41"/>
                </a:cxn>
                <a:cxn ang="0">
                  <a:pos x="60" y="37"/>
                </a:cxn>
                <a:cxn ang="0">
                  <a:pos x="68" y="36"/>
                </a:cxn>
                <a:cxn ang="0">
                  <a:pos x="75" y="36"/>
                </a:cxn>
                <a:cxn ang="0">
                  <a:pos x="81" y="39"/>
                </a:cxn>
                <a:cxn ang="0">
                  <a:pos x="86" y="36"/>
                </a:cxn>
                <a:cxn ang="0">
                  <a:pos x="90" y="31"/>
                </a:cxn>
                <a:cxn ang="0">
                  <a:pos x="96" y="27"/>
                </a:cxn>
                <a:cxn ang="0">
                  <a:pos x="102" y="24"/>
                </a:cxn>
                <a:cxn ang="0">
                  <a:pos x="108" y="19"/>
                </a:cxn>
                <a:cxn ang="0">
                  <a:pos x="116" y="16"/>
                </a:cxn>
                <a:cxn ang="0">
                  <a:pos x="123" y="14"/>
                </a:cxn>
                <a:cxn ang="0">
                  <a:pos x="129" y="13"/>
                </a:cxn>
                <a:cxn ang="0">
                  <a:pos x="134" y="14"/>
                </a:cxn>
                <a:cxn ang="0">
                  <a:pos x="138" y="16"/>
                </a:cxn>
                <a:cxn ang="0">
                  <a:pos x="142" y="16"/>
                </a:cxn>
                <a:cxn ang="0">
                  <a:pos x="148" y="15"/>
                </a:cxn>
                <a:cxn ang="0">
                  <a:pos x="153" y="10"/>
                </a:cxn>
                <a:cxn ang="0">
                  <a:pos x="158" y="6"/>
                </a:cxn>
                <a:cxn ang="0">
                  <a:pos x="165" y="3"/>
                </a:cxn>
                <a:cxn ang="0">
                  <a:pos x="168" y="0"/>
                </a:cxn>
                <a:cxn ang="0">
                  <a:pos x="174" y="20"/>
                </a:cxn>
                <a:cxn ang="0">
                  <a:pos x="173" y="62"/>
                </a:cxn>
                <a:cxn ang="0">
                  <a:pos x="109" y="59"/>
                </a:cxn>
                <a:cxn ang="0">
                  <a:pos x="114" y="57"/>
                </a:cxn>
                <a:cxn ang="0">
                  <a:pos x="119" y="55"/>
                </a:cxn>
                <a:cxn ang="0">
                  <a:pos x="123" y="52"/>
                </a:cxn>
                <a:cxn ang="0">
                  <a:pos x="128" y="49"/>
                </a:cxn>
                <a:cxn ang="0">
                  <a:pos x="129" y="47"/>
                </a:cxn>
                <a:cxn ang="0">
                  <a:pos x="129" y="44"/>
                </a:cxn>
                <a:cxn ang="0">
                  <a:pos x="120" y="47"/>
                </a:cxn>
                <a:cxn ang="0">
                  <a:pos x="111" y="50"/>
                </a:cxn>
                <a:cxn ang="0">
                  <a:pos x="103" y="54"/>
                </a:cxn>
                <a:cxn ang="0">
                  <a:pos x="94" y="57"/>
                </a:cxn>
                <a:cxn ang="0">
                  <a:pos x="86" y="60"/>
                </a:cxn>
                <a:cxn ang="0">
                  <a:pos x="80" y="61"/>
                </a:cxn>
                <a:cxn ang="0">
                  <a:pos x="50" y="62"/>
                </a:cxn>
                <a:cxn ang="0">
                  <a:pos x="48" y="60"/>
                </a:cxn>
                <a:cxn ang="0">
                  <a:pos x="45" y="57"/>
                </a:cxn>
                <a:cxn ang="0">
                  <a:pos x="41" y="56"/>
                </a:cxn>
                <a:cxn ang="0">
                  <a:pos x="37" y="55"/>
                </a:cxn>
                <a:cxn ang="0">
                  <a:pos x="32" y="57"/>
                </a:cxn>
                <a:cxn ang="0">
                  <a:pos x="26" y="58"/>
                </a:cxn>
                <a:cxn ang="0">
                  <a:pos x="21" y="58"/>
                </a:cxn>
                <a:cxn ang="0">
                  <a:pos x="15" y="60"/>
                </a:cxn>
                <a:cxn ang="0">
                  <a:pos x="0" y="62"/>
                </a:cxn>
              </a:cxnLst>
              <a:rect l="0" t="0" r="r" b="b"/>
              <a:pathLst>
                <a:path w="181" h="63">
                  <a:moveTo>
                    <a:pt x="0" y="62"/>
                  </a:moveTo>
                  <a:lnTo>
                    <a:pt x="2" y="60"/>
                  </a:lnTo>
                  <a:lnTo>
                    <a:pt x="3" y="57"/>
                  </a:lnTo>
                  <a:lnTo>
                    <a:pt x="9" y="53"/>
                  </a:lnTo>
                  <a:lnTo>
                    <a:pt x="14" y="50"/>
                  </a:lnTo>
                  <a:lnTo>
                    <a:pt x="19" y="47"/>
                  </a:lnTo>
                  <a:lnTo>
                    <a:pt x="25" y="45"/>
                  </a:lnTo>
                  <a:lnTo>
                    <a:pt x="30" y="43"/>
                  </a:lnTo>
                  <a:lnTo>
                    <a:pt x="37" y="42"/>
                  </a:lnTo>
                  <a:lnTo>
                    <a:pt x="43" y="42"/>
                  </a:lnTo>
                  <a:lnTo>
                    <a:pt x="49" y="42"/>
                  </a:lnTo>
                  <a:lnTo>
                    <a:pt x="52" y="41"/>
                  </a:lnTo>
                  <a:lnTo>
                    <a:pt x="56" y="39"/>
                  </a:lnTo>
                  <a:lnTo>
                    <a:pt x="60" y="37"/>
                  </a:lnTo>
                  <a:lnTo>
                    <a:pt x="64" y="36"/>
                  </a:lnTo>
                  <a:lnTo>
                    <a:pt x="68" y="36"/>
                  </a:lnTo>
                  <a:lnTo>
                    <a:pt x="71" y="36"/>
                  </a:lnTo>
                  <a:lnTo>
                    <a:pt x="75" y="36"/>
                  </a:lnTo>
                  <a:lnTo>
                    <a:pt x="78" y="39"/>
                  </a:lnTo>
                  <a:lnTo>
                    <a:pt x="81" y="39"/>
                  </a:lnTo>
                  <a:lnTo>
                    <a:pt x="84" y="37"/>
                  </a:lnTo>
                  <a:lnTo>
                    <a:pt x="86" y="36"/>
                  </a:lnTo>
                  <a:lnTo>
                    <a:pt x="88" y="33"/>
                  </a:lnTo>
                  <a:lnTo>
                    <a:pt x="90" y="31"/>
                  </a:lnTo>
                  <a:lnTo>
                    <a:pt x="93" y="28"/>
                  </a:lnTo>
                  <a:lnTo>
                    <a:pt x="96" y="27"/>
                  </a:lnTo>
                  <a:lnTo>
                    <a:pt x="100" y="27"/>
                  </a:lnTo>
                  <a:lnTo>
                    <a:pt x="102" y="24"/>
                  </a:lnTo>
                  <a:lnTo>
                    <a:pt x="105" y="21"/>
                  </a:lnTo>
                  <a:lnTo>
                    <a:pt x="108" y="19"/>
                  </a:lnTo>
                  <a:lnTo>
                    <a:pt x="112" y="17"/>
                  </a:lnTo>
                  <a:lnTo>
                    <a:pt x="116" y="16"/>
                  </a:lnTo>
                  <a:lnTo>
                    <a:pt x="119" y="15"/>
                  </a:lnTo>
                  <a:lnTo>
                    <a:pt x="123" y="14"/>
                  </a:lnTo>
                  <a:lnTo>
                    <a:pt x="127" y="13"/>
                  </a:lnTo>
                  <a:lnTo>
                    <a:pt x="129" y="13"/>
                  </a:lnTo>
                  <a:lnTo>
                    <a:pt x="132" y="14"/>
                  </a:lnTo>
                  <a:lnTo>
                    <a:pt x="134" y="14"/>
                  </a:lnTo>
                  <a:lnTo>
                    <a:pt x="136" y="15"/>
                  </a:lnTo>
                  <a:lnTo>
                    <a:pt x="138" y="16"/>
                  </a:lnTo>
                  <a:lnTo>
                    <a:pt x="140" y="16"/>
                  </a:lnTo>
                  <a:lnTo>
                    <a:pt x="142" y="16"/>
                  </a:lnTo>
                  <a:lnTo>
                    <a:pt x="145" y="17"/>
                  </a:lnTo>
                  <a:lnTo>
                    <a:pt x="148" y="15"/>
                  </a:lnTo>
                  <a:lnTo>
                    <a:pt x="151" y="13"/>
                  </a:lnTo>
                  <a:lnTo>
                    <a:pt x="153" y="10"/>
                  </a:lnTo>
                  <a:lnTo>
                    <a:pt x="156" y="9"/>
                  </a:lnTo>
                  <a:lnTo>
                    <a:pt x="158" y="6"/>
                  </a:lnTo>
                  <a:lnTo>
                    <a:pt x="161" y="5"/>
                  </a:lnTo>
                  <a:lnTo>
                    <a:pt x="165" y="3"/>
                  </a:lnTo>
                  <a:lnTo>
                    <a:pt x="167" y="2"/>
                  </a:lnTo>
                  <a:lnTo>
                    <a:pt x="168" y="0"/>
                  </a:lnTo>
                  <a:lnTo>
                    <a:pt x="180" y="0"/>
                  </a:lnTo>
                  <a:lnTo>
                    <a:pt x="174" y="20"/>
                  </a:lnTo>
                  <a:lnTo>
                    <a:pt x="173" y="42"/>
                  </a:lnTo>
                  <a:lnTo>
                    <a:pt x="173" y="62"/>
                  </a:lnTo>
                  <a:lnTo>
                    <a:pt x="105" y="62"/>
                  </a:lnTo>
                  <a:lnTo>
                    <a:pt x="109" y="59"/>
                  </a:lnTo>
                  <a:lnTo>
                    <a:pt x="112" y="58"/>
                  </a:lnTo>
                  <a:lnTo>
                    <a:pt x="114" y="57"/>
                  </a:lnTo>
                  <a:lnTo>
                    <a:pt x="117" y="57"/>
                  </a:lnTo>
                  <a:lnTo>
                    <a:pt x="119" y="55"/>
                  </a:lnTo>
                  <a:lnTo>
                    <a:pt x="121" y="53"/>
                  </a:lnTo>
                  <a:lnTo>
                    <a:pt x="123" y="52"/>
                  </a:lnTo>
                  <a:lnTo>
                    <a:pt x="126" y="50"/>
                  </a:lnTo>
                  <a:lnTo>
                    <a:pt x="128" y="49"/>
                  </a:lnTo>
                  <a:lnTo>
                    <a:pt x="129" y="48"/>
                  </a:lnTo>
                  <a:lnTo>
                    <a:pt x="129" y="47"/>
                  </a:lnTo>
                  <a:lnTo>
                    <a:pt x="129" y="46"/>
                  </a:lnTo>
                  <a:lnTo>
                    <a:pt x="129" y="44"/>
                  </a:lnTo>
                  <a:lnTo>
                    <a:pt x="125" y="45"/>
                  </a:lnTo>
                  <a:lnTo>
                    <a:pt x="120" y="47"/>
                  </a:lnTo>
                  <a:lnTo>
                    <a:pt x="115" y="48"/>
                  </a:lnTo>
                  <a:lnTo>
                    <a:pt x="111" y="50"/>
                  </a:lnTo>
                  <a:lnTo>
                    <a:pt x="106" y="52"/>
                  </a:lnTo>
                  <a:lnTo>
                    <a:pt x="103" y="54"/>
                  </a:lnTo>
                  <a:lnTo>
                    <a:pt x="99" y="56"/>
                  </a:lnTo>
                  <a:lnTo>
                    <a:pt x="94" y="57"/>
                  </a:lnTo>
                  <a:lnTo>
                    <a:pt x="90" y="59"/>
                  </a:lnTo>
                  <a:lnTo>
                    <a:pt x="86" y="60"/>
                  </a:lnTo>
                  <a:lnTo>
                    <a:pt x="83" y="60"/>
                  </a:lnTo>
                  <a:lnTo>
                    <a:pt x="80" y="61"/>
                  </a:lnTo>
                  <a:lnTo>
                    <a:pt x="78" y="62"/>
                  </a:lnTo>
                  <a:lnTo>
                    <a:pt x="50" y="62"/>
                  </a:lnTo>
                  <a:lnTo>
                    <a:pt x="50" y="61"/>
                  </a:lnTo>
                  <a:lnTo>
                    <a:pt x="48" y="60"/>
                  </a:lnTo>
                  <a:lnTo>
                    <a:pt x="46" y="59"/>
                  </a:lnTo>
                  <a:lnTo>
                    <a:pt x="45" y="57"/>
                  </a:lnTo>
                  <a:lnTo>
                    <a:pt x="43" y="57"/>
                  </a:lnTo>
                  <a:lnTo>
                    <a:pt x="41" y="56"/>
                  </a:lnTo>
                  <a:lnTo>
                    <a:pt x="39" y="56"/>
                  </a:lnTo>
                  <a:lnTo>
                    <a:pt x="37" y="55"/>
                  </a:lnTo>
                  <a:lnTo>
                    <a:pt x="34" y="56"/>
                  </a:lnTo>
                  <a:lnTo>
                    <a:pt x="32" y="57"/>
                  </a:lnTo>
                  <a:lnTo>
                    <a:pt x="29" y="58"/>
                  </a:lnTo>
                  <a:lnTo>
                    <a:pt x="26" y="58"/>
                  </a:lnTo>
                  <a:lnTo>
                    <a:pt x="23" y="58"/>
                  </a:lnTo>
                  <a:lnTo>
                    <a:pt x="21" y="58"/>
                  </a:lnTo>
                  <a:lnTo>
                    <a:pt x="18" y="58"/>
                  </a:lnTo>
                  <a:lnTo>
                    <a:pt x="15" y="60"/>
                  </a:lnTo>
                  <a:lnTo>
                    <a:pt x="15" y="62"/>
                  </a:lnTo>
                  <a:lnTo>
                    <a:pt x="0" y="62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139" name="Freeform 138"/>
            <p:cNvSpPr>
              <a:spLocks/>
            </p:cNvSpPr>
            <p:nvPr/>
          </p:nvSpPr>
          <p:spPr bwMode="auto">
            <a:xfrm>
              <a:off x="1486" y="1720"/>
              <a:ext cx="147" cy="63"/>
            </a:xfrm>
            <a:custGeom>
              <a:avLst/>
              <a:gdLst/>
              <a:ahLst/>
              <a:cxnLst>
                <a:cxn ang="0">
                  <a:pos x="1" y="50"/>
                </a:cxn>
                <a:cxn ang="0">
                  <a:pos x="5" y="1"/>
                </a:cxn>
                <a:cxn ang="0">
                  <a:pos x="107" y="0"/>
                </a:cxn>
                <a:cxn ang="0">
                  <a:pos x="113" y="3"/>
                </a:cxn>
                <a:cxn ang="0">
                  <a:pos x="124" y="1"/>
                </a:cxn>
                <a:cxn ang="0">
                  <a:pos x="146" y="0"/>
                </a:cxn>
                <a:cxn ang="0">
                  <a:pos x="137" y="3"/>
                </a:cxn>
                <a:cxn ang="0">
                  <a:pos x="126" y="4"/>
                </a:cxn>
                <a:cxn ang="0">
                  <a:pos x="118" y="8"/>
                </a:cxn>
                <a:cxn ang="0">
                  <a:pos x="115" y="18"/>
                </a:cxn>
                <a:cxn ang="0">
                  <a:pos x="108" y="22"/>
                </a:cxn>
                <a:cxn ang="0">
                  <a:pos x="99" y="25"/>
                </a:cxn>
                <a:cxn ang="0">
                  <a:pos x="91" y="27"/>
                </a:cxn>
                <a:cxn ang="0">
                  <a:pos x="85" y="31"/>
                </a:cxn>
                <a:cxn ang="0">
                  <a:pos x="87" y="37"/>
                </a:cxn>
                <a:cxn ang="0">
                  <a:pos x="95" y="39"/>
                </a:cxn>
                <a:cxn ang="0">
                  <a:pos x="102" y="42"/>
                </a:cxn>
                <a:cxn ang="0">
                  <a:pos x="106" y="48"/>
                </a:cxn>
                <a:cxn ang="0">
                  <a:pos x="104" y="56"/>
                </a:cxn>
                <a:cxn ang="0">
                  <a:pos x="100" y="62"/>
                </a:cxn>
                <a:cxn ang="0">
                  <a:pos x="71" y="61"/>
                </a:cxn>
                <a:cxn ang="0">
                  <a:pos x="67" y="57"/>
                </a:cxn>
                <a:cxn ang="0">
                  <a:pos x="61" y="54"/>
                </a:cxn>
                <a:cxn ang="0">
                  <a:pos x="56" y="60"/>
                </a:cxn>
                <a:cxn ang="0">
                  <a:pos x="26" y="62"/>
                </a:cxn>
                <a:cxn ang="0">
                  <a:pos x="33" y="57"/>
                </a:cxn>
                <a:cxn ang="0">
                  <a:pos x="40" y="54"/>
                </a:cxn>
                <a:cxn ang="0">
                  <a:pos x="45" y="48"/>
                </a:cxn>
                <a:cxn ang="0">
                  <a:pos x="40" y="46"/>
                </a:cxn>
                <a:cxn ang="0">
                  <a:pos x="37" y="45"/>
                </a:cxn>
                <a:cxn ang="0">
                  <a:pos x="32" y="43"/>
                </a:cxn>
                <a:cxn ang="0">
                  <a:pos x="28" y="39"/>
                </a:cxn>
                <a:cxn ang="0">
                  <a:pos x="30" y="35"/>
                </a:cxn>
                <a:cxn ang="0">
                  <a:pos x="36" y="31"/>
                </a:cxn>
                <a:cxn ang="0">
                  <a:pos x="43" y="27"/>
                </a:cxn>
                <a:cxn ang="0">
                  <a:pos x="51" y="25"/>
                </a:cxn>
                <a:cxn ang="0">
                  <a:pos x="59" y="22"/>
                </a:cxn>
                <a:cxn ang="0">
                  <a:pos x="66" y="18"/>
                </a:cxn>
                <a:cxn ang="0">
                  <a:pos x="68" y="16"/>
                </a:cxn>
                <a:cxn ang="0">
                  <a:pos x="66" y="13"/>
                </a:cxn>
                <a:cxn ang="0">
                  <a:pos x="54" y="10"/>
                </a:cxn>
                <a:cxn ang="0">
                  <a:pos x="43" y="6"/>
                </a:cxn>
                <a:cxn ang="0">
                  <a:pos x="31" y="3"/>
                </a:cxn>
                <a:cxn ang="0">
                  <a:pos x="19" y="2"/>
                </a:cxn>
                <a:cxn ang="0">
                  <a:pos x="15" y="18"/>
                </a:cxn>
                <a:cxn ang="0">
                  <a:pos x="12" y="32"/>
                </a:cxn>
                <a:cxn ang="0">
                  <a:pos x="11" y="56"/>
                </a:cxn>
                <a:cxn ang="0">
                  <a:pos x="0" y="62"/>
                </a:cxn>
              </a:cxnLst>
              <a:rect l="0" t="0" r="r" b="b"/>
              <a:pathLst>
                <a:path w="147" h="63">
                  <a:moveTo>
                    <a:pt x="0" y="62"/>
                  </a:moveTo>
                  <a:lnTo>
                    <a:pt x="1" y="50"/>
                  </a:lnTo>
                  <a:lnTo>
                    <a:pt x="4" y="26"/>
                  </a:lnTo>
                  <a:lnTo>
                    <a:pt x="5" y="1"/>
                  </a:lnTo>
                  <a:lnTo>
                    <a:pt x="4" y="0"/>
                  </a:lnTo>
                  <a:lnTo>
                    <a:pt x="107" y="0"/>
                  </a:lnTo>
                  <a:lnTo>
                    <a:pt x="108" y="1"/>
                  </a:lnTo>
                  <a:lnTo>
                    <a:pt x="113" y="3"/>
                  </a:lnTo>
                  <a:lnTo>
                    <a:pt x="119" y="4"/>
                  </a:lnTo>
                  <a:lnTo>
                    <a:pt x="124" y="1"/>
                  </a:lnTo>
                  <a:lnTo>
                    <a:pt x="124" y="0"/>
                  </a:lnTo>
                  <a:lnTo>
                    <a:pt x="146" y="0"/>
                  </a:lnTo>
                  <a:lnTo>
                    <a:pt x="142" y="2"/>
                  </a:lnTo>
                  <a:lnTo>
                    <a:pt x="137" y="3"/>
                  </a:lnTo>
                  <a:lnTo>
                    <a:pt x="132" y="3"/>
                  </a:lnTo>
                  <a:lnTo>
                    <a:pt x="126" y="4"/>
                  </a:lnTo>
                  <a:lnTo>
                    <a:pt x="122" y="5"/>
                  </a:lnTo>
                  <a:lnTo>
                    <a:pt x="118" y="8"/>
                  </a:lnTo>
                  <a:lnTo>
                    <a:pt x="116" y="13"/>
                  </a:lnTo>
                  <a:lnTo>
                    <a:pt x="115" y="18"/>
                  </a:lnTo>
                  <a:lnTo>
                    <a:pt x="111" y="20"/>
                  </a:lnTo>
                  <a:lnTo>
                    <a:pt x="108" y="22"/>
                  </a:lnTo>
                  <a:lnTo>
                    <a:pt x="104" y="24"/>
                  </a:lnTo>
                  <a:lnTo>
                    <a:pt x="99" y="25"/>
                  </a:lnTo>
                  <a:lnTo>
                    <a:pt x="96" y="26"/>
                  </a:lnTo>
                  <a:lnTo>
                    <a:pt x="91" y="27"/>
                  </a:lnTo>
                  <a:lnTo>
                    <a:pt x="87" y="29"/>
                  </a:lnTo>
                  <a:lnTo>
                    <a:pt x="85" y="31"/>
                  </a:lnTo>
                  <a:lnTo>
                    <a:pt x="85" y="36"/>
                  </a:lnTo>
                  <a:lnTo>
                    <a:pt x="87" y="37"/>
                  </a:lnTo>
                  <a:lnTo>
                    <a:pt x="91" y="38"/>
                  </a:lnTo>
                  <a:lnTo>
                    <a:pt x="95" y="39"/>
                  </a:lnTo>
                  <a:lnTo>
                    <a:pt x="99" y="40"/>
                  </a:lnTo>
                  <a:lnTo>
                    <a:pt x="102" y="42"/>
                  </a:lnTo>
                  <a:lnTo>
                    <a:pt x="105" y="44"/>
                  </a:lnTo>
                  <a:lnTo>
                    <a:pt x="106" y="48"/>
                  </a:lnTo>
                  <a:lnTo>
                    <a:pt x="107" y="52"/>
                  </a:lnTo>
                  <a:lnTo>
                    <a:pt x="104" y="56"/>
                  </a:lnTo>
                  <a:lnTo>
                    <a:pt x="101" y="58"/>
                  </a:lnTo>
                  <a:lnTo>
                    <a:pt x="100" y="62"/>
                  </a:lnTo>
                  <a:lnTo>
                    <a:pt x="71" y="62"/>
                  </a:lnTo>
                  <a:lnTo>
                    <a:pt x="71" y="61"/>
                  </a:lnTo>
                  <a:lnTo>
                    <a:pt x="68" y="59"/>
                  </a:lnTo>
                  <a:lnTo>
                    <a:pt x="67" y="57"/>
                  </a:lnTo>
                  <a:lnTo>
                    <a:pt x="64" y="55"/>
                  </a:lnTo>
                  <a:lnTo>
                    <a:pt x="61" y="54"/>
                  </a:lnTo>
                  <a:lnTo>
                    <a:pt x="60" y="57"/>
                  </a:lnTo>
                  <a:lnTo>
                    <a:pt x="56" y="60"/>
                  </a:lnTo>
                  <a:lnTo>
                    <a:pt x="53" y="62"/>
                  </a:lnTo>
                  <a:lnTo>
                    <a:pt x="26" y="62"/>
                  </a:lnTo>
                  <a:lnTo>
                    <a:pt x="29" y="60"/>
                  </a:lnTo>
                  <a:lnTo>
                    <a:pt x="33" y="57"/>
                  </a:lnTo>
                  <a:lnTo>
                    <a:pt x="37" y="56"/>
                  </a:lnTo>
                  <a:lnTo>
                    <a:pt x="40" y="54"/>
                  </a:lnTo>
                  <a:lnTo>
                    <a:pt x="43" y="51"/>
                  </a:lnTo>
                  <a:lnTo>
                    <a:pt x="45" y="48"/>
                  </a:lnTo>
                  <a:lnTo>
                    <a:pt x="43" y="47"/>
                  </a:lnTo>
                  <a:lnTo>
                    <a:pt x="40" y="46"/>
                  </a:lnTo>
                  <a:lnTo>
                    <a:pt x="38" y="45"/>
                  </a:lnTo>
                  <a:lnTo>
                    <a:pt x="37" y="45"/>
                  </a:lnTo>
                  <a:lnTo>
                    <a:pt x="34" y="44"/>
                  </a:lnTo>
                  <a:lnTo>
                    <a:pt x="32" y="43"/>
                  </a:lnTo>
                  <a:lnTo>
                    <a:pt x="30" y="42"/>
                  </a:lnTo>
                  <a:lnTo>
                    <a:pt x="28" y="39"/>
                  </a:lnTo>
                  <a:lnTo>
                    <a:pt x="28" y="36"/>
                  </a:lnTo>
                  <a:lnTo>
                    <a:pt x="30" y="35"/>
                  </a:lnTo>
                  <a:lnTo>
                    <a:pt x="33" y="34"/>
                  </a:lnTo>
                  <a:lnTo>
                    <a:pt x="36" y="31"/>
                  </a:lnTo>
                  <a:lnTo>
                    <a:pt x="39" y="29"/>
                  </a:lnTo>
                  <a:lnTo>
                    <a:pt x="43" y="27"/>
                  </a:lnTo>
                  <a:lnTo>
                    <a:pt x="47" y="26"/>
                  </a:lnTo>
                  <a:lnTo>
                    <a:pt x="51" y="25"/>
                  </a:lnTo>
                  <a:lnTo>
                    <a:pt x="55" y="24"/>
                  </a:lnTo>
                  <a:lnTo>
                    <a:pt x="59" y="22"/>
                  </a:lnTo>
                  <a:lnTo>
                    <a:pt x="62" y="20"/>
                  </a:lnTo>
                  <a:lnTo>
                    <a:pt x="66" y="18"/>
                  </a:lnTo>
                  <a:lnTo>
                    <a:pt x="68" y="17"/>
                  </a:lnTo>
                  <a:lnTo>
                    <a:pt x="68" y="16"/>
                  </a:lnTo>
                  <a:lnTo>
                    <a:pt x="67" y="14"/>
                  </a:lnTo>
                  <a:lnTo>
                    <a:pt x="66" y="13"/>
                  </a:lnTo>
                  <a:lnTo>
                    <a:pt x="61" y="12"/>
                  </a:lnTo>
                  <a:lnTo>
                    <a:pt x="54" y="10"/>
                  </a:lnTo>
                  <a:lnTo>
                    <a:pt x="49" y="9"/>
                  </a:lnTo>
                  <a:lnTo>
                    <a:pt x="43" y="6"/>
                  </a:lnTo>
                  <a:lnTo>
                    <a:pt x="37" y="5"/>
                  </a:lnTo>
                  <a:lnTo>
                    <a:pt x="31" y="3"/>
                  </a:lnTo>
                  <a:lnTo>
                    <a:pt x="25" y="2"/>
                  </a:lnTo>
                  <a:lnTo>
                    <a:pt x="19" y="2"/>
                  </a:lnTo>
                  <a:lnTo>
                    <a:pt x="16" y="9"/>
                  </a:lnTo>
                  <a:lnTo>
                    <a:pt x="15" y="18"/>
                  </a:lnTo>
                  <a:lnTo>
                    <a:pt x="14" y="26"/>
                  </a:lnTo>
                  <a:lnTo>
                    <a:pt x="12" y="32"/>
                  </a:lnTo>
                  <a:lnTo>
                    <a:pt x="11" y="44"/>
                  </a:lnTo>
                  <a:lnTo>
                    <a:pt x="11" y="56"/>
                  </a:lnTo>
                  <a:lnTo>
                    <a:pt x="11" y="62"/>
                  </a:lnTo>
                  <a:lnTo>
                    <a:pt x="0" y="62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140" name="Freeform 139"/>
            <p:cNvSpPr>
              <a:spLocks/>
            </p:cNvSpPr>
            <p:nvPr/>
          </p:nvSpPr>
          <p:spPr bwMode="auto">
            <a:xfrm>
              <a:off x="1285" y="1715"/>
              <a:ext cx="2" cy="6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5"/>
                </a:cxn>
                <a:cxn ang="0">
                  <a:pos x="0" y="5"/>
                </a:cxn>
              </a:cxnLst>
              <a:rect l="0" t="0" r="r" b="b"/>
              <a:pathLst>
                <a:path w="2" h="6">
                  <a:moveTo>
                    <a:pt x="0" y="5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5"/>
                  </a:lnTo>
                  <a:lnTo>
                    <a:pt x="0" y="5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141" name="Freeform 140"/>
            <p:cNvSpPr>
              <a:spLocks/>
            </p:cNvSpPr>
            <p:nvPr/>
          </p:nvSpPr>
          <p:spPr bwMode="auto">
            <a:xfrm>
              <a:off x="1336" y="1788"/>
              <a:ext cx="139" cy="34"/>
            </a:xfrm>
            <a:custGeom>
              <a:avLst/>
              <a:gdLst/>
              <a:ahLst/>
              <a:cxnLst>
                <a:cxn ang="0">
                  <a:pos x="8" y="33"/>
                </a:cxn>
                <a:cxn ang="0">
                  <a:pos x="5" y="30"/>
                </a:cxn>
                <a:cxn ang="0">
                  <a:pos x="1" y="26"/>
                </a:cxn>
                <a:cxn ang="0">
                  <a:pos x="0" y="21"/>
                </a:cxn>
                <a:cxn ang="0">
                  <a:pos x="3" y="19"/>
                </a:cxn>
                <a:cxn ang="0">
                  <a:pos x="6" y="16"/>
                </a:cxn>
                <a:cxn ang="0">
                  <a:pos x="9" y="14"/>
                </a:cxn>
                <a:cxn ang="0">
                  <a:pos x="11" y="11"/>
                </a:cxn>
                <a:cxn ang="0">
                  <a:pos x="13" y="8"/>
                </a:cxn>
                <a:cxn ang="0">
                  <a:pos x="14" y="5"/>
                </a:cxn>
                <a:cxn ang="0">
                  <a:pos x="16" y="2"/>
                </a:cxn>
                <a:cxn ang="0">
                  <a:pos x="16" y="0"/>
                </a:cxn>
                <a:cxn ang="0">
                  <a:pos x="44" y="0"/>
                </a:cxn>
                <a:cxn ang="0">
                  <a:pos x="43" y="1"/>
                </a:cxn>
                <a:cxn ang="0">
                  <a:pos x="40" y="3"/>
                </a:cxn>
                <a:cxn ang="0">
                  <a:pos x="38" y="6"/>
                </a:cxn>
                <a:cxn ang="0">
                  <a:pos x="37" y="9"/>
                </a:cxn>
                <a:cxn ang="0">
                  <a:pos x="40" y="12"/>
                </a:cxn>
                <a:cxn ang="0">
                  <a:pos x="42" y="15"/>
                </a:cxn>
                <a:cxn ang="0">
                  <a:pos x="45" y="17"/>
                </a:cxn>
                <a:cxn ang="0">
                  <a:pos x="49" y="17"/>
                </a:cxn>
                <a:cxn ang="0">
                  <a:pos x="53" y="15"/>
                </a:cxn>
                <a:cxn ang="0">
                  <a:pos x="56" y="13"/>
                </a:cxn>
                <a:cxn ang="0">
                  <a:pos x="58" y="11"/>
                </a:cxn>
                <a:cxn ang="0">
                  <a:pos x="61" y="8"/>
                </a:cxn>
                <a:cxn ang="0">
                  <a:pos x="65" y="6"/>
                </a:cxn>
                <a:cxn ang="0">
                  <a:pos x="68" y="3"/>
                </a:cxn>
                <a:cxn ang="0">
                  <a:pos x="71" y="0"/>
                </a:cxn>
                <a:cxn ang="0">
                  <a:pos x="138" y="0"/>
                </a:cxn>
                <a:cxn ang="0">
                  <a:pos x="138" y="2"/>
                </a:cxn>
                <a:cxn ang="0">
                  <a:pos x="136" y="21"/>
                </a:cxn>
                <a:cxn ang="0">
                  <a:pos x="137" y="33"/>
                </a:cxn>
                <a:cxn ang="0">
                  <a:pos x="127" y="33"/>
                </a:cxn>
                <a:cxn ang="0">
                  <a:pos x="126" y="28"/>
                </a:cxn>
                <a:cxn ang="0">
                  <a:pos x="123" y="29"/>
                </a:cxn>
                <a:cxn ang="0">
                  <a:pos x="121" y="31"/>
                </a:cxn>
                <a:cxn ang="0">
                  <a:pos x="121" y="33"/>
                </a:cxn>
                <a:cxn ang="0">
                  <a:pos x="93" y="33"/>
                </a:cxn>
                <a:cxn ang="0">
                  <a:pos x="94" y="25"/>
                </a:cxn>
                <a:cxn ang="0">
                  <a:pos x="95" y="19"/>
                </a:cxn>
                <a:cxn ang="0">
                  <a:pos x="96" y="11"/>
                </a:cxn>
                <a:cxn ang="0">
                  <a:pos x="99" y="4"/>
                </a:cxn>
                <a:cxn ang="0">
                  <a:pos x="95" y="2"/>
                </a:cxn>
                <a:cxn ang="0">
                  <a:pos x="91" y="3"/>
                </a:cxn>
                <a:cxn ang="0">
                  <a:pos x="87" y="4"/>
                </a:cxn>
                <a:cxn ang="0">
                  <a:pos x="83" y="5"/>
                </a:cxn>
                <a:cxn ang="0">
                  <a:pos x="78" y="9"/>
                </a:cxn>
                <a:cxn ang="0">
                  <a:pos x="73" y="13"/>
                </a:cxn>
                <a:cxn ang="0">
                  <a:pos x="67" y="16"/>
                </a:cxn>
                <a:cxn ang="0">
                  <a:pos x="61" y="19"/>
                </a:cxn>
                <a:cxn ang="0">
                  <a:pos x="56" y="23"/>
                </a:cxn>
                <a:cxn ang="0">
                  <a:pos x="49" y="27"/>
                </a:cxn>
                <a:cxn ang="0">
                  <a:pos x="43" y="30"/>
                </a:cxn>
                <a:cxn ang="0">
                  <a:pos x="36" y="33"/>
                </a:cxn>
                <a:cxn ang="0">
                  <a:pos x="34" y="33"/>
                </a:cxn>
                <a:cxn ang="0">
                  <a:pos x="31" y="33"/>
                </a:cxn>
                <a:cxn ang="0">
                  <a:pos x="8" y="33"/>
                </a:cxn>
              </a:cxnLst>
              <a:rect l="0" t="0" r="r" b="b"/>
              <a:pathLst>
                <a:path w="139" h="34">
                  <a:moveTo>
                    <a:pt x="8" y="33"/>
                  </a:moveTo>
                  <a:lnTo>
                    <a:pt x="5" y="30"/>
                  </a:lnTo>
                  <a:lnTo>
                    <a:pt x="1" y="26"/>
                  </a:lnTo>
                  <a:lnTo>
                    <a:pt x="0" y="21"/>
                  </a:lnTo>
                  <a:lnTo>
                    <a:pt x="3" y="19"/>
                  </a:lnTo>
                  <a:lnTo>
                    <a:pt x="6" y="16"/>
                  </a:lnTo>
                  <a:lnTo>
                    <a:pt x="9" y="14"/>
                  </a:lnTo>
                  <a:lnTo>
                    <a:pt x="11" y="11"/>
                  </a:lnTo>
                  <a:lnTo>
                    <a:pt x="13" y="8"/>
                  </a:lnTo>
                  <a:lnTo>
                    <a:pt x="14" y="5"/>
                  </a:lnTo>
                  <a:lnTo>
                    <a:pt x="16" y="2"/>
                  </a:lnTo>
                  <a:lnTo>
                    <a:pt x="16" y="0"/>
                  </a:lnTo>
                  <a:lnTo>
                    <a:pt x="44" y="0"/>
                  </a:lnTo>
                  <a:lnTo>
                    <a:pt x="43" y="1"/>
                  </a:lnTo>
                  <a:lnTo>
                    <a:pt x="40" y="3"/>
                  </a:lnTo>
                  <a:lnTo>
                    <a:pt x="38" y="6"/>
                  </a:lnTo>
                  <a:lnTo>
                    <a:pt x="37" y="9"/>
                  </a:lnTo>
                  <a:lnTo>
                    <a:pt x="40" y="12"/>
                  </a:lnTo>
                  <a:lnTo>
                    <a:pt x="42" y="15"/>
                  </a:lnTo>
                  <a:lnTo>
                    <a:pt x="45" y="17"/>
                  </a:lnTo>
                  <a:lnTo>
                    <a:pt x="49" y="17"/>
                  </a:lnTo>
                  <a:lnTo>
                    <a:pt x="53" y="15"/>
                  </a:lnTo>
                  <a:lnTo>
                    <a:pt x="56" y="13"/>
                  </a:lnTo>
                  <a:lnTo>
                    <a:pt x="58" y="11"/>
                  </a:lnTo>
                  <a:lnTo>
                    <a:pt x="61" y="8"/>
                  </a:lnTo>
                  <a:lnTo>
                    <a:pt x="65" y="6"/>
                  </a:lnTo>
                  <a:lnTo>
                    <a:pt x="68" y="3"/>
                  </a:lnTo>
                  <a:lnTo>
                    <a:pt x="71" y="0"/>
                  </a:lnTo>
                  <a:lnTo>
                    <a:pt x="138" y="0"/>
                  </a:lnTo>
                  <a:lnTo>
                    <a:pt x="138" y="2"/>
                  </a:lnTo>
                  <a:lnTo>
                    <a:pt x="136" y="21"/>
                  </a:lnTo>
                  <a:lnTo>
                    <a:pt x="137" y="33"/>
                  </a:lnTo>
                  <a:lnTo>
                    <a:pt x="127" y="33"/>
                  </a:lnTo>
                  <a:lnTo>
                    <a:pt x="126" y="28"/>
                  </a:lnTo>
                  <a:lnTo>
                    <a:pt x="123" y="29"/>
                  </a:lnTo>
                  <a:lnTo>
                    <a:pt x="121" y="31"/>
                  </a:lnTo>
                  <a:lnTo>
                    <a:pt x="121" y="33"/>
                  </a:lnTo>
                  <a:lnTo>
                    <a:pt x="93" y="33"/>
                  </a:lnTo>
                  <a:lnTo>
                    <a:pt x="94" y="25"/>
                  </a:lnTo>
                  <a:lnTo>
                    <a:pt x="95" y="19"/>
                  </a:lnTo>
                  <a:lnTo>
                    <a:pt x="96" y="11"/>
                  </a:lnTo>
                  <a:lnTo>
                    <a:pt x="99" y="4"/>
                  </a:lnTo>
                  <a:lnTo>
                    <a:pt x="95" y="2"/>
                  </a:lnTo>
                  <a:lnTo>
                    <a:pt x="91" y="3"/>
                  </a:lnTo>
                  <a:lnTo>
                    <a:pt x="87" y="4"/>
                  </a:lnTo>
                  <a:lnTo>
                    <a:pt x="83" y="5"/>
                  </a:lnTo>
                  <a:lnTo>
                    <a:pt x="78" y="9"/>
                  </a:lnTo>
                  <a:lnTo>
                    <a:pt x="73" y="13"/>
                  </a:lnTo>
                  <a:lnTo>
                    <a:pt x="67" y="16"/>
                  </a:lnTo>
                  <a:lnTo>
                    <a:pt x="61" y="19"/>
                  </a:lnTo>
                  <a:lnTo>
                    <a:pt x="56" y="23"/>
                  </a:lnTo>
                  <a:lnTo>
                    <a:pt x="49" y="27"/>
                  </a:lnTo>
                  <a:lnTo>
                    <a:pt x="43" y="30"/>
                  </a:lnTo>
                  <a:lnTo>
                    <a:pt x="36" y="33"/>
                  </a:lnTo>
                  <a:lnTo>
                    <a:pt x="34" y="33"/>
                  </a:lnTo>
                  <a:lnTo>
                    <a:pt x="31" y="33"/>
                  </a:lnTo>
                  <a:lnTo>
                    <a:pt x="8" y="33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142" name="Freeform 141"/>
            <p:cNvSpPr>
              <a:spLocks/>
            </p:cNvSpPr>
            <p:nvPr/>
          </p:nvSpPr>
          <p:spPr bwMode="auto">
            <a:xfrm>
              <a:off x="1485" y="1788"/>
              <a:ext cx="19" cy="34"/>
            </a:xfrm>
            <a:custGeom>
              <a:avLst/>
              <a:gdLst/>
              <a:ahLst/>
              <a:cxnLst>
                <a:cxn ang="0">
                  <a:pos x="2" y="33"/>
                </a:cxn>
                <a:cxn ang="0">
                  <a:pos x="0" y="12"/>
                </a:cxn>
                <a:cxn ang="0">
                  <a:pos x="1" y="0"/>
                </a:cxn>
                <a:cxn ang="0">
                  <a:pos x="9" y="0"/>
                </a:cxn>
                <a:cxn ang="0">
                  <a:pos x="10" y="4"/>
                </a:cxn>
                <a:cxn ang="0">
                  <a:pos x="14" y="13"/>
                </a:cxn>
                <a:cxn ang="0">
                  <a:pos x="14" y="19"/>
                </a:cxn>
                <a:cxn ang="0">
                  <a:pos x="16" y="26"/>
                </a:cxn>
                <a:cxn ang="0">
                  <a:pos x="18" y="32"/>
                </a:cxn>
                <a:cxn ang="0">
                  <a:pos x="18" y="33"/>
                </a:cxn>
                <a:cxn ang="0">
                  <a:pos x="2" y="33"/>
                </a:cxn>
              </a:cxnLst>
              <a:rect l="0" t="0" r="r" b="b"/>
              <a:pathLst>
                <a:path w="19" h="34">
                  <a:moveTo>
                    <a:pt x="2" y="33"/>
                  </a:moveTo>
                  <a:lnTo>
                    <a:pt x="0" y="12"/>
                  </a:lnTo>
                  <a:lnTo>
                    <a:pt x="1" y="0"/>
                  </a:lnTo>
                  <a:lnTo>
                    <a:pt x="9" y="0"/>
                  </a:lnTo>
                  <a:lnTo>
                    <a:pt x="10" y="4"/>
                  </a:lnTo>
                  <a:lnTo>
                    <a:pt x="14" y="13"/>
                  </a:lnTo>
                  <a:lnTo>
                    <a:pt x="14" y="19"/>
                  </a:lnTo>
                  <a:lnTo>
                    <a:pt x="16" y="26"/>
                  </a:lnTo>
                  <a:lnTo>
                    <a:pt x="18" y="32"/>
                  </a:lnTo>
                  <a:lnTo>
                    <a:pt x="18" y="33"/>
                  </a:lnTo>
                  <a:lnTo>
                    <a:pt x="2" y="33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143" name="Freeform 142"/>
            <p:cNvSpPr>
              <a:spLocks/>
            </p:cNvSpPr>
            <p:nvPr/>
          </p:nvSpPr>
          <p:spPr bwMode="auto">
            <a:xfrm>
              <a:off x="1231" y="1788"/>
              <a:ext cx="81" cy="27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19" y="2"/>
                </a:cxn>
                <a:cxn ang="0">
                  <a:pos x="16" y="2"/>
                </a:cxn>
                <a:cxn ang="0">
                  <a:pos x="13" y="5"/>
                </a:cxn>
                <a:cxn ang="0">
                  <a:pos x="10" y="6"/>
                </a:cxn>
                <a:cxn ang="0">
                  <a:pos x="8" y="8"/>
                </a:cxn>
                <a:cxn ang="0">
                  <a:pos x="6" y="10"/>
                </a:cxn>
                <a:cxn ang="0">
                  <a:pos x="4" y="12"/>
                </a:cxn>
                <a:cxn ang="0">
                  <a:pos x="2" y="15"/>
                </a:cxn>
                <a:cxn ang="0">
                  <a:pos x="1" y="18"/>
                </a:cxn>
                <a:cxn ang="0">
                  <a:pos x="0" y="21"/>
                </a:cxn>
                <a:cxn ang="0">
                  <a:pos x="5" y="24"/>
                </a:cxn>
                <a:cxn ang="0">
                  <a:pos x="8" y="26"/>
                </a:cxn>
                <a:cxn ang="0">
                  <a:pos x="12" y="26"/>
                </a:cxn>
                <a:cxn ang="0">
                  <a:pos x="15" y="26"/>
                </a:cxn>
                <a:cxn ang="0">
                  <a:pos x="20" y="24"/>
                </a:cxn>
                <a:cxn ang="0">
                  <a:pos x="23" y="24"/>
                </a:cxn>
                <a:cxn ang="0">
                  <a:pos x="27" y="24"/>
                </a:cxn>
                <a:cxn ang="0">
                  <a:pos x="31" y="24"/>
                </a:cxn>
                <a:cxn ang="0">
                  <a:pos x="34" y="22"/>
                </a:cxn>
                <a:cxn ang="0">
                  <a:pos x="38" y="20"/>
                </a:cxn>
                <a:cxn ang="0">
                  <a:pos x="43" y="18"/>
                </a:cxn>
                <a:cxn ang="0">
                  <a:pos x="47" y="15"/>
                </a:cxn>
                <a:cxn ang="0">
                  <a:pos x="50" y="15"/>
                </a:cxn>
                <a:cxn ang="0">
                  <a:pos x="55" y="12"/>
                </a:cxn>
                <a:cxn ang="0">
                  <a:pos x="59" y="11"/>
                </a:cxn>
                <a:cxn ang="0">
                  <a:pos x="63" y="9"/>
                </a:cxn>
                <a:cxn ang="0">
                  <a:pos x="64" y="7"/>
                </a:cxn>
                <a:cxn ang="0">
                  <a:pos x="67" y="7"/>
                </a:cxn>
                <a:cxn ang="0">
                  <a:pos x="69" y="5"/>
                </a:cxn>
                <a:cxn ang="0">
                  <a:pos x="71" y="4"/>
                </a:cxn>
                <a:cxn ang="0">
                  <a:pos x="73" y="4"/>
                </a:cxn>
                <a:cxn ang="0">
                  <a:pos x="75" y="2"/>
                </a:cxn>
                <a:cxn ang="0">
                  <a:pos x="77" y="2"/>
                </a:cxn>
                <a:cxn ang="0">
                  <a:pos x="79" y="1"/>
                </a:cxn>
                <a:cxn ang="0">
                  <a:pos x="80" y="0"/>
                </a:cxn>
                <a:cxn ang="0">
                  <a:pos x="65" y="0"/>
                </a:cxn>
                <a:cxn ang="0">
                  <a:pos x="64" y="1"/>
                </a:cxn>
                <a:cxn ang="0">
                  <a:pos x="62" y="2"/>
                </a:cxn>
                <a:cxn ang="0">
                  <a:pos x="59" y="2"/>
                </a:cxn>
                <a:cxn ang="0">
                  <a:pos x="56" y="2"/>
                </a:cxn>
                <a:cxn ang="0">
                  <a:pos x="53" y="4"/>
                </a:cxn>
                <a:cxn ang="0">
                  <a:pos x="50" y="5"/>
                </a:cxn>
                <a:cxn ang="0">
                  <a:pos x="48" y="7"/>
                </a:cxn>
                <a:cxn ang="0">
                  <a:pos x="45" y="7"/>
                </a:cxn>
                <a:cxn ang="0">
                  <a:pos x="42" y="6"/>
                </a:cxn>
                <a:cxn ang="0">
                  <a:pos x="39" y="5"/>
                </a:cxn>
                <a:cxn ang="0">
                  <a:pos x="37" y="2"/>
                </a:cxn>
                <a:cxn ang="0">
                  <a:pos x="39" y="1"/>
                </a:cxn>
                <a:cxn ang="0">
                  <a:pos x="40" y="0"/>
                </a:cxn>
                <a:cxn ang="0">
                  <a:pos x="21" y="0"/>
                </a:cxn>
              </a:cxnLst>
              <a:rect l="0" t="0" r="r" b="b"/>
              <a:pathLst>
                <a:path w="81" h="27">
                  <a:moveTo>
                    <a:pt x="21" y="0"/>
                  </a:moveTo>
                  <a:lnTo>
                    <a:pt x="19" y="2"/>
                  </a:lnTo>
                  <a:lnTo>
                    <a:pt x="16" y="2"/>
                  </a:lnTo>
                  <a:lnTo>
                    <a:pt x="13" y="5"/>
                  </a:lnTo>
                  <a:lnTo>
                    <a:pt x="10" y="6"/>
                  </a:lnTo>
                  <a:lnTo>
                    <a:pt x="8" y="8"/>
                  </a:lnTo>
                  <a:lnTo>
                    <a:pt x="6" y="10"/>
                  </a:lnTo>
                  <a:lnTo>
                    <a:pt x="4" y="12"/>
                  </a:lnTo>
                  <a:lnTo>
                    <a:pt x="2" y="15"/>
                  </a:lnTo>
                  <a:lnTo>
                    <a:pt x="1" y="18"/>
                  </a:lnTo>
                  <a:lnTo>
                    <a:pt x="0" y="21"/>
                  </a:lnTo>
                  <a:lnTo>
                    <a:pt x="5" y="24"/>
                  </a:lnTo>
                  <a:lnTo>
                    <a:pt x="8" y="26"/>
                  </a:lnTo>
                  <a:lnTo>
                    <a:pt x="12" y="26"/>
                  </a:lnTo>
                  <a:lnTo>
                    <a:pt x="15" y="26"/>
                  </a:lnTo>
                  <a:lnTo>
                    <a:pt x="20" y="24"/>
                  </a:lnTo>
                  <a:lnTo>
                    <a:pt x="23" y="24"/>
                  </a:lnTo>
                  <a:lnTo>
                    <a:pt x="27" y="24"/>
                  </a:lnTo>
                  <a:lnTo>
                    <a:pt x="31" y="24"/>
                  </a:lnTo>
                  <a:lnTo>
                    <a:pt x="34" y="22"/>
                  </a:lnTo>
                  <a:lnTo>
                    <a:pt x="38" y="20"/>
                  </a:lnTo>
                  <a:lnTo>
                    <a:pt x="43" y="18"/>
                  </a:lnTo>
                  <a:lnTo>
                    <a:pt x="47" y="15"/>
                  </a:lnTo>
                  <a:lnTo>
                    <a:pt x="50" y="15"/>
                  </a:lnTo>
                  <a:lnTo>
                    <a:pt x="55" y="12"/>
                  </a:lnTo>
                  <a:lnTo>
                    <a:pt x="59" y="11"/>
                  </a:lnTo>
                  <a:lnTo>
                    <a:pt x="63" y="9"/>
                  </a:lnTo>
                  <a:lnTo>
                    <a:pt x="64" y="7"/>
                  </a:lnTo>
                  <a:lnTo>
                    <a:pt x="67" y="7"/>
                  </a:lnTo>
                  <a:lnTo>
                    <a:pt x="69" y="5"/>
                  </a:lnTo>
                  <a:lnTo>
                    <a:pt x="71" y="4"/>
                  </a:lnTo>
                  <a:lnTo>
                    <a:pt x="73" y="4"/>
                  </a:lnTo>
                  <a:lnTo>
                    <a:pt x="75" y="2"/>
                  </a:lnTo>
                  <a:lnTo>
                    <a:pt x="77" y="2"/>
                  </a:lnTo>
                  <a:lnTo>
                    <a:pt x="79" y="1"/>
                  </a:lnTo>
                  <a:lnTo>
                    <a:pt x="80" y="0"/>
                  </a:lnTo>
                  <a:lnTo>
                    <a:pt x="65" y="0"/>
                  </a:lnTo>
                  <a:lnTo>
                    <a:pt x="64" y="1"/>
                  </a:lnTo>
                  <a:lnTo>
                    <a:pt x="62" y="2"/>
                  </a:lnTo>
                  <a:lnTo>
                    <a:pt x="59" y="2"/>
                  </a:lnTo>
                  <a:lnTo>
                    <a:pt x="56" y="2"/>
                  </a:lnTo>
                  <a:lnTo>
                    <a:pt x="53" y="4"/>
                  </a:lnTo>
                  <a:lnTo>
                    <a:pt x="50" y="5"/>
                  </a:lnTo>
                  <a:lnTo>
                    <a:pt x="48" y="7"/>
                  </a:lnTo>
                  <a:lnTo>
                    <a:pt x="45" y="7"/>
                  </a:lnTo>
                  <a:lnTo>
                    <a:pt x="42" y="6"/>
                  </a:lnTo>
                  <a:lnTo>
                    <a:pt x="39" y="5"/>
                  </a:lnTo>
                  <a:lnTo>
                    <a:pt x="37" y="2"/>
                  </a:lnTo>
                  <a:lnTo>
                    <a:pt x="39" y="1"/>
                  </a:lnTo>
                  <a:lnTo>
                    <a:pt x="40" y="0"/>
                  </a:lnTo>
                  <a:lnTo>
                    <a:pt x="21" y="0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144" name="Freeform 143"/>
            <p:cNvSpPr>
              <a:spLocks/>
            </p:cNvSpPr>
            <p:nvPr/>
          </p:nvSpPr>
          <p:spPr bwMode="auto">
            <a:xfrm>
              <a:off x="1509" y="1788"/>
              <a:ext cx="27" cy="4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" y="0"/>
                </a:cxn>
                <a:cxn ang="0">
                  <a:pos x="2" y="2"/>
                </a:cxn>
                <a:cxn ang="0">
                  <a:pos x="0" y="3"/>
                </a:cxn>
                <a:cxn ang="0">
                  <a:pos x="3" y="3"/>
                </a:cxn>
                <a:cxn ang="0">
                  <a:pos x="7" y="3"/>
                </a:cxn>
                <a:cxn ang="0">
                  <a:pos x="9" y="2"/>
                </a:cxn>
                <a:cxn ang="0">
                  <a:pos x="12" y="2"/>
                </a:cxn>
                <a:cxn ang="0">
                  <a:pos x="15" y="2"/>
                </a:cxn>
                <a:cxn ang="0">
                  <a:pos x="18" y="2"/>
                </a:cxn>
                <a:cxn ang="0">
                  <a:pos x="20" y="1"/>
                </a:cxn>
                <a:cxn ang="0">
                  <a:pos x="23" y="1"/>
                </a:cxn>
                <a:cxn ang="0">
                  <a:pos x="25" y="0"/>
                </a:cxn>
                <a:cxn ang="0">
                  <a:pos x="26" y="0"/>
                </a:cxn>
                <a:cxn ang="0">
                  <a:pos x="3" y="0"/>
                </a:cxn>
              </a:cxnLst>
              <a:rect l="0" t="0" r="r" b="b"/>
              <a:pathLst>
                <a:path w="27" h="4">
                  <a:moveTo>
                    <a:pt x="3" y="0"/>
                  </a:moveTo>
                  <a:lnTo>
                    <a:pt x="3" y="0"/>
                  </a:lnTo>
                  <a:lnTo>
                    <a:pt x="2" y="2"/>
                  </a:lnTo>
                  <a:lnTo>
                    <a:pt x="0" y="3"/>
                  </a:lnTo>
                  <a:lnTo>
                    <a:pt x="3" y="3"/>
                  </a:lnTo>
                  <a:lnTo>
                    <a:pt x="7" y="3"/>
                  </a:lnTo>
                  <a:lnTo>
                    <a:pt x="9" y="2"/>
                  </a:lnTo>
                  <a:lnTo>
                    <a:pt x="12" y="2"/>
                  </a:lnTo>
                  <a:lnTo>
                    <a:pt x="15" y="2"/>
                  </a:lnTo>
                  <a:lnTo>
                    <a:pt x="18" y="2"/>
                  </a:lnTo>
                  <a:lnTo>
                    <a:pt x="20" y="1"/>
                  </a:lnTo>
                  <a:lnTo>
                    <a:pt x="23" y="1"/>
                  </a:lnTo>
                  <a:lnTo>
                    <a:pt x="25" y="0"/>
                  </a:lnTo>
                  <a:lnTo>
                    <a:pt x="26" y="0"/>
                  </a:lnTo>
                  <a:lnTo>
                    <a:pt x="3" y="0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145" name="Freeform 144"/>
            <p:cNvSpPr>
              <a:spLocks/>
            </p:cNvSpPr>
            <p:nvPr/>
          </p:nvSpPr>
          <p:spPr bwMode="auto">
            <a:xfrm>
              <a:off x="1557" y="1788"/>
              <a:ext cx="28" cy="4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3" y="3"/>
                </a:cxn>
                <a:cxn ang="0">
                  <a:pos x="7" y="3"/>
                </a:cxn>
                <a:cxn ang="0">
                  <a:pos x="10" y="3"/>
                </a:cxn>
                <a:cxn ang="0">
                  <a:pos x="13" y="2"/>
                </a:cxn>
                <a:cxn ang="0">
                  <a:pos x="16" y="2"/>
                </a:cxn>
                <a:cxn ang="0">
                  <a:pos x="20" y="2"/>
                </a:cxn>
                <a:cxn ang="0">
                  <a:pos x="23" y="1"/>
                </a:cxn>
                <a:cxn ang="0">
                  <a:pos x="26" y="1"/>
                </a:cxn>
                <a:cxn ang="0">
                  <a:pos x="27" y="0"/>
                </a:cxn>
                <a:cxn ang="0">
                  <a:pos x="2" y="0"/>
                </a:cxn>
              </a:cxnLst>
              <a:rect l="0" t="0" r="r" b="b"/>
              <a:pathLst>
                <a:path w="28" h="4">
                  <a:moveTo>
                    <a:pt x="2" y="0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3" y="3"/>
                  </a:lnTo>
                  <a:lnTo>
                    <a:pt x="7" y="3"/>
                  </a:lnTo>
                  <a:lnTo>
                    <a:pt x="10" y="3"/>
                  </a:lnTo>
                  <a:lnTo>
                    <a:pt x="13" y="2"/>
                  </a:lnTo>
                  <a:lnTo>
                    <a:pt x="16" y="2"/>
                  </a:lnTo>
                  <a:lnTo>
                    <a:pt x="20" y="2"/>
                  </a:lnTo>
                  <a:lnTo>
                    <a:pt x="23" y="1"/>
                  </a:lnTo>
                  <a:lnTo>
                    <a:pt x="26" y="1"/>
                  </a:lnTo>
                  <a:lnTo>
                    <a:pt x="27" y="0"/>
                  </a:lnTo>
                  <a:lnTo>
                    <a:pt x="2" y="0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146" name="Freeform 145"/>
            <p:cNvSpPr>
              <a:spLocks/>
            </p:cNvSpPr>
            <p:nvPr/>
          </p:nvSpPr>
          <p:spPr bwMode="auto">
            <a:xfrm>
              <a:off x="1431" y="1827"/>
              <a:ext cx="52" cy="58"/>
            </a:xfrm>
            <a:custGeom>
              <a:avLst/>
              <a:gdLst/>
              <a:ahLst/>
              <a:cxnLst>
                <a:cxn ang="0">
                  <a:pos x="13" y="57"/>
                </a:cxn>
                <a:cxn ang="0">
                  <a:pos x="12" y="52"/>
                </a:cxn>
                <a:cxn ang="0">
                  <a:pos x="8" y="49"/>
                </a:cxn>
                <a:cxn ang="0">
                  <a:pos x="7" y="44"/>
                </a:cxn>
                <a:cxn ang="0">
                  <a:pos x="8" y="40"/>
                </a:cxn>
                <a:cxn ang="0">
                  <a:pos x="9" y="35"/>
                </a:cxn>
                <a:cxn ang="0">
                  <a:pos x="10" y="31"/>
                </a:cxn>
                <a:cxn ang="0">
                  <a:pos x="11" y="25"/>
                </a:cxn>
                <a:cxn ang="0">
                  <a:pos x="10" y="21"/>
                </a:cxn>
                <a:cxn ang="0">
                  <a:pos x="7" y="18"/>
                </a:cxn>
                <a:cxn ang="0">
                  <a:pos x="3" y="15"/>
                </a:cxn>
                <a:cxn ang="0">
                  <a:pos x="1" y="12"/>
                </a:cxn>
                <a:cxn ang="0">
                  <a:pos x="0" y="8"/>
                </a:cxn>
                <a:cxn ang="0">
                  <a:pos x="0" y="4"/>
                </a:cxn>
                <a:cxn ang="0">
                  <a:pos x="2" y="0"/>
                </a:cxn>
                <a:cxn ang="0">
                  <a:pos x="28" y="0"/>
                </a:cxn>
                <a:cxn ang="0">
                  <a:pos x="28" y="1"/>
                </a:cxn>
                <a:cxn ang="0">
                  <a:pos x="25" y="2"/>
                </a:cxn>
                <a:cxn ang="0">
                  <a:pos x="23" y="7"/>
                </a:cxn>
                <a:cxn ang="0">
                  <a:pos x="23" y="14"/>
                </a:cxn>
                <a:cxn ang="0">
                  <a:pos x="23" y="20"/>
                </a:cxn>
                <a:cxn ang="0">
                  <a:pos x="25" y="26"/>
                </a:cxn>
                <a:cxn ang="0">
                  <a:pos x="27" y="26"/>
                </a:cxn>
                <a:cxn ang="0">
                  <a:pos x="29" y="24"/>
                </a:cxn>
                <a:cxn ang="0">
                  <a:pos x="30" y="24"/>
                </a:cxn>
                <a:cxn ang="0">
                  <a:pos x="32" y="24"/>
                </a:cxn>
                <a:cxn ang="0">
                  <a:pos x="32" y="15"/>
                </a:cxn>
                <a:cxn ang="0">
                  <a:pos x="32" y="9"/>
                </a:cxn>
                <a:cxn ang="0">
                  <a:pos x="33" y="2"/>
                </a:cxn>
                <a:cxn ang="0">
                  <a:pos x="33" y="0"/>
                </a:cxn>
                <a:cxn ang="0">
                  <a:pos x="43" y="0"/>
                </a:cxn>
                <a:cxn ang="0">
                  <a:pos x="44" y="14"/>
                </a:cxn>
                <a:cxn ang="0">
                  <a:pos x="44" y="27"/>
                </a:cxn>
                <a:cxn ang="0">
                  <a:pos x="45" y="40"/>
                </a:cxn>
                <a:cxn ang="0">
                  <a:pos x="47" y="43"/>
                </a:cxn>
                <a:cxn ang="0">
                  <a:pos x="49" y="45"/>
                </a:cxn>
                <a:cxn ang="0">
                  <a:pos x="49" y="48"/>
                </a:cxn>
                <a:cxn ang="0">
                  <a:pos x="49" y="52"/>
                </a:cxn>
                <a:cxn ang="0">
                  <a:pos x="50" y="56"/>
                </a:cxn>
                <a:cxn ang="0">
                  <a:pos x="51" y="57"/>
                </a:cxn>
                <a:cxn ang="0">
                  <a:pos x="35" y="57"/>
                </a:cxn>
                <a:cxn ang="0">
                  <a:pos x="33" y="52"/>
                </a:cxn>
                <a:cxn ang="0">
                  <a:pos x="32" y="34"/>
                </a:cxn>
                <a:cxn ang="0">
                  <a:pos x="30" y="34"/>
                </a:cxn>
                <a:cxn ang="0">
                  <a:pos x="29" y="36"/>
                </a:cxn>
                <a:cxn ang="0">
                  <a:pos x="27" y="37"/>
                </a:cxn>
                <a:cxn ang="0">
                  <a:pos x="25" y="38"/>
                </a:cxn>
                <a:cxn ang="0">
                  <a:pos x="23" y="40"/>
                </a:cxn>
                <a:cxn ang="0">
                  <a:pos x="24" y="42"/>
                </a:cxn>
                <a:cxn ang="0">
                  <a:pos x="25" y="44"/>
                </a:cxn>
                <a:cxn ang="0">
                  <a:pos x="26" y="46"/>
                </a:cxn>
                <a:cxn ang="0">
                  <a:pos x="26" y="57"/>
                </a:cxn>
                <a:cxn ang="0">
                  <a:pos x="13" y="57"/>
                </a:cxn>
              </a:cxnLst>
              <a:rect l="0" t="0" r="r" b="b"/>
              <a:pathLst>
                <a:path w="52" h="58">
                  <a:moveTo>
                    <a:pt x="13" y="57"/>
                  </a:moveTo>
                  <a:lnTo>
                    <a:pt x="12" y="52"/>
                  </a:lnTo>
                  <a:lnTo>
                    <a:pt x="8" y="49"/>
                  </a:lnTo>
                  <a:lnTo>
                    <a:pt x="7" y="44"/>
                  </a:lnTo>
                  <a:lnTo>
                    <a:pt x="8" y="40"/>
                  </a:lnTo>
                  <a:lnTo>
                    <a:pt x="9" y="35"/>
                  </a:lnTo>
                  <a:lnTo>
                    <a:pt x="10" y="31"/>
                  </a:lnTo>
                  <a:lnTo>
                    <a:pt x="11" y="25"/>
                  </a:lnTo>
                  <a:lnTo>
                    <a:pt x="10" y="21"/>
                  </a:lnTo>
                  <a:lnTo>
                    <a:pt x="7" y="18"/>
                  </a:lnTo>
                  <a:lnTo>
                    <a:pt x="3" y="15"/>
                  </a:lnTo>
                  <a:lnTo>
                    <a:pt x="1" y="12"/>
                  </a:lnTo>
                  <a:lnTo>
                    <a:pt x="0" y="8"/>
                  </a:lnTo>
                  <a:lnTo>
                    <a:pt x="0" y="4"/>
                  </a:lnTo>
                  <a:lnTo>
                    <a:pt x="2" y="0"/>
                  </a:lnTo>
                  <a:lnTo>
                    <a:pt x="28" y="0"/>
                  </a:lnTo>
                  <a:lnTo>
                    <a:pt x="28" y="1"/>
                  </a:lnTo>
                  <a:lnTo>
                    <a:pt x="25" y="2"/>
                  </a:lnTo>
                  <a:lnTo>
                    <a:pt x="23" y="7"/>
                  </a:lnTo>
                  <a:lnTo>
                    <a:pt x="23" y="14"/>
                  </a:lnTo>
                  <a:lnTo>
                    <a:pt x="23" y="20"/>
                  </a:lnTo>
                  <a:lnTo>
                    <a:pt x="25" y="26"/>
                  </a:lnTo>
                  <a:lnTo>
                    <a:pt x="27" y="26"/>
                  </a:lnTo>
                  <a:lnTo>
                    <a:pt x="29" y="24"/>
                  </a:lnTo>
                  <a:lnTo>
                    <a:pt x="30" y="24"/>
                  </a:lnTo>
                  <a:lnTo>
                    <a:pt x="32" y="24"/>
                  </a:lnTo>
                  <a:lnTo>
                    <a:pt x="32" y="15"/>
                  </a:lnTo>
                  <a:lnTo>
                    <a:pt x="32" y="9"/>
                  </a:lnTo>
                  <a:lnTo>
                    <a:pt x="33" y="2"/>
                  </a:lnTo>
                  <a:lnTo>
                    <a:pt x="33" y="0"/>
                  </a:lnTo>
                  <a:lnTo>
                    <a:pt x="43" y="0"/>
                  </a:lnTo>
                  <a:lnTo>
                    <a:pt x="44" y="14"/>
                  </a:lnTo>
                  <a:lnTo>
                    <a:pt x="44" y="27"/>
                  </a:lnTo>
                  <a:lnTo>
                    <a:pt x="45" y="40"/>
                  </a:lnTo>
                  <a:lnTo>
                    <a:pt x="47" y="43"/>
                  </a:lnTo>
                  <a:lnTo>
                    <a:pt x="49" y="45"/>
                  </a:lnTo>
                  <a:lnTo>
                    <a:pt x="49" y="48"/>
                  </a:lnTo>
                  <a:lnTo>
                    <a:pt x="49" y="52"/>
                  </a:lnTo>
                  <a:lnTo>
                    <a:pt x="50" y="56"/>
                  </a:lnTo>
                  <a:lnTo>
                    <a:pt x="51" y="57"/>
                  </a:lnTo>
                  <a:lnTo>
                    <a:pt x="35" y="57"/>
                  </a:lnTo>
                  <a:lnTo>
                    <a:pt x="33" y="52"/>
                  </a:lnTo>
                  <a:lnTo>
                    <a:pt x="32" y="34"/>
                  </a:lnTo>
                  <a:lnTo>
                    <a:pt x="30" y="34"/>
                  </a:lnTo>
                  <a:lnTo>
                    <a:pt x="29" y="36"/>
                  </a:lnTo>
                  <a:lnTo>
                    <a:pt x="27" y="37"/>
                  </a:lnTo>
                  <a:lnTo>
                    <a:pt x="25" y="38"/>
                  </a:lnTo>
                  <a:lnTo>
                    <a:pt x="23" y="40"/>
                  </a:lnTo>
                  <a:lnTo>
                    <a:pt x="24" y="42"/>
                  </a:lnTo>
                  <a:lnTo>
                    <a:pt x="25" y="44"/>
                  </a:lnTo>
                  <a:lnTo>
                    <a:pt x="26" y="46"/>
                  </a:lnTo>
                  <a:lnTo>
                    <a:pt x="26" y="57"/>
                  </a:lnTo>
                  <a:lnTo>
                    <a:pt x="13" y="57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147" name="Freeform 146"/>
            <p:cNvSpPr>
              <a:spLocks/>
            </p:cNvSpPr>
            <p:nvPr/>
          </p:nvSpPr>
          <p:spPr bwMode="auto">
            <a:xfrm>
              <a:off x="1488" y="1827"/>
              <a:ext cx="43" cy="58"/>
            </a:xfrm>
            <a:custGeom>
              <a:avLst/>
              <a:gdLst/>
              <a:ahLst/>
              <a:cxnLst>
                <a:cxn ang="0">
                  <a:pos x="17" y="57"/>
                </a:cxn>
                <a:cxn ang="0">
                  <a:pos x="14" y="49"/>
                </a:cxn>
                <a:cxn ang="0">
                  <a:pos x="11" y="39"/>
                </a:cxn>
                <a:cxn ang="0">
                  <a:pos x="8" y="31"/>
                </a:cxn>
                <a:cxn ang="0">
                  <a:pos x="6" y="21"/>
                </a:cxn>
                <a:cxn ang="0">
                  <a:pos x="4" y="12"/>
                </a:cxn>
                <a:cxn ang="0">
                  <a:pos x="1" y="3"/>
                </a:cxn>
                <a:cxn ang="0">
                  <a:pos x="0" y="0"/>
                </a:cxn>
                <a:cxn ang="0">
                  <a:pos x="18" y="0"/>
                </a:cxn>
                <a:cxn ang="0">
                  <a:pos x="18" y="7"/>
                </a:cxn>
                <a:cxn ang="0">
                  <a:pos x="22" y="11"/>
                </a:cxn>
                <a:cxn ang="0">
                  <a:pos x="23" y="16"/>
                </a:cxn>
                <a:cxn ang="0">
                  <a:pos x="24" y="22"/>
                </a:cxn>
                <a:cxn ang="0">
                  <a:pos x="28" y="24"/>
                </a:cxn>
                <a:cxn ang="0">
                  <a:pos x="29" y="32"/>
                </a:cxn>
                <a:cxn ang="0">
                  <a:pos x="30" y="37"/>
                </a:cxn>
                <a:cxn ang="0">
                  <a:pos x="32" y="43"/>
                </a:cxn>
                <a:cxn ang="0">
                  <a:pos x="35" y="47"/>
                </a:cxn>
                <a:cxn ang="0">
                  <a:pos x="39" y="52"/>
                </a:cxn>
                <a:cxn ang="0">
                  <a:pos x="41" y="57"/>
                </a:cxn>
                <a:cxn ang="0">
                  <a:pos x="42" y="57"/>
                </a:cxn>
                <a:cxn ang="0">
                  <a:pos x="17" y="57"/>
                </a:cxn>
              </a:cxnLst>
              <a:rect l="0" t="0" r="r" b="b"/>
              <a:pathLst>
                <a:path w="43" h="58">
                  <a:moveTo>
                    <a:pt x="17" y="57"/>
                  </a:moveTo>
                  <a:lnTo>
                    <a:pt x="14" y="49"/>
                  </a:lnTo>
                  <a:lnTo>
                    <a:pt x="11" y="39"/>
                  </a:lnTo>
                  <a:lnTo>
                    <a:pt x="8" y="31"/>
                  </a:lnTo>
                  <a:lnTo>
                    <a:pt x="6" y="21"/>
                  </a:lnTo>
                  <a:lnTo>
                    <a:pt x="4" y="12"/>
                  </a:lnTo>
                  <a:lnTo>
                    <a:pt x="1" y="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7"/>
                  </a:lnTo>
                  <a:lnTo>
                    <a:pt x="22" y="11"/>
                  </a:lnTo>
                  <a:lnTo>
                    <a:pt x="23" y="16"/>
                  </a:lnTo>
                  <a:lnTo>
                    <a:pt x="24" y="22"/>
                  </a:lnTo>
                  <a:lnTo>
                    <a:pt x="28" y="24"/>
                  </a:lnTo>
                  <a:lnTo>
                    <a:pt x="29" y="32"/>
                  </a:lnTo>
                  <a:lnTo>
                    <a:pt x="30" y="37"/>
                  </a:lnTo>
                  <a:lnTo>
                    <a:pt x="32" y="43"/>
                  </a:lnTo>
                  <a:lnTo>
                    <a:pt x="35" y="47"/>
                  </a:lnTo>
                  <a:lnTo>
                    <a:pt x="39" y="52"/>
                  </a:lnTo>
                  <a:lnTo>
                    <a:pt x="41" y="57"/>
                  </a:lnTo>
                  <a:lnTo>
                    <a:pt x="42" y="57"/>
                  </a:lnTo>
                  <a:lnTo>
                    <a:pt x="17" y="57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148" name="Freeform 147"/>
            <p:cNvSpPr>
              <a:spLocks/>
            </p:cNvSpPr>
            <p:nvPr/>
          </p:nvSpPr>
          <p:spPr bwMode="auto">
            <a:xfrm>
              <a:off x="1575" y="1867"/>
              <a:ext cx="33" cy="18"/>
            </a:xfrm>
            <a:custGeom>
              <a:avLst/>
              <a:gdLst/>
              <a:ahLst/>
              <a:cxnLst>
                <a:cxn ang="0">
                  <a:pos x="4" y="17"/>
                </a:cxn>
                <a:cxn ang="0">
                  <a:pos x="3" y="16"/>
                </a:cxn>
                <a:cxn ang="0">
                  <a:pos x="3" y="12"/>
                </a:cxn>
                <a:cxn ang="0">
                  <a:pos x="2" y="8"/>
                </a:cxn>
                <a:cxn ang="0">
                  <a:pos x="0" y="4"/>
                </a:cxn>
                <a:cxn ang="0">
                  <a:pos x="3" y="2"/>
                </a:cxn>
                <a:cxn ang="0">
                  <a:pos x="5" y="1"/>
                </a:cxn>
                <a:cxn ang="0">
                  <a:pos x="8" y="1"/>
                </a:cxn>
                <a:cxn ang="0">
                  <a:pos x="11" y="0"/>
                </a:cxn>
                <a:cxn ang="0">
                  <a:pos x="15" y="1"/>
                </a:cxn>
                <a:cxn ang="0">
                  <a:pos x="19" y="1"/>
                </a:cxn>
                <a:cxn ang="0">
                  <a:pos x="23" y="1"/>
                </a:cxn>
                <a:cxn ang="0">
                  <a:pos x="26" y="1"/>
                </a:cxn>
                <a:cxn ang="0">
                  <a:pos x="29" y="3"/>
                </a:cxn>
                <a:cxn ang="0">
                  <a:pos x="31" y="5"/>
                </a:cxn>
                <a:cxn ang="0">
                  <a:pos x="32" y="7"/>
                </a:cxn>
                <a:cxn ang="0">
                  <a:pos x="30" y="10"/>
                </a:cxn>
                <a:cxn ang="0">
                  <a:pos x="28" y="13"/>
                </a:cxn>
                <a:cxn ang="0">
                  <a:pos x="24" y="13"/>
                </a:cxn>
                <a:cxn ang="0">
                  <a:pos x="22" y="15"/>
                </a:cxn>
                <a:cxn ang="0">
                  <a:pos x="23" y="17"/>
                </a:cxn>
                <a:cxn ang="0">
                  <a:pos x="4" y="17"/>
                </a:cxn>
              </a:cxnLst>
              <a:rect l="0" t="0" r="r" b="b"/>
              <a:pathLst>
                <a:path w="33" h="18">
                  <a:moveTo>
                    <a:pt x="4" y="17"/>
                  </a:moveTo>
                  <a:lnTo>
                    <a:pt x="3" y="16"/>
                  </a:lnTo>
                  <a:lnTo>
                    <a:pt x="3" y="12"/>
                  </a:lnTo>
                  <a:lnTo>
                    <a:pt x="2" y="8"/>
                  </a:lnTo>
                  <a:lnTo>
                    <a:pt x="0" y="4"/>
                  </a:lnTo>
                  <a:lnTo>
                    <a:pt x="3" y="2"/>
                  </a:lnTo>
                  <a:lnTo>
                    <a:pt x="5" y="1"/>
                  </a:lnTo>
                  <a:lnTo>
                    <a:pt x="8" y="1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19" y="1"/>
                  </a:lnTo>
                  <a:lnTo>
                    <a:pt x="23" y="1"/>
                  </a:lnTo>
                  <a:lnTo>
                    <a:pt x="26" y="1"/>
                  </a:lnTo>
                  <a:lnTo>
                    <a:pt x="29" y="3"/>
                  </a:lnTo>
                  <a:lnTo>
                    <a:pt x="31" y="5"/>
                  </a:lnTo>
                  <a:lnTo>
                    <a:pt x="32" y="7"/>
                  </a:lnTo>
                  <a:lnTo>
                    <a:pt x="30" y="10"/>
                  </a:lnTo>
                  <a:lnTo>
                    <a:pt x="28" y="13"/>
                  </a:lnTo>
                  <a:lnTo>
                    <a:pt x="24" y="13"/>
                  </a:lnTo>
                  <a:lnTo>
                    <a:pt x="22" y="15"/>
                  </a:lnTo>
                  <a:lnTo>
                    <a:pt x="23" y="17"/>
                  </a:lnTo>
                  <a:lnTo>
                    <a:pt x="4" y="17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149" name="Freeform 148"/>
            <p:cNvSpPr>
              <a:spLocks/>
            </p:cNvSpPr>
            <p:nvPr/>
          </p:nvSpPr>
          <p:spPr bwMode="auto">
            <a:xfrm>
              <a:off x="1614" y="1845"/>
              <a:ext cx="53" cy="40"/>
            </a:xfrm>
            <a:custGeom>
              <a:avLst/>
              <a:gdLst/>
              <a:ahLst/>
              <a:cxnLst>
                <a:cxn ang="0">
                  <a:pos x="0" y="39"/>
                </a:cxn>
                <a:cxn ang="0">
                  <a:pos x="1" y="36"/>
                </a:cxn>
                <a:cxn ang="0">
                  <a:pos x="4" y="32"/>
                </a:cxn>
                <a:cxn ang="0">
                  <a:pos x="8" y="29"/>
                </a:cxn>
                <a:cxn ang="0">
                  <a:pos x="12" y="25"/>
                </a:cxn>
                <a:cxn ang="0">
                  <a:pos x="15" y="22"/>
                </a:cxn>
                <a:cxn ang="0">
                  <a:pos x="18" y="17"/>
                </a:cxn>
                <a:cxn ang="0">
                  <a:pos x="20" y="12"/>
                </a:cxn>
                <a:cxn ang="0">
                  <a:pos x="21" y="7"/>
                </a:cxn>
                <a:cxn ang="0">
                  <a:pos x="23" y="4"/>
                </a:cxn>
                <a:cxn ang="0">
                  <a:pos x="27" y="3"/>
                </a:cxn>
                <a:cxn ang="0">
                  <a:pos x="30" y="2"/>
                </a:cxn>
                <a:cxn ang="0">
                  <a:pos x="33" y="0"/>
                </a:cxn>
                <a:cxn ang="0">
                  <a:pos x="35" y="2"/>
                </a:cxn>
                <a:cxn ang="0">
                  <a:pos x="38" y="3"/>
                </a:cxn>
                <a:cxn ang="0">
                  <a:pos x="40" y="7"/>
                </a:cxn>
                <a:cxn ang="0">
                  <a:pos x="39" y="10"/>
                </a:cxn>
                <a:cxn ang="0">
                  <a:pos x="36" y="14"/>
                </a:cxn>
                <a:cxn ang="0">
                  <a:pos x="35" y="19"/>
                </a:cxn>
                <a:cxn ang="0">
                  <a:pos x="35" y="24"/>
                </a:cxn>
                <a:cxn ang="0">
                  <a:pos x="36" y="29"/>
                </a:cxn>
                <a:cxn ang="0">
                  <a:pos x="39" y="30"/>
                </a:cxn>
                <a:cxn ang="0">
                  <a:pos x="43" y="32"/>
                </a:cxn>
                <a:cxn ang="0">
                  <a:pos x="47" y="34"/>
                </a:cxn>
                <a:cxn ang="0">
                  <a:pos x="50" y="36"/>
                </a:cxn>
                <a:cxn ang="0">
                  <a:pos x="52" y="39"/>
                </a:cxn>
                <a:cxn ang="0">
                  <a:pos x="32" y="39"/>
                </a:cxn>
                <a:cxn ang="0">
                  <a:pos x="30" y="37"/>
                </a:cxn>
                <a:cxn ang="0">
                  <a:pos x="30" y="36"/>
                </a:cxn>
                <a:cxn ang="0">
                  <a:pos x="27" y="35"/>
                </a:cxn>
                <a:cxn ang="0">
                  <a:pos x="25" y="34"/>
                </a:cxn>
                <a:cxn ang="0">
                  <a:pos x="23" y="34"/>
                </a:cxn>
                <a:cxn ang="0">
                  <a:pos x="21" y="35"/>
                </a:cxn>
                <a:cxn ang="0">
                  <a:pos x="20" y="37"/>
                </a:cxn>
                <a:cxn ang="0">
                  <a:pos x="20" y="39"/>
                </a:cxn>
                <a:cxn ang="0">
                  <a:pos x="0" y="39"/>
                </a:cxn>
              </a:cxnLst>
              <a:rect l="0" t="0" r="r" b="b"/>
              <a:pathLst>
                <a:path w="53" h="40">
                  <a:moveTo>
                    <a:pt x="0" y="39"/>
                  </a:moveTo>
                  <a:lnTo>
                    <a:pt x="1" y="36"/>
                  </a:lnTo>
                  <a:lnTo>
                    <a:pt x="4" y="32"/>
                  </a:lnTo>
                  <a:lnTo>
                    <a:pt x="8" y="29"/>
                  </a:lnTo>
                  <a:lnTo>
                    <a:pt x="12" y="25"/>
                  </a:lnTo>
                  <a:lnTo>
                    <a:pt x="15" y="22"/>
                  </a:lnTo>
                  <a:lnTo>
                    <a:pt x="18" y="17"/>
                  </a:lnTo>
                  <a:lnTo>
                    <a:pt x="20" y="12"/>
                  </a:lnTo>
                  <a:lnTo>
                    <a:pt x="21" y="7"/>
                  </a:lnTo>
                  <a:lnTo>
                    <a:pt x="23" y="4"/>
                  </a:lnTo>
                  <a:lnTo>
                    <a:pt x="27" y="3"/>
                  </a:lnTo>
                  <a:lnTo>
                    <a:pt x="30" y="2"/>
                  </a:lnTo>
                  <a:lnTo>
                    <a:pt x="33" y="0"/>
                  </a:lnTo>
                  <a:lnTo>
                    <a:pt x="35" y="2"/>
                  </a:lnTo>
                  <a:lnTo>
                    <a:pt x="38" y="3"/>
                  </a:lnTo>
                  <a:lnTo>
                    <a:pt x="40" y="7"/>
                  </a:lnTo>
                  <a:lnTo>
                    <a:pt x="39" y="10"/>
                  </a:lnTo>
                  <a:lnTo>
                    <a:pt x="36" y="14"/>
                  </a:lnTo>
                  <a:lnTo>
                    <a:pt x="35" y="19"/>
                  </a:lnTo>
                  <a:lnTo>
                    <a:pt x="35" y="24"/>
                  </a:lnTo>
                  <a:lnTo>
                    <a:pt x="36" y="29"/>
                  </a:lnTo>
                  <a:lnTo>
                    <a:pt x="39" y="30"/>
                  </a:lnTo>
                  <a:lnTo>
                    <a:pt x="43" y="32"/>
                  </a:lnTo>
                  <a:lnTo>
                    <a:pt x="47" y="34"/>
                  </a:lnTo>
                  <a:lnTo>
                    <a:pt x="50" y="36"/>
                  </a:lnTo>
                  <a:lnTo>
                    <a:pt x="52" y="39"/>
                  </a:lnTo>
                  <a:lnTo>
                    <a:pt x="32" y="39"/>
                  </a:lnTo>
                  <a:lnTo>
                    <a:pt x="30" y="37"/>
                  </a:lnTo>
                  <a:lnTo>
                    <a:pt x="30" y="36"/>
                  </a:lnTo>
                  <a:lnTo>
                    <a:pt x="27" y="35"/>
                  </a:lnTo>
                  <a:lnTo>
                    <a:pt x="25" y="34"/>
                  </a:lnTo>
                  <a:lnTo>
                    <a:pt x="23" y="34"/>
                  </a:lnTo>
                  <a:lnTo>
                    <a:pt x="21" y="35"/>
                  </a:lnTo>
                  <a:lnTo>
                    <a:pt x="20" y="37"/>
                  </a:lnTo>
                  <a:lnTo>
                    <a:pt x="20" y="39"/>
                  </a:lnTo>
                  <a:lnTo>
                    <a:pt x="0" y="39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150" name="Freeform 149"/>
            <p:cNvSpPr>
              <a:spLocks/>
            </p:cNvSpPr>
            <p:nvPr/>
          </p:nvSpPr>
          <p:spPr bwMode="auto">
            <a:xfrm>
              <a:off x="1344" y="1827"/>
              <a:ext cx="19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1"/>
                </a:cxn>
                <a:cxn ang="0">
                  <a:pos x="5" y="2"/>
                </a:cxn>
                <a:cxn ang="0">
                  <a:pos x="8" y="2"/>
                </a:cxn>
                <a:cxn ang="0">
                  <a:pos x="10" y="2"/>
                </a:cxn>
                <a:cxn ang="0">
                  <a:pos x="12" y="1"/>
                </a:cxn>
                <a:cxn ang="0">
                  <a:pos x="14" y="1"/>
                </a:cxn>
                <a:cxn ang="0">
                  <a:pos x="16" y="1"/>
                </a:cxn>
                <a:cxn ang="0">
                  <a:pos x="18" y="0"/>
                </a:cxn>
                <a:cxn ang="0">
                  <a:pos x="0" y="0"/>
                </a:cxn>
              </a:cxnLst>
              <a:rect l="0" t="0" r="r" b="b"/>
              <a:pathLst>
                <a:path w="19" h="3">
                  <a:moveTo>
                    <a:pt x="0" y="0"/>
                  </a:moveTo>
                  <a:lnTo>
                    <a:pt x="2" y="1"/>
                  </a:lnTo>
                  <a:lnTo>
                    <a:pt x="5" y="2"/>
                  </a:lnTo>
                  <a:lnTo>
                    <a:pt x="8" y="2"/>
                  </a:lnTo>
                  <a:lnTo>
                    <a:pt x="10" y="2"/>
                  </a:lnTo>
                  <a:lnTo>
                    <a:pt x="12" y="1"/>
                  </a:lnTo>
                  <a:lnTo>
                    <a:pt x="14" y="1"/>
                  </a:lnTo>
                  <a:lnTo>
                    <a:pt x="16" y="1"/>
                  </a:lnTo>
                  <a:lnTo>
                    <a:pt x="18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151" name="Freeform 150"/>
            <p:cNvSpPr>
              <a:spLocks/>
            </p:cNvSpPr>
            <p:nvPr/>
          </p:nvSpPr>
          <p:spPr bwMode="auto">
            <a:xfrm>
              <a:off x="1446" y="1890"/>
              <a:ext cx="10" cy="10"/>
            </a:xfrm>
            <a:custGeom>
              <a:avLst/>
              <a:gdLst/>
              <a:ahLst/>
              <a:cxnLst>
                <a:cxn ang="0">
                  <a:pos x="2" y="9"/>
                </a:cxn>
                <a:cxn ang="0">
                  <a:pos x="1" y="6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8" y="2"/>
                </a:cxn>
                <a:cxn ang="0">
                  <a:pos x="9" y="9"/>
                </a:cxn>
                <a:cxn ang="0">
                  <a:pos x="2" y="9"/>
                </a:cxn>
              </a:cxnLst>
              <a:rect l="0" t="0" r="r" b="b"/>
              <a:pathLst>
                <a:path w="10" h="10">
                  <a:moveTo>
                    <a:pt x="2" y="9"/>
                  </a:moveTo>
                  <a:lnTo>
                    <a:pt x="1" y="6"/>
                  </a:lnTo>
                  <a:lnTo>
                    <a:pt x="0" y="1"/>
                  </a:lnTo>
                  <a:lnTo>
                    <a:pt x="0" y="0"/>
                  </a:lnTo>
                  <a:lnTo>
                    <a:pt x="8" y="0"/>
                  </a:lnTo>
                  <a:lnTo>
                    <a:pt x="8" y="2"/>
                  </a:lnTo>
                  <a:lnTo>
                    <a:pt x="9" y="9"/>
                  </a:lnTo>
                  <a:lnTo>
                    <a:pt x="2" y="9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152" name="Freeform 151"/>
            <p:cNvSpPr>
              <a:spLocks/>
            </p:cNvSpPr>
            <p:nvPr/>
          </p:nvSpPr>
          <p:spPr bwMode="auto">
            <a:xfrm>
              <a:off x="1470" y="1890"/>
              <a:ext cx="22" cy="10"/>
            </a:xfrm>
            <a:custGeom>
              <a:avLst/>
              <a:gdLst/>
              <a:ahLst/>
              <a:cxnLst>
                <a:cxn ang="0">
                  <a:pos x="2" y="9"/>
                </a:cxn>
                <a:cxn ang="0">
                  <a:pos x="1" y="7"/>
                </a:cxn>
                <a:cxn ang="0">
                  <a:pos x="0" y="0"/>
                </a:cxn>
                <a:cxn ang="0">
                  <a:pos x="14" y="0"/>
                </a:cxn>
                <a:cxn ang="0">
                  <a:pos x="16" y="1"/>
                </a:cxn>
                <a:cxn ang="0">
                  <a:pos x="18" y="2"/>
                </a:cxn>
                <a:cxn ang="0">
                  <a:pos x="21" y="4"/>
                </a:cxn>
                <a:cxn ang="0">
                  <a:pos x="21" y="7"/>
                </a:cxn>
                <a:cxn ang="0">
                  <a:pos x="21" y="9"/>
                </a:cxn>
                <a:cxn ang="0">
                  <a:pos x="2" y="9"/>
                </a:cxn>
              </a:cxnLst>
              <a:rect l="0" t="0" r="r" b="b"/>
              <a:pathLst>
                <a:path w="22" h="10">
                  <a:moveTo>
                    <a:pt x="2" y="9"/>
                  </a:moveTo>
                  <a:lnTo>
                    <a:pt x="1" y="7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6" y="1"/>
                  </a:lnTo>
                  <a:lnTo>
                    <a:pt x="18" y="2"/>
                  </a:lnTo>
                  <a:lnTo>
                    <a:pt x="21" y="4"/>
                  </a:lnTo>
                  <a:lnTo>
                    <a:pt x="21" y="7"/>
                  </a:lnTo>
                  <a:lnTo>
                    <a:pt x="21" y="9"/>
                  </a:lnTo>
                  <a:lnTo>
                    <a:pt x="2" y="9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153" name="Freeform 152"/>
            <p:cNvSpPr>
              <a:spLocks/>
            </p:cNvSpPr>
            <p:nvPr/>
          </p:nvSpPr>
          <p:spPr bwMode="auto">
            <a:xfrm>
              <a:off x="1507" y="1890"/>
              <a:ext cx="30" cy="10"/>
            </a:xfrm>
            <a:custGeom>
              <a:avLst/>
              <a:gdLst/>
              <a:ahLst/>
              <a:cxnLst>
                <a:cxn ang="0">
                  <a:pos x="5" y="9"/>
                </a:cxn>
                <a:cxn ang="0">
                  <a:pos x="3" y="6"/>
                </a:cxn>
                <a:cxn ang="0">
                  <a:pos x="0" y="0"/>
                </a:cxn>
                <a:cxn ang="0">
                  <a:pos x="24" y="0"/>
                </a:cxn>
                <a:cxn ang="0">
                  <a:pos x="26" y="3"/>
                </a:cxn>
                <a:cxn ang="0">
                  <a:pos x="27" y="7"/>
                </a:cxn>
                <a:cxn ang="0">
                  <a:pos x="29" y="9"/>
                </a:cxn>
                <a:cxn ang="0">
                  <a:pos x="5" y="9"/>
                </a:cxn>
              </a:cxnLst>
              <a:rect l="0" t="0" r="r" b="b"/>
              <a:pathLst>
                <a:path w="30" h="10">
                  <a:moveTo>
                    <a:pt x="5" y="9"/>
                  </a:moveTo>
                  <a:lnTo>
                    <a:pt x="3" y="6"/>
                  </a:lnTo>
                  <a:lnTo>
                    <a:pt x="0" y="0"/>
                  </a:lnTo>
                  <a:lnTo>
                    <a:pt x="24" y="0"/>
                  </a:lnTo>
                  <a:lnTo>
                    <a:pt x="26" y="3"/>
                  </a:lnTo>
                  <a:lnTo>
                    <a:pt x="27" y="7"/>
                  </a:lnTo>
                  <a:lnTo>
                    <a:pt x="29" y="9"/>
                  </a:lnTo>
                  <a:lnTo>
                    <a:pt x="5" y="9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154" name="Freeform 153"/>
            <p:cNvSpPr>
              <a:spLocks/>
            </p:cNvSpPr>
            <p:nvPr/>
          </p:nvSpPr>
          <p:spPr bwMode="auto">
            <a:xfrm>
              <a:off x="1561" y="1890"/>
              <a:ext cx="114" cy="10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0" y="8"/>
                </a:cxn>
                <a:cxn ang="0">
                  <a:pos x="1" y="6"/>
                </a:cxn>
                <a:cxn ang="0">
                  <a:pos x="3" y="5"/>
                </a:cxn>
                <a:cxn ang="0">
                  <a:pos x="6" y="5"/>
                </a:cxn>
                <a:cxn ang="0">
                  <a:pos x="9" y="4"/>
                </a:cxn>
                <a:cxn ang="0">
                  <a:pos x="11" y="4"/>
                </a:cxn>
                <a:cxn ang="0">
                  <a:pos x="13" y="4"/>
                </a:cxn>
                <a:cxn ang="0">
                  <a:pos x="16" y="4"/>
                </a:cxn>
                <a:cxn ang="0">
                  <a:pos x="18" y="2"/>
                </a:cxn>
                <a:cxn ang="0">
                  <a:pos x="20" y="1"/>
                </a:cxn>
                <a:cxn ang="0">
                  <a:pos x="18" y="0"/>
                </a:cxn>
                <a:cxn ang="0">
                  <a:pos x="39" y="0"/>
                </a:cxn>
                <a:cxn ang="0">
                  <a:pos x="39" y="1"/>
                </a:cxn>
                <a:cxn ang="0">
                  <a:pos x="41" y="1"/>
                </a:cxn>
                <a:cxn ang="0">
                  <a:pos x="44" y="2"/>
                </a:cxn>
                <a:cxn ang="0">
                  <a:pos x="47" y="1"/>
                </a:cxn>
                <a:cxn ang="0">
                  <a:pos x="49" y="1"/>
                </a:cxn>
                <a:cxn ang="0">
                  <a:pos x="50" y="0"/>
                </a:cxn>
                <a:cxn ang="0">
                  <a:pos x="71" y="0"/>
                </a:cxn>
                <a:cxn ang="0">
                  <a:pos x="71" y="1"/>
                </a:cxn>
                <a:cxn ang="0">
                  <a:pos x="73" y="2"/>
                </a:cxn>
                <a:cxn ang="0">
                  <a:pos x="79" y="3"/>
                </a:cxn>
                <a:cxn ang="0">
                  <a:pos x="83" y="4"/>
                </a:cxn>
                <a:cxn ang="0">
                  <a:pos x="85" y="4"/>
                </a:cxn>
                <a:cxn ang="0">
                  <a:pos x="88" y="2"/>
                </a:cxn>
                <a:cxn ang="0">
                  <a:pos x="85" y="1"/>
                </a:cxn>
                <a:cxn ang="0">
                  <a:pos x="85" y="0"/>
                </a:cxn>
                <a:cxn ang="0">
                  <a:pos x="105" y="0"/>
                </a:cxn>
                <a:cxn ang="0">
                  <a:pos x="106" y="1"/>
                </a:cxn>
                <a:cxn ang="0">
                  <a:pos x="109" y="4"/>
                </a:cxn>
                <a:cxn ang="0">
                  <a:pos x="111" y="6"/>
                </a:cxn>
                <a:cxn ang="0">
                  <a:pos x="113" y="9"/>
                </a:cxn>
                <a:cxn ang="0">
                  <a:pos x="0" y="9"/>
                </a:cxn>
              </a:cxnLst>
              <a:rect l="0" t="0" r="r" b="b"/>
              <a:pathLst>
                <a:path w="114" h="10">
                  <a:moveTo>
                    <a:pt x="0" y="9"/>
                  </a:moveTo>
                  <a:lnTo>
                    <a:pt x="0" y="8"/>
                  </a:lnTo>
                  <a:lnTo>
                    <a:pt x="1" y="6"/>
                  </a:lnTo>
                  <a:lnTo>
                    <a:pt x="3" y="5"/>
                  </a:lnTo>
                  <a:lnTo>
                    <a:pt x="6" y="5"/>
                  </a:lnTo>
                  <a:lnTo>
                    <a:pt x="9" y="4"/>
                  </a:lnTo>
                  <a:lnTo>
                    <a:pt x="11" y="4"/>
                  </a:lnTo>
                  <a:lnTo>
                    <a:pt x="13" y="4"/>
                  </a:lnTo>
                  <a:lnTo>
                    <a:pt x="16" y="4"/>
                  </a:lnTo>
                  <a:lnTo>
                    <a:pt x="18" y="2"/>
                  </a:lnTo>
                  <a:lnTo>
                    <a:pt x="20" y="1"/>
                  </a:lnTo>
                  <a:lnTo>
                    <a:pt x="18" y="0"/>
                  </a:lnTo>
                  <a:lnTo>
                    <a:pt x="39" y="0"/>
                  </a:lnTo>
                  <a:lnTo>
                    <a:pt x="39" y="1"/>
                  </a:lnTo>
                  <a:lnTo>
                    <a:pt x="41" y="1"/>
                  </a:lnTo>
                  <a:lnTo>
                    <a:pt x="44" y="2"/>
                  </a:lnTo>
                  <a:lnTo>
                    <a:pt x="47" y="1"/>
                  </a:lnTo>
                  <a:lnTo>
                    <a:pt x="49" y="1"/>
                  </a:lnTo>
                  <a:lnTo>
                    <a:pt x="50" y="0"/>
                  </a:lnTo>
                  <a:lnTo>
                    <a:pt x="71" y="0"/>
                  </a:lnTo>
                  <a:lnTo>
                    <a:pt x="71" y="1"/>
                  </a:lnTo>
                  <a:lnTo>
                    <a:pt x="73" y="2"/>
                  </a:lnTo>
                  <a:lnTo>
                    <a:pt x="79" y="3"/>
                  </a:lnTo>
                  <a:lnTo>
                    <a:pt x="83" y="4"/>
                  </a:lnTo>
                  <a:lnTo>
                    <a:pt x="85" y="4"/>
                  </a:lnTo>
                  <a:lnTo>
                    <a:pt x="88" y="2"/>
                  </a:lnTo>
                  <a:lnTo>
                    <a:pt x="85" y="1"/>
                  </a:lnTo>
                  <a:lnTo>
                    <a:pt x="85" y="0"/>
                  </a:lnTo>
                  <a:lnTo>
                    <a:pt x="105" y="0"/>
                  </a:lnTo>
                  <a:lnTo>
                    <a:pt x="106" y="1"/>
                  </a:lnTo>
                  <a:lnTo>
                    <a:pt x="109" y="4"/>
                  </a:lnTo>
                  <a:lnTo>
                    <a:pt x="111" y="6"/>
                  </a:lnTo>
                  <a:lnTo>
                    <a:pt x="113" y="9"/>
                  </a:lnTo>
                  <a:lnTo>
                    <a:pt x="0" y="9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155" name="Freeform 154"/>
            <p:cNvSpPr>
              <a:spLocks/>
            </p:cNvSpPr>
            <p:nvPr/>
          </p:nvSpPr>
          <p:spPr bwMode="auto">
            <a:xfrm>
              <a:off x="1324" y="1905"/>
              <a:ext cx="135" cy="19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3" y="17"/>
                </a:cxn>
                <a:cxn ang="0">
                  <a:pos x="9" y="15"/>
                </a:cxn>
                <a:cxn ang="0">
                  <a:pos x="15" y="14"/>
                </a:cxn>
                <a:cxn ang="0">
                  <a:pos x="22" y="12"/>
                </a:cxn>
                <a:cxn ang="0">
                  <a:pos x="28" y="10"/>
                </a:cxn>
                <a:cxn ang="0">
                  <a:pos x="34" y="9"/>
                </a:cxn>
                <a:cxn ang="0">
                  <a:pos x="41" y="7"/>
                </a:cxn>
                <a:cxn ang="0">
                  <a:pos x="47" y="6"/>
                </a:cxn>
                <a:cxn ang="0">
                  <a:pos x="54" y="5"/>
                </a:cxn>
                <a:cxn ang="0">
                  <a:pos x="60" y="4"/>
                </a:cxn>
                <a:cxn ang="0">
                  <a:pos x="66" y="3"/>
                </a:cxn>
                <a:cxn ang="0">
                  <a:pos x="73" y="2"/>
                </a:cxn>
                <a:cxn ang="0">
                  <a:pos x="78" y="2"/>
                </a:cxn>
                <a:cxn ang="0">
                  <a:pos x="85" y="2"/>
                </a:cxn>
                <a:cxn ang="0">
                  <a:pos x="92" y="2"/>
                </a:cxn>
                <a:cxn ang="0">
                  <a:pos x="98" y="2"/>
                </a:cxn>
                <a:cxn ang="0">
                  <a:pos x="101" y="3"/>
                </a:cxn>
                <a:cxn ang="0">
                  <a:pos x="105" y="4"/>
                </a:cxn>
                <a:cxn ang="0">
                  <a:pos x="109" y="5"/>
                </a:cxn>
                <a:cxn ang="0">
                  <a:pos x="111" y="8"/>
                </a:cxn>
                <a:cxn ang="0">
                  <a:pos x="112" y="9"/>
                </a:cxn>
                <a:cxn ang="0">
                  <a:pos x="113" y="11"/>
                </a:cxn>
                <a:cxn ang="0">
                  <a:pos x="115" y="12"/>
                </a:cxn>
                <a:cxn ang="0">
                  <a:pos x="116" y="13"/>
                </a:cxn>
                <a:cxn ang="0">
                  <a:pos x="121" y="12"/>
                </a:cxn>
                <a:cxn ang="0">
                  <a:pos x="122" y="8"/>
                </a:cxn>
                <a:cxn ang="0">
                  <a:pos x="121" y="5"/>
                </a:cxn>
                <a:cxn ang="0">
                  <a:pos x="122" y="1"/>
                </a:cxn>
                <a:cxn ang="0">
                  <a:pos x="121" y="0"/>
                </a:cxn>
                <a:cxn ang="0">
                  <a:pos x="131" y="0"/>
                </a:cxn>
                <a:cxn ang="0">
                  <a:pos x="132" y="5"/>
                </a:cxn>
                <a:cxn ang="0">
                  <a:pos x="134" y="17"/>
                </a:cxn>
                <a:cxn ang="0">
                  <a:pos x="134" y="18"/>
                </a:cxn>
                <a:cxn ang="0">
                  <a:pos x="98" y="18"/>
                </a:cxn>
                <a:cxn ang="0">
                  <a:pos x="100" y="17"/>
                </a:cxn>
                <a:cxn ang="0">
                  <a:pos x="93" y="16"/>
                </a:cxn>
                <a:cxn ang="0">
                  <a:pos x="87" y="15"/>
                </a:cxn>
                <a:cxn ang="0">
                  <a:pos x="80" y="14"/>
                </a:cxn>
                <a:cxn ang="0">
                  <a:pos x="75" y="14"/>
                </a:cxn>
                <a:cxn ang="0">
                  <a:pos x="68" y="13"/>
                </a:cxn>
                <a:cxn ang="0">
                  <a:pos x="62" y="13"/>
                </a:cxn>
                <a:cxn ang="0">
                  <a:pos x="56" y="14"/>
                </a:cxn>
                <a:cxn ang="0">
                  <a:pos x="51" y="15"/>
                </a:cxn>
                <a:cxn ang="0">
                  <a:pos x="44" y="17"/>
                </a:cxn>
                <a:cxn ang="0">
                  <a:pos x="37" y="18"/>
                </a:cxn>
                <a:cxn ang="0">
                  <a:pos x="0" y="18"/>
                </a:cxn>
              </a:cxnLst>
              <a:rect l="0" t="0" r="r" b="b"/>
              <a:pathLst>
                <a:path w="135" h="19">
                  <a:moveTo>
                    <a:pt x="0" y="18"/>
                  </a:moveTo>
                  <a:lnTo>
                    <a:pt x="3" y="17"/>
                  </a:lnTo>
                  <a:lnTo>
                    <a:pt x="9" y="15"/>
                  </a:lnTo>
                  <a:lnTo>
                    <a:pt x="15" y="14"/>
                  </a:lnTo>
                  <a:lnTo>
                    <a:pt x="22" y="12"/>
                  </a:lnTo>
                  <a:lnTo>
                    <a:pt x="28" y="10"/>
                  </a:lnTo>
                  <a:lnTo>
                    <a:pt x="34" y="9"/>
                  </a:lnTo>
                  <a:lnTo>
                    <a:pt x="41" y="7"/>
                  </a:lnTo>
                  <a:lnTo>
                    <a:pt x="47" y="6"/>
                  </a:lnTo>
                  <a:lnTo>
                    <a:pt x="54" y="5"/>
                  </a:lnTo>
                  <a:lnTo>
                    <a:pt x="60" y="4"/>
                  </a:lnTo>
                  <a:lnTo>
                    <a:pt x="66" y="3"/>
                  </a:lnTo>
                  <a:lnTo>
                    <a:pt x="73" y="2"/>
                  </a:lnTo>
                  <a:lnTo>
                    <a:pt x="78" y="2"/>
                  </a:lnTo>
                  <a:lnTo>
                    <a:pt x="85" y="2"/>
                  </a:lnTo>
                  <a:lnTo>
                    <a:pt x="92" y="2"/>
                  </a:lnTo>
                  <a:lnTo>
                    <a:pt x="98" y="2"/>
                  </a:lnTo>
                  <a:lnTo>
                    <a:pt x="101" y="3"/>
                  </a:lnTo>
                  <a:lnTo>
                    <a:pt x="105" y="4"/>
                  </a:lnTo>
                  <a:lnTo>
                    <a:pt x="109" y="5"/>
                  </a:lnTo>
                  <a:lnTo>
                    <a:pt x="111" y="8"/>
                  </a:lnTo>
                  <a:lnTo>
                    <a:pt x="112" y="9"/>
                  </a:lnTo>
                  <a:lnTo>
                    <a:pt x="113" y="11"/>
                  </a:lnTo>
                  <a:lnTo>
                    <a:pt x="115" y="12"/>
                  </a:lnTo>
                  <a:lnTo>
                    <a:pt x="116" y="13"/>
                  </a:lnTo>
                  <a:lnTo>
                    <a:pt x="121" y="12"/>
                  </a:lnTo>
                  <a:lnTo>
                    <a:pt x="122" y="8"/>
                  </a:lnTo>
                  <a:lnTo>
                    <a:pt x="121" y="5"/>
                  </a:lnTo>
                  <a:lnTo>
                    <a:pt x="122" y="1"/>
                  </a:lnTo>
                  <a:lnTo>
                    <a:pt x="121" y="0"/>
                  </a:lnTo>
                  <a:lnTo>
                    <a:pt x="131" y="0"/>
                  </a:lnTo>
                  <a:lnTo>
                    <a:pt x="132" y="5"/>
                  </a:lnTo>
                  <a:lnTo>
                    <a:pt x="134" y="17"/>
                  </a:lnTo>
                  <a:lnTo>
                    <a:pt x="134" y="18"/>
                  </a:lnTo>
                  <a:lnTo>
                    <a:pt x="98" y="18"/>
                  </a:lnTo>
                  <a:lnTo>
                    <a:pt x="100" y="17"/>
                  </a:lnTo>
                  <a:lnTo>
                    <a:pt x="93" y="16"/>
                  </a:lnTo>
                  <a:lnTo>
                    <a:pt x="87" y="15"/>
                  </a:lnTo>
                  <a:lnTo>
                    <a:pt x="80" y="14"/>
                  </a:lnTo>
                  <a:lnTo>
                    <a:pt x="75" y="14"/>
                  </a:lnTo>
                  <a:lnTo>
                    <a:pt x="68" y="13"/>
                  </a:lnTo>
                  <a:lnTo>
                    <a:pt x="62" y="13"/>
                  </a:lnTo>
                  <a:lnTo>
                    <a:pt x="56" y="14"/>
                  </a:lnTo>
                  <a:lnTo>
                    <a:pt x="51" y="15"/>
                  </a:lnTo>
                  <a:lnTo>
                    <a:pt x="44" y="17"/>
                  </a:lnTo>
                  <a:lnTo>
                    <a:pt x="37" y="18"/>
                  </a:lnTo>
                  <a:lnTo>
                    <a:pt x="0" y="18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156" name="Freeform 155"/>
            <p:cNvSpPr>
              <a:spLocks/>
            </p:cNvSpPr>
            <p:nvPr/>
          </p:nvSpPr>
          <p:spPr bwMode="auto">
            <a:xfrm>
              <a:off x="1472" y="1905"/>
              <a:ext cx="20" cy="19"/>
            </a:xfrm>
            <a:custGeom>
              <a:avLst/>
              <a:gdLst/>
              <a:ahLst/>
              <a:cxnLst>
                <a:cxn ang="0">
                  <a:pos x="4" y="18"/>
                </a:cxn>
                <a:cxn ang="0">
                  <a:pos x="2" y="11"/>
                </a:cxn>
                <a:cxn ang="0">
                  <a:pos x="0" y="0"/>
                </a:cxn>
                <a:cxn ang="0">
                  <a:pos x="19" y="0"/>
                </a:cxn>
                <a:cxn ang="0">
                  <a:pos x="19" y="2"/>
                </a:cxn>
                <a:cxn ang="0">
                  <a:pos x="18" y="5"/>
                </a:cxn>
                <a:cxn ang="0">
                  <a:pos x="16" y="9"/>
                </a:cxn>
                <a:cxn ang="0">
                  <a:pos x="14" y="14"/>
                </a:cxn>
                <a:cxn ang="0">
                  <a:pos x="14" y="17"/>
                </a:cxn>
                <a:cxn ang="0">
                  <a:pos x="17" y="18"/>
                </a:cxn>
                <a:cxn ang="0">
                  <a:pos x="4" y="18"/>
                </a:cxn>
              </a:cxnLst>
              <a:rect l="0" t="0" r="r" b="b"/>
              <a:pathLst>
                <a:path w="20" h="19">
                  <a:moveTo>
                    <a:pt x="4" y="18"/>
                  </a:moveTo>
                  <a:lnTo>
                    <a:pt x="2" y="11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2"/>
                  </a:lnTo>
                  <a:lnTo>
                    <a:pt x="18" y="5"/>
                  </a:lnTo>
                  <a:lnTo>
                    <a:pt x="16" y="9"/>
                  </a:lnTo>
                  <a:lnTo>
                    <a:pt x="14" y="14"/>
                  </a:lnTo>
                  <a:lnTo>
                    <a:pt x="14" y="17"/>
                  </a:lnTo>
                  <a:lnTo>
                    <a:pt x="17" y="18"/>
                  </a:lnTo>
                  <a:lnTo>
                    <a:pt x="4" y="18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157" name="Freeform 156"/>
            <p:cNvSpPr>
              <a:spLocks/>
            </p:cNvSpPr>
            <p:nvPr/>
          </p:nvSpPr>
          <p:spPr bwMode="auto">
            <a:xfrm>
              <a:off x="1513" y="1905"/>
              <a:ext cx="26" cy="19"/>
            </a:xfrm>
            <a:custGeom>
              <a:avLst/>
              <a:gdLst/>
              <a:ahLst/>
              <a:cxnLst>
                <a:cxn ang="0">
                  <a:pos x="10" y="18"/>
                </a:cxn>
                <a:cxn ang="0">
                  <a:pos x="10" y="16"/>
                </a:cxn>
                <a:cxn ang="0">
                  <a:pos x="7" y="12"/>
                </a:cxn>
                <a:cxn ang="0">
                  <a:pos x="5" y="8"/>
                </a:cxn>
                <a:cxn ang="0">
                  <a:pos x="2" y="4"/>
                </a:cxn>
                <a:cxn ang="0">
                  <a:pos x="0" y="0"/>
                </a:cxn>
                <a:cxn ang="0">
                  <a:pos x="23" y="0"/>
                </a:cxn>
                <a:cxn ang="0">
                  <a:pos x="25" y="4"/>
                </a:cxn>
                <a:cxn ang="0">
                  <a:pos x="25" y="11"/>
                </a:cxn>
                <a:cxn ang="0">
                  <a:pos x="23" y="18"/>
                </a:cxn>
                <a:cxn ang="0">
                  <a:pos x="10" y="18"/>
                </a:cxn>
              </a:cxnLst>
              <a:rect l="0" t="0" r="r" b="b"/>
              <a:pathLst>
                <a:path w="26" h="19">
                  <a:moveTo>
                    <a:pt x="10" y="18"/>
                  </a:moveTo>
                  <a:lnTo>
                    <a:pt x="10" y="16"/>
                  </a:lnTo>
                  <a:lnTo>
                    <a:pt x="7" y="12"/>
                  </a:lnTo>
                  <a:lnTo>
                    <a:pt x="5" y="8"/>
                  </a:lnTo>
                  <a:lnTo>
                    <a:pt x="2" y="4"/>
                  </a:lnTo>
                  <a:lnTo>
                    <a:pt x="0" y="0"/>
                  </a:lnTo>
                  <a:lnTo>
                    <a:pt x="23" y="0"/>
                  </a:lnTo>
                  <a:lnTo>
                    <a:pt x="25" y="4"/>
                  </a:lnTo>
                  <a:lnTo>
                    <a:pt x="25" y="11"/>
                  </a:lnTo>
                  <a:lnTo>
                    <a:pt x="23" y="18"/>
                  </a:lnTo>
                  <a:lnTo>
                    <a:pt x="10" y="18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158" name="Freeform 157"/>
            <p:cNvSpPr>
              <a:spLocks/>
            </p:cNvSpPr>
            <p:nvPr/>
          </p:nvSpPr>
          <p:spPr bwMode="auto">
            <a:xfrm>
              <a:off x="1561" y="1905"/>
              <a:ext cx="114" cy="19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13" y="17"/>
                </a:cxn>
                <a:cxn ang="0">
                  <a:pos x="15" y="11"/>
                </a:cxn>
                <a:cxn ang="0">
                  <a:pos x="15" y="6"/>
                </a:cxn>
                <a:cxn ang="0">
                  <a:pos x="13" y="2"/>
                </a:cxn>
                <a:cxn ang="0">
                  <a:pos x="11" y="2"/>
                </a:cxn>
                <a:cxn ang="0">
                  <a:pos x="9" y="2"/>
                </a:cxn>
                <a:cxn ang="0">
                  <a:pos x="7" y="2"/>
                </a:cxn>
                <a:cxn ang="0">
                  <a:pos x="4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13" y="0"/>
                </a:cxn>
                <a:cxn ang="0">
                  <a:pos x="112" y="2"/>
                </a:cxn>
                <a:cxn ang="0">
                  <a:pos x="110" y="3"/>
                </a:cxn>
                <a:cxn ang="0">
                  <a:pos x="108" y="4"/>
                </a:cxn>
                <a:cxn ang="0">
                  <a:pos x="106" y="4"/>
                </a:cxn>
                <a:cxn ang="0">
                  <a:pos x="104" y="4"/>
                </a:cxn>
                <a:cxn ang="0">
                  <a:pos x="102" y="4"/>
                </a:cxn>
                <a:cxn ang="0">
                  <a:pos x="99" y="3"/>
                </a:cxn>
                <a:cxn ang="0">
                  <a:pos x="98" y="2"/>
                </a:cxn>
                <a:cxn ang="0">
                  <a:pos x="92" y="5"/>
                </a:cxn>
                <a:cxn ang="0">
                  <a:pos x="86" y="5"/>
                </a:cxn>
                <a:cxn ang="0">
                  <a:pos x="81" y="5"/>
                </a:cxn>
                <a:cxn ang="0">
                  <a:pos x="75" y="5"/>
                </a:cxn>
                <a:cxn ang="0">
                  <a:pos x="69" y="5"/>
                </a:cxn>
                <a:cxn ang="0">
                  <a:pos x="64" y="4"/>
                </a:cxn>
                <a:cxn ang="0">
                  <a:pos x="58" y="3"/>
                </a:cxn>
                <a:cxn ang="0">
                  <a:pos x="52" y="4"/>
                </a:cxn>
                <a:cxn ang="0">
                  <a:pos x="49" y="7"/>
                </a:cxn>
                <a:cxn ang="0">
                  <a:pos x="47" y="11"/>
                </a:cxn>
                <a:cxn ang="0">
                  <a:pos x="47" y="14"/>
                </a:cxn>
                <a:cxn ang="0">
                  <a:pos x="47" y="18"/>
                </a:cxn>
                <a:cxn ang="0">
                  <a:pos x="12" y="18"/>
                </a:cxn>
              </a:cxnLst>
              <a:rect l="0" t="0" r="r" b="b"/>
              <a:pathLst>
                <a:path w="114" h="19">
                  <a:moveTo>
                    <a:pt x="12" y="18"/>
                  </a:moveTo>
                  <a:lnTo>
                    <a:pt x="13" y="17"/>
                  </a:lnTo>
                  <a:lnTo>
                    <a:pt x="15" y="11"/>
                  </a:lnTo>
                  <a:lnTo>
                    <a:pt x="15" y="6"/>
                  </a:lnTo>
                  <a:lnTo>
                    <a:pt x="13" y="2"/>
                  </a:lnTo>
                  <a:lnTo>
                    <a:pt x="11" y="2"/>
                  </a:lnTo>
                  <a:lnTo>
                    <a:pt x="9" y="2"/>
                  </a:lnTo>
                  <a:lnTo>
                    <a:pt x="7" y="2"/>
                  </a:lnTo>
                  <a:lnTo>
                    <a:pt x="4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113" y="0"/>
                  </a:lnTo>
                  <a:lnTo>
                    <a:pt x="112" y="2"/>
                  </a:lnTo>
                  <a:lnTo>
                    <a:pt x="110" y="3"/>
                  </a:lnTo>
                  <a:lnTo>
                    <a:pt x="108" y="4"/>
                  </a:lnTo>
                  <a:lnTo>
                    <a:pt x="106" y="4"/>
                  </a:lnTo>
                  <a:lnTo>
                    <a:pt x="104" y="4"/>
                  </a:lnTo>
                  <a:lnTo>
                    <a:pt x="102" y="4"/>
                  </a:lnTo>
                  <a:lnTo>
                    <a:pt x="99" y="3"/>
                  </a:lnTo>
                  <a:lnTo>
                    <a:pt x="98" y="2"/>
                  </a:lnTo>
                  <a:lnTo>
                    <a:pt x="92" y="5"/>
                  </a:lnTo>
                  <a:lnTo>
                    <a:pt x="86" y="5"/>
                  </a:lnTo>
                  <a:lnTo>
                    <a:pt x="81" y="5"/>
                  </a:lnTo>
                  <a:lnTo>
                    <a:pt x="75" y="5"/>
                  </a:lnTo>
                  <a:lnTo>
                    <a:pt x="69" y="5"/>
                  </a:lnTo>
                  <a:lnTo>
                    <a:pt x="64" y="4"/>
                  </a:lnTo>
                  <a:lnTo>
                    <a:pt x="58" y="3"/>
                  </a:lnTo>
                  <a:lnTo>
                    <a:pt x="52" y="4"/>
                  </a:lnTo>
                  <a:lnTo>
                    <a:pt x="49" y="7"/>
                  </a:lnTo>
                  <a:lnTo>
                    <a:pt x="47" y="11"/>
                  </a:lnTo>
                  <a:lnTo>
                    <a:pt x="47" y="14"/>
                  </a:lnTo>
                  <a:lnTo>
                    <a:pt x="47" y="18"/>
                  </a:lnTo>
                  <a:lnTo>
                    <a:pt x="12" y="18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159" name="Freeform 158"/>
            <p:cNvSpPr>
              <a:spLocks/>
            </p:cNvSpPr>
            <p:nvPr/>
          </p:nvSpPr>
          <p:spPr bwMode="auto">
            <a:xfrm>
              <a:off x="1641" y="1918"/>
              <a:ext cx="44" cy="6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5" y="4"/>
                </a:cxn>
                <a:cxn ang="0">
                  <a:pos x="11" y="4"/>
                </a:cxn>
                <a:cxn ang="0">
                  <a:pos x="15" y="4"/>
                </a:cxn>
                <a:cxn ang="0">
                  <a:pos x="18" y="3"/>
                </a:cxn>
                <a:cxn ang="0">
                  <a:pos x="21" y="2"/>
                </a:cxn>
                <a:cxn ang="0">
                  <a:pos x="24" y="1"/>
                </a:cxn>
                <a:cxn ang="0">
                  <a:pos x="26" y="1"/>
                </a:cxn>
                <a:cxn ang="0">
                  <a:pos x="30" y="0"/>
                </a:cxn>
                <a:cxn ang="0">
                  <a:pos x="32" y="0"/>
                </a:cxn>
                <a:cxn ang="0">
                  <a:pos x="36" y="0"/>
                </a:cxn>
                <a:cxn ang="0">
                  <a:pos x="39" y="0"/>
                </a:cxn>
                <a:cxn ang="0">
                  <a:pos x="42" y="2"/>
                </a:cxn>
                <a:cxn ang="0">
                  <a:pos x="43" y="4"/>
                </a:cxn>
                <a:cxn ang="0">
                  <a:pos x="42" y="5"/>
                </a:cxn>
                <a:cxn ang="0">
                  <a:pos x="0" y="5"/>
                </a:cxn>
              </a:cxnLst>
              <a:rect l="0" t="0" r="r" b="b"/>
              <a:pathLst>
                <a:path w="44" h="6">
                  <a:moveTo>
                    <a:pt x="0" y="5"/>
                  </a:moveTo>
                  <a:lnTo>
                    <a:pt x="5" y="4"/>
                  </a:lnTo>
                  <a:lnTo>
                    <a:pt x="11" y="4"/>
                  </a:lnTo>
                  <a:lnTo>
                    <a:pt x="15" y="4"/>
                  </a:lnTo>
                  <a:lnTo>
                    <a:pt x="18" y="3"/>
                  </a:lnTo>
                  <a:lnTo>
                    <a:pt x="21" y="2"/>
                  </a:lnTo>
                  <a:lnTo>
                    <a:pt x="24" y="1"/>
                  </a:lnTo>
                  <a:lnTo>
                    <a:pt x="26" y="1"/>
                  </a:lnTo>
                  <a:lnTo>
                    <a:pt x="30" y="0"/>
                  </a:lnTo>
                  <a:lnTo>
                    <a:pt x="32" y="0"/>
                  </a:lnTo>
                  <a:lnTo>
                    <a:pt x="36" y="0"/>
                  </a:lnTo>
                  <a:lnTo>
                    <a:pt x="39" y="0"/>
                  </a:lnTo>
                  <a:lnTo>
                    <a:pt x="42" y="2"/>
                  </a:lnTo>
                  <a:lnTo>
                    <a:pt x="43" y="4"/>
                  </a:lnTo>
                  <a:lnTo>
                    <a:pt x="42" y="5"/>
                  </a:lnTo>
                  <a:lnTo>
                    <a:pt x="0" y="5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160" name="Freeform 159"/>
            <p:cNvSpPr>
              <a:spLocks/>
            </p:cNvSpPr>
            <p:nvPr/>
          </p:nvSpPr>
          <p:spPr bwMode="auto">
            <a:xfrm>
              <a:off x="1717" y="1916"/>
              <a:ext cx="129" cy="8"/>
            </a:xfrm>
            <a:custGeom>
              <a:avLst/>
              <a:gdLst/>
              <a:ahLst/>
              <a:cxnLst>
                <a:cxn ang="0">
                  <a:pos x="1" y="7"/>
                </a:cxn>
                <a:cxn ang="0">
                  <a:pos x="0" y="5"/>
                </a:cxn>
                <a:cxn ang="0">
                  <a:pos x="2" y="4"/>
                </a:cxn>
                <a:cxn ang="0">
                  <a:pos x="4" y="3"/>
                </a:cxn>
                <a:cxn ang="0">
                  <a:pos x="8" y="2"/>
                </a:cxn>
                <a:cxn ang="0">
                  <a:pos x="12" y="2"/>
                </a:cxn>
                <a:cxn ang="0">
                  <a:pos x="16" y="2"/>
                </a:cxn>
                <a:cxn ang="0">
                  <a:pos x="20" y="1"/>
                </a:cxn>
                <a:cxn ang="0">
                  <a:pos x="23" y="0"/>
                </a:cxn>
                <a:cxn ang="0">
                  <a:pos x="30" y="1"/>
                </a:cxn>
                <a:cxn ang="0">
                  <a:pos x="35" y="1"/>
                </a:cxn>
                <a:cxn ang="0">
                  <a:pos x="40" y="1"/>
                </a:cxn>
                <a:cxn ang="0">
                  <a:pos x="46" y="1"/>
                </a:cxn>
                <a:cxn ang="0">
                  <a:pos x="53" y="1"/>
                </a:cxn>
                <a:cxn ang="0">
                  <a:pos x="58" y="1"/>
                </a:cxn>
                <a:cxn ang="0">
                  <a:pos x="64" y="1"/>
                </a:cxn>
                <a:cxn ang="0">
                  <a:pos x="70" y="1"/>
                </a:cxn>
                <a:cxn ang="0">
                  <a:pos x="76" y="1"/>
                </a:cxn>
                <a:cxn ang="0">
                  <a:pos x="82" y="2"/>
                </a:cxn>
                <a:cxn ang="0">
                  <a:pos x="88" y="2"/>
                </a:cxn>
                <a:cxn ang="0">
                  <a:pos x="95" y="2"/>
                </a:cxn>
                <a:cxn ang="0">
                  <a:pos x="99" y="3"/>
                </a:cxn>
                <a:cxn ang="0">
                  <a:pos x="106" y="3"/>
                </a:cxn>
                <a:cxn ang="0">
                  <a:pos x="112" y="4"/>
                </a:cxn>
                <a:cxn ang="0">
                  <a:pos x="117" y="5"/>
                </a:cxn>
                <a:cxn ang="0">
                  <a:pos x="120" y="6"/>
                </a:cxn>
                <a:cxn ang="0">
                  <a:pos x="124" y="6"/>
                </a:cxn>
                <a:cxn ang="0">
                  <a:pos x="128" y="7"/>
                </a:cxn>
                <a:cxn ang="0">
                  <a:pos x="1" y="7"/>
                </a:cxn>
              </a:cxnLst>
              <a:rect l="0" t="0" r="r" b="b"/>
              <a:pathLst>
                <a:path w="129" h="8">
                  <a:moveTo>
                    <a:pt x="1" y="7"/>
                  </a:moveTo>
                  <a:lnTo>
                    <a:pt x="0" y="5"/>
                  </a:lnTo>
                  <a:lnTo>
                    <a:pt x="2" y="4"/>
                  </a:lnTo>
                  <a:lnTo>
                    <a:pt x="4" y="3"/>
                  </a:lnTo>
                  <a:lnTo>
                    <a:pt x="8" y="2"/>
                  </a:lnTo>
                  <a:lnTo>
                    <a:pt x="12" y="2"/>
                  </a:lnTo>
                  <a:lnTo>
                    <a:pt x="16" y="2"/>
                  </a:lnTo>
                  <a:lnTo>
                    <a:pt x="20" y="1"/>
                  </a:lnTo>
                  <a:lnTo>
                    <a:pt x="23" y="0"/>
                  </a:lnTo>
                  <a:lnTo>
                    <a:pt x="30" y="1"/>
                  </a:lnTo>
                  <a:lnTo>
                    <a:pt x="35" y="1"/>
                  </a:lnTo>
                  <a:lnTo>
                    <a:pt x="40" y="1"/>
                  </a:lnTo>
                  <a:lnTo>
                    <a:pt x="46" y="1"/>
                  </a:lnTo>
                  <a:lnTo>
                    <a:pt x="53" y="1"/>
                  </a:lnTo>
                  <a:lnTo>
                    <a:pt x="58" y="1"/>
                  </a:lnTo>
                  <a:lnTo>
                    <a:pt x="64" y="1"/>
                  </a:lnTo>
                  <a:lnTo>
                    <a:pt x="70" y="1"/>
                  </a:lnTo>
                  <a:lnTo>
                    <a:pt x="76" y="1"/>
                  </a:lnTo>
                  <a:lnTo>
                    <a:pt x="82" y="2"/>
                  </a:lnTo>
                  <a:lnTo>
                    <a:pt x="88" y="2"/>
                  </a:lnTo>
                  <a:lnTo>
                    <a:pt x="95" y="2"/>
                  </a:lnTo>
                  <a:lnTo>
                    <a:pt x="99" y="3"/>
                  </a:lnTo>
                  <a:lnTo>
                    <a:pt x="106" y="3"/>
                  </a:lnTo>
                  <a:lnTo>
                    <a:pt x="112" y="4"/>
                  </a:lnTo>
                  <a:lnTo>
                    <a:pt x="117" y="5"/>
                  </a:lnTo>
                  <a:lnTo>
                    <a:pt x="120" y="6"/>
                  </a:lnTo>
                  <a:lnTo>
                    <a:pt x="124" y="6"/>
                  </a:lnTo>
                  <a:lnTo>
                    <a:pt x="128" y="7"/>
                  </a:lnTo>
                  <a:lnTo>
                    <a:pt x="1" y="7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161" name="Freeform 160"/>
            <p:cNvSpPr>
              <a:spLocks/>
            </p:cNvSpPr>
            <p:nvPr/>
          </p:nvSpPr>
          <p:spPr bwMode="auto">
            <a:xfrm>
              <a:off x="1285" y="1929"/>
              <a:ext cx="73" cy="24"/>
            </a:xfrm>
            <a:custGeom>
              <a:avLst/>
              <a:gdLst/>
              <a:ahLst/>
              <a:cxnLst>
                <a:cxn ang="0">
                  <a:pos x="0" y="23"/>
                </a:cxn>
                <a:cxn ang="0">
                  <a:pos x="2" y="19"/>
                </a:cxn>
                <a:cxn ang="0">
                  <a:pos x="4" y="14"/>
                </a:cxn>
                <a:cxn ang="0">
                  <a:pos x="6" y="12"/>
                </a:cxn>
                <a:cxn ang="0">
                  <a:pos x="10" y="10"/>
                </a:cxn>
                <a:cxn ang="0">
                  <a:pos x="14" y="10"/>
                </a:cxn>
                <a:cxn ang="0">
                  <a:pos x="18" y="8"/>
                </a:cxn>
                <a:cxn ang="0">
                  <a:pos x="21" y="6"/>
                </a:cxn>
                <a:cxn ang="0">
                  <a:pos x="26" y="6"/>
                </a:cxn>
                <a:cxn ang="0">
                  <a:pos x="30" y="3"/>
                </a:cxn>
                <a:cxn ang="0">
                  <a:pos x="32" y="1"/>
                </a:cxn>
                <a:cxn ang="0">
                  <a:pos x="36" y="0"/>
                </a:cxn>
                <a:cxn ang="0">
                  <a:pos x="72" y="0"/>
                </a:cxn>
                <a:cxn ang="0">
                  <a:pos x="64" y="2"/>
                </a:cxn>
                <a:cxn ang="0">
                  <a:pos x="57" y="3"/>
                </a:cxn>
                <a:cxn ang="0">
                  <a:pos x="51" y="6"/>
                </a:cxn>
                <a:cxn ang="0">
                  <a:pos x="44" y="9"/>
                </a:cxn>
                <a:cxn ang="0">
                  <a:pos x="40" y="12"/>
                </a:cxn>
                <a:cxn ang="0">
                  <a:pos x="36" y="17"/>
                </a:cxn>
                <a:cxn ang="0">
                  <a:pos x="42" y="21"/>
                </a:cxn>
                <a:cxn ang="0">
                  <a:pos x="47" y="23"/>
                </a:cxn>
                <a:cxn ang="0">
                  <a:pos x="0" y="23"/>
                </a:cxn>
              </a:cxnLst>
              <a:rect l="0" t="0" r="r" b="b"/>
              <a:pathLst>
                <a:path w="73" h="24">
                  <a:moveTo>
                    <a:pt x="0" y="23"/>
                  </a:moveTo>
                  <a:lnTo>
                    <a:pt x="2" y="19"/>
                  </a:lnTo>
                  <a:lnTo>
                    <a:pt x="4" y="14"/>
                  </a:lnTo>
                  <a:lnTo>
                    <a:pt x="6" y="12"/>
                  </a:lnTo>
                  <a:lnTo>
                    <a:pt x="10" y="10"/>
                  </a:lnTo>
                  <a:lnTo>
                    <a:pt x="14" y="10"/>
                  </a:lnTo>
                  <a:lnTo>
                    <a:pt x="18" y="8"/>
                  </a:lnTo>
                  <a:lnTo>
                    <a:pt x="21" y="6"/>
                  </a:lnTo>
                  <a:lnTo>
                    <a:pt x="26" y="6"/>
                  </a:lnTo>
                  <a:lnTo>
                    <a:pt x="30" y="3"/>
                  </a:lnTo>
                  <a:lnTo>
                    <a:pt x="32" y="1"/>
                  </a:lnTo>
                  <a:lnTo>
                    <a:pt x="36" y="0"/>
                  </a:lnTo>
                  <a:lnTo>
                    <a:pt x="72" y="0"/>
                  </a:lnTo>
                  <a:lnTo>
                    <a:pt x="64" y="2"/>
                  </a:lnTo>
                  <a:lnTo>
                    <a:pt x="57" y="3"/>
                  </a:lnTo>
                  <a:lnTo>
                    <a:pt x="51" y="6"/>
                  </a:lnTo>
                  <a:lnTo>
                    <a:pt x="44" y="9"/>
                  </a:lnTo>
                  <a:lnTo>
                    <a:pt x="40" y="12"/>
                  </a:lnTo>
                  <a:lnTo>
                    <a:pt x="36" y="17"/>
                  </a:lnTo>
                  <a:lnTo>
                    <a:pt x="42" y="21"/>
                  </a:lnTo>
                  <a:lnTo>
                    <a:pt x="47" y="23"/>
                  </a:lnTo>
                  <a:lnTo>
                    <a:pt x="0" y="23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162" name="Freeform 161"/>
            <p:cNvSpPr>
              <a:spLocks/>
            </p:cNvSpPr>
            <p:nvPr/>
          </p:nvSpPr>
          <p:spPr bwMode="auto">
            <a:xfrm>
              <a:off x="1420" y="1929"/>
              <a:ext cx="264" cy="24"/>
            </a:xfrm>
            <a:custGeom>
              <a:avLst/>
              <a:gdLst/>
              <a:ahLst/>
              <a:cxnLst>
                <a:cxn ang="0">
                  <a:pos x="40" y="21"/>
                </a:cxn>
                <a:cxn ang="0">
                  <a:pos x="37" y="18"/>
                </a:cxn>
                <a:cxn ang="0">
                  <a:pos x="32" y="17"/>
                </a:cxn>
                <a:cxn ang="0">
                  <a:pos x="25" y="18"/>
                </a:cxn>
                <a:cxn ang="0">
                  <a:pos x="17" y="19"/>
                </a:cxn>
                <a:cxn ang="0">
                  <a:pos x="9" y="18"/>
                </a:cxn>
                <a:cxn ang="0">
                  <a:pos x="1" y="16"/>
                </a:cxn>
                <a:cxn ang="0">
                  <a:pos x="2" y="6"/>
                </a:cxn>
                <a:cxn ang="0">
                  <a:pos x="6" y="0"/>
                </a:cxn>
                <a:cxn ang="0">
                  <a:pos x="43" y="12"/>
                </a:cxn>
                <a:cxn ang="0">
                  <a:pos x="51" y="10"/>
                </a:cxn>
                <a:cxn ang="0">
                  <a:pos x="58" y="6"/>
                </a:cxn>
                <a:cxn ang="0">
                  <a:pos x="72" y="0"/>
                </a:cxn>
                <a:cxn ang="0">
                  <a:pos x="81" y="0"/>
                </a:cxn>
                <a:cxn ang="0">
                  <a:pos x="90" y="2"/>
                </a:cxn>
                <a:cxn ang="0">
                  <a:pos x="96" y="5"/>
                </a:cxn>
                <a:cxn ang="0">
                  <a:pos x="102" y="4"/>
                </a:cxn>
                <a:cxn ang="0">
                  <a:pos x="104" y="0"/>
                </a:cxn>
                <a:cxn ang="0">
                  <a:pos x="119" y="8"/>
                </a:cxn>
                <a:cxn ang="0">
                  <a:pos x="128" y="9"/>
                </a:cxn>
                <a:cxn ang="0">
                  <a:pos x="134" y="7"/>
                </a:cxn>
                <a:cxn ang="0">
                  <a:pos x="141" y="4"/>
                </a:cxn>
                <a:cxn ang="0">
                  <a:pos x="150" y="4"/>
                </a:cxn>
                <a:cxn ang="0">
                  <a:pos x="187" y="0"/>
                </a:cxn>
                <a:cxn ang="0">
                  <a:pos x="193" y="2"/>
                </a:cxn>
                <a:cxn ang="0">
                  <a:pos x="205" y="2"/>
                </a:cxn>
                <a:cxn ang="0">
                  <a:pos x="216" y="0"/>
                </a:cxn>
                <a:cxn ang="0">
                  <a:pos x="263" y="1"/>
                </a:cxn>
                <a:cxn ang="0">
                  <a:pos x="256" y="6"/>
                </a:cxn>
                <a:cxn ang="0">
                  <a:pos x="256" y="13"/>
                </a:cxn>
                <a:cxn ang="0">
                  <a:pos x="252" y="20"/>
                </a:cxn>
                <a:cxn ang="0">
                  <a:pos x="244" y="22"/>
                </a:cxn>
                <a:cxn ang="0">
                  <a:pos x="192" y="23"/>
                </a:cxn>
                <a:cxn ang="0">
                  <a:pos x="189" y="21"/>
                </a:cxn>
                <a:cxn ang="0">
                  <a:pos x="181" y="22"/>
                </a:cxn>
                <a:cxn ang="0">
                  <a:pos x="172" y="23"/>
                </a:cxn>
                <a:cxn ang="0">
                  <a:pos x="155" y="22"/>
                </a:cxn>
                <a:cxn ang="0">
                  <a:pos x="154" y="20"/>
                </a:cxn>
                <a:cxn ang="0">
                  <a:pos x="153" y="14"/>
                </a:cxn>
                <a:cxn ang="0">
                  <a:pos x="144" y="12"/>
                </a:cxn>
                <a:cxn ang="0">
                  <a:pos x="139" y="18"/>
                </a:cxn>
                <a:cxn ang="0">
                  <a:pos x="144" y="23"/>
                </a:cxn>
              </a:cxnLst>
              <a:rect l="0" t="0" r="r" b="b"/>
              <a:pathLst>
                <a:path w="264" h="24">
                  <a:moveTo>
                    <a:pt x="41" y="23"/>
                  </a:moveTo>
                  <a:lnTo>
                    <a:pt x="40" y="21"/>
                  </a:lnTo>
                  <a:lnTo>
                    <a:pt x="39" y="20"/>
                  </a:lnTo>
                  <a:lnTo>
                    <a:pt x="37" y="18"/>
                  </a:lnTo>
                  <a:lnTo>
                    <a:pt x="34" y="17"/>
                  </a:lnTo>
                  <a:lnTo>
                    <a:pt x="32" y="17"/>
                  </a:lnTo>
                  <a:lnTo>
                    <a:pt x="29" y="18"/>
                  </a:lnTo>
                  <a:lnTo>
                    <a:pt x="25" y="18"/>
                  </a:lnTo>
                  <a:lnTo>
                    <a:pt x="21" y="19"/>
                  </a:lnTo>
                  <a:lnTo>
                    <a:pt x="17" y="19"/>
                  </a:lnTo>
                  <a:lnTo>
                    <a:pt x="13" y="18"/>
                  </a:lnTo>
                  <a:lnTo>
                    <a:pt x="9" y="18"/>
                  </a:lnTo>
                  <a:lnTo>
                    <a:pt x="4" y="17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2" y="6"/>
                  </a:lnTo>
                  <a:lnTo>
                    <a:pt x="4" y="2"/>
                  </a:lnTo>
                  <a:lnTo>
                    <a:pt x="6" y="0"/>
                  </a:lnTo>
                  <a:lnTo>
                    <a:pt x="43" y="0"/>
                  </a:lnTo>
                  <a:lnTo>
                    <a:pt x="43" y="12"/>
                  </a:lnTo>
                  <a:lnTo>
                    <a:pt x="47" y="11"/>
                  </a:lnTo>
                  <a:lnTo>
                    <a:pt x="51" y="10"/>
                  </a:lnTo>
                  <a:lnTo>
                    <a:pt x="55" y="7"/>
                  </a:lnTo>
                  <a:lnTo>
                    <a:pt x="58" y="6"/>
                  </a:lnTo>
                  <a:lnTo>
                    <a:pt x="56" y="0"/>
                  </a:lnTo>
                  <a:lnTo>
                    <a:pt x="72" y="0"/>
                  </a:lnTo>
                  <a:lnTo>
                    <a:pt x="76" y="0"/>
                  </a:lnTo>
                  <a:lnTo>
                    <a:pt x="81" y="0"/>
                  </a:lnTo>
                  <a:lnTo>
                    <a:pt x="86" y="0"/>
                  </a:lnTo>
                  <a:lnTo>
                    <a:pt x="90" y="2"/>
                  </a:lnTo>
                  <a:lnTo>
                    <a:pt x="93" y="5"/>
                  </a:lnTo>
                  <a:lnTo>
                    <a:pt x="96" y="5"/>
                  </a:lnTo>
                  <a:lnTo>
                    <a:pt x="99" y="4"/>
                  </a:lnTo>
                  <a:lnTo>
                    <a:pt x="102" y="4"/>
                  </a:lnTo>
                  <a:lnTo>
                    <a:pt x="104" y="3"/>
                  </a:lnTo>
                  <a:lnTo>
                    <a:pt x="104" y="0"/>
                  </a:lnTo>
                  <a:lnTo>
                    <a:pt x="119" y="0"/>
                  </a:lnTo>
                  <a:lnTo>
                    <a:pt x="119" y="8"/>
                  </a:lnTo>
                  <a:lnTo>
                    <a:pt x="124" y="9"/>
                  </a:lnTo>
                  <a:lnTo>
                    <a:pt x="128" y="9"/>
                  </a:lnTo>
                  <a:lnTo>
                    <a:pt x="131" y="8"/>
                  </a:lnTo>
                  <a:lnTo>
                    <a:pt x="134" y="7"/>
                  </a:lnTo>
                  <a:lnTo>
                    <a:pt x="138" y="6"/>
                  </a:lnTo>
                  <a:lnTo>
                    <a:pt x="141" y="4"/>
                  </a:lnTo>
                  <a:lnTo>
                    <a:pt x="145" y="4"/>
                  </a:lnTo>
                  <a:lnTo>
                    <a:pt x="150" y="4"/>
                  </a:lnTo>
                  <a:lnTo>
                    <a:pt x="151" y="0"/>
                  </a:lnTo>
                  <a:lnTo>
                    <a:pt x="187" y="0"/>
                  </a:lnTo>
                  <a:lnTo>
                    <a:pt x="187" y="1"/>
                  </a:lnTo>
                  <a:lnTo>
                    <a:pt x="193" y="2"/>
                  </a:lnTo>
                  <a:lnTo>
                    <a:pt x="199" y="2"/>
                  </a:lnTo>
                  <a:lnTo>
                    <a:pt x="205" y="2"/>
                  </a:lnTo>
                  <a:lnTo>
                    <a:pt x="210" y="1"/>
                  </a:lnTo>
                  <a:lnTo>
                    <a:pt x="216" y="0"/>
                  </a:lnTo>
                  <a:lnTo>
                    <a:pt x="263" y="0"/>
                  </a:lnTo>
                  <a:lnTo>
                    <a:pt x="263" y="1"/>
                  </a:lnTo>
                  <a:lnTo>
                    <a:pt x="261" y="5"/>
                  </a:lnTo>
                  <a:lnTo>
                    <a:pt x="256" y="6"/>
                  </a:lnTo>
                  <a:lnTo>
                    <a:pt x="256" y="10"/>
                  </a:lnTo>
                  <a:lnTo>
                    <a:pt x="256" y="13"/>
                  </a:lnTo>
                  <a:lnTo>
                    <a:pt x="255" y="17"/>
                  </a:lnTo>
                  <a:lnTo>
                    <a:pt x="252" y="20"/>
                  </a:lnTo>
                  <a:lnTo>
                    <a:pt x="248" y="21"/>
                  </a:lnTo>
                  <a:lnTo>
                    <a:pt x="244" y="22"/>
                  </a:lnTo>
                  <a:lnTo>
                    <a:pt x="241" y="23"/>
                  </a:lnTo>
                  <a:lnTo>
                    <a:pt x="192" y="23"/>
                  </a:lnTo>
                  <a:lnTo>
                    <a:pt x="193" y="21"/>
                  </a:lnTo>
                  <a:lnTo>
                    <a:pt x="189" y="21"/>
                  </a:lnTo>
                  <a:lnTo>
                    <a:pt x="185" y="21"/>
                  </a:lnTo>
                  <a:lnTo>
                    <a:pt x="181" y="22"/>
                  </a:lnTo>
                  <a:lnTo>
                    <a:pt x="177" y="22"/>
                  </a:lnTo>
                  <a:lnTo>
                    <a:pt x="172" y="23"/>
                  </a:lnTo>
                  <a:lnTo>
                    <a:pt x="157" y="23"/>
                  </a:lnTo>
                  <a:lnTo>
                    <a:pt x="155" y="22"/>
                  </a:lnTo>
                  <a:lnTo>
                    <a:pt x="154" y="21"/>
                  </a:lnTo>
                  <a:lnTo>
                    <a:pt x="154" y="20"/>
                  </a:lnTo>
                  <a:lnTo>
                    <a:pt x="154" y="17"/>
                  </a:lnTo>
                  <a:lnTo>
                    <a:pt x="153" y="14"/>
                  </a:lnTo>
                  <a:lnTo>
                    <a:pt x="149" y="13"/>
                  </a:lnTo>
                  <a:lnTo>
                    <a:pt x="144" y="12"/>
                  </a:lnTo>
                  <a:lnTo>
                    <a:pt x="141" y="14"/>
                  </a:lnTo>
                  <a:lnTo>
                    <a:pt x="139" y="18"/>
                  </a:lnTo>
                  <a:lnTo>
                    <a:pt x="141" y="21"/>
                  </a:lnTo>
                  <a:lnTo>
                    <a:pt x="144" y="23"/>
                  </a:lnTo>
                  <a:lnTo>
                    <a:pt x="41" y="23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163" name="Freeform 162"/>
            <p:cNvSpPr>
              <a:spLocks/>
            </p:cNvSpPr>
            <p:nvPr/>
          </p:nvSpPr>
          <p:spPr bwMode="auto">
            <a:xfrm>
              <a:off x="1718" y="1929"/>
              <a:ext cx="144" cy="24"/>
            </a:xfrm>
            <a:custGeom>
              <a:avLst/>
              <a:gdLst/>
              <a:ahLst/>
              <a:cxnLst>
                <a:cxn ang="0">
                  <a:pos x="37" y="23"/>
                </a:cxn>
                <a:cxn ang="0">
                  <a:pos x="44" y="23"/>
                </a:cxn>
                <a:cxn ang="0">
                  <a:pos x="51" y="23"/>
                </a:cxn>
                <a:cxn ang="0">
                  <a:pos x="58" y="23"/>
                </a:cxn>
                <a:cxn ang="0">
                  <a:pos x="64" y="23"/>
                </a:cxn>
                <a:cxn ang="0">
                  <a:pos x="71" y="23"/>
                </a:cxn>
                <a:cxn ang="0">
                  <a:pos x="78" y="22"/>
                </a:cxn>
                <a:cxn ang="0">
                  <a:pos x="84" y="21"/>
                </a:cxn>
                <a:cxn ang="0">
                  <a:pos x="91" y="20"/>
                </a:cxn>
                <a:cxn ang="0">
                  <a:pos x="97" y="19"/>
                </a:cxn>
                <a:cxn ang="0">
                  <a:pos x="104" y="17"/>
                </a:cxn>
                <a:cxn ang="0">
                  <a:pos x="106" y="16"/>
                </a:cxn>
                <a:cxn ang="0">
                  <a:pos x="107" y="14"/>
                </a:cxn>
                <a:cxn ang="0">
                  <a:pos x="107" y="11"/>
                </a:cxn>
                <a:cxn ang="0">
                  <a:pos x="107" y="8"/>
                </a:cxn>
                <a:cxn ang="0">
                  <a:pos x="99" y="6"/>
                </a:cxn>
                <a:cxn ang="0">
                  <a:pos x="90" y="6"/>
                </a:cxn>
                <a:cxn ang="0">
                  <a:pos x="83" y="4"/>
                </a:cxn>
                <a:cxn ang="0">
                  <a:pos x="75" y="2"/>
                </a:cxn>
                <a:cxn ang="0">
                  <a:pos x="66" y="1"/>
                </a:cxn>
                <a:cxn ang="0">
                  <a:pos x="59" y="1"/>
                </a:cxn>
                <a:cxn ang="0">
                  <a:pos x="50" y="0"/>
                </a:cxn>
                <a:cxn ang="0">
                  <a:pos x="41" y="1"/>
                </a:cxn>
                <a:cxn ang="0">
                  <a:pos x="41" y="3"/>
                </a:cxn>
                <a:cxn ang="0">
                  <a:pos x="39" y="4"/>
                </a:cxn>
                <a:cxn ang="0">
                  <a:pos x="37" y="4"/>
                </a:cxn>
                <a:cxn ang="0">
                  <a:pos x="36" y="3"/>
                </a:cxn>
                <a:cxn ang="0">
                  <a:pos x="33" y="2"/>
                </a:cxn>
                <a:cxn ang="0">
                  <a:pos x="31" y="1"/>
                </a:cxn>
                <a:cxn ang="0">
                  <a:pos x="28" y="0"/>
                </a:cxn>
                <a:cxn ang="0">
                  <a:pos x="26" y="1"/>
                </a:cxn>
                <a:cxn ang="0">
                  <a:pos x="22" y="1"/>
                </a:cxn>
                <a:cxn ang="0">
                  <a:pos x="18" y="2"/>
                </a:cxn>
                <a:cxn ang="0">
                  <a:pos x="15" y="2"/>
                </a:cxn>
                <a:cxn ang="0">
                  <a:pos x="12" y="1"/>
                </a:cxn>
                <a:cxn ang="0">
                  <a:pos x="10" y="1"/>
                </a:cxn>
                <a:cxn ang="0">
                  <a:pos x="6" y="1"/>
                </a:cxn>
                <a:cxn ang="0">
                  <a:pos x="3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128" y="0"/>
                </a:cxn>
                <a:cxn ang="0">
                  <a:pos x="131" y="1"/>
                </a:cxn>
                <a:cxn ang="0">
                  <a:pos x="134" y="2"/>
                </a:cxn>
                <a:cxn ang="0">
                  <a:pos x="137" y="2"/>
                </a:cxn>
                <a:cxn ang="0">
                  <a:pos x="140" y="4"/>
                </a:cxn>
                <a:cxn ang="0">
                  <a:pos x="142" y="7"/>
                </a:cxn>
                <a:cxn ang="0">
                  <a:pos x="142" y="10"/>
                </a:cxn>
                <a:cxn ang="0">
                  <a:pos x="143" y="12"/>
                </a:cxn>
                <a:cxn ang="0">
                  <a:pos x="143" y="14"/>
                </a:cxn>
                <a:cxn ang="0">
                  <a:pos x="142" y="17"/>
                </a:cxn>
                <a:cxn ang="0">
                  <a:pos x="137" y="20"/>
                </a:cxn>
                <a:cxn ang="0">
                  <a:pos x="132" y="22"/>
                </a:cxn>
                <a:cxn ang="0">
                  <a:pos x="126" y="22"/>
                </a:cxn>
                <a:cxn ang="0">
                  <a:pos x="120" y="23"/>
                </a:cxn>
                <a:cxn ang="0">
                  <a:pos x="37" y="23"/>
                </a:cxn>
              </a:cxnLst>
              <a:rect l="0" t="0" r="r" b="b"/>
              <a:pathLst>
                <a:path w="144" h="24">
                  <a:moveTo>
                    <a:pt x="37" y="23"/>
                  </a:moveTo>
                  <a:lnTo>
                    <a:pt x="44" y="23"/>
                  </a:lnTo>
                  <a:lnTo>
                    <a:pt x="51" y="23"/>
                  </a:lnTo>
                  <a:lnTo>
                    <a:pt x="58" y="23"/>
                  </a:lnTo>
                  <a:lnTo>
                    <a:pt x="64" y="23"/>
                  </a:lnTo>
                  <a:lnTo>
                    <a:pt x="71" y="23"/>
                  </a:lnTo>
                  <a:lnTo>
                    <a:pt x="78" y="22"/>
                  </a:lnTo>
                  <a:lnTo>
                    <a:pt x="84" y="21"/>
                  </a:lnTo>
                  <a:lnTo>
                    <a:pt x="91" y="20"/>
                  </a:lnTo>
                  <a:lnTo>
                    <a:pt x="97" y="19"/>
                  </a:lnTo>
                  <a:lnTo>
                    <a:pt x="104" y="17"/>
                  </a:lnTo>
                  <a:lnTo>
                    <a:pt x="106" y="16"/>
                  </a:lnTo>
                  <a:lnTo>
                    <a:pt x="107" y="14"/>
                  </a:lnTo>
                  <a:lnTo>
                    <a:pt x="107" y="11"/>
                  </a:lnTo>
                  <a:lnTo>
                    <a:pt x="107" y="8"/>
                  </a:lnTo>
                  <a:lnTo>
                    <a:pt x="99" y="6"/>
                  </a:lnTo>
                  <a:lnTo>
                    <a:pt x="90" y="6"/>
                  </a:lnTo>
                  <a:lnTo>
                    <a:pt x="83" y="4"/>
                  </a:lnTo>
                  <a:lnTo>
                    <a:pt x="75" y="2"/>
                  </a:lnTo>
                  <a:lnTo>
                    <a:pt x="66" y="1"/>
                  </a:lnTo>
                  <a:lnTo>
                    <a:pt x="59" y="1"/>
                  </a:lnTo>
                  <a:lnTo>
                    <a:pt x="50" y="0"/>
                  </a:lnTo>
                  <a:lnTo>
                    <a:pt x="41" y="1"/>
                  </a:lnTo>
                  <a:lnTo>
                    <a:pt x="41" y="3"/>
                  </a:lnTo>
                  <a:lnTo>
                    <a:pt x="39" y="4"/>
                  </a:lnTo>
                  <a:lnTo>
                    <a:pt x="37" y="4"/>
                  </a:lnTo>
                  <a:lnTo>
                    <a:pt x="36" y="3"/>
                  </a:lnTo>
                  <a:lnTo>
                    <a:pt x="33" y="2"/>
                  </a:lnTo>
                  <a:lnTo>
                    <a:pt x="31" y="1"/>
                  </a:lnTo>
                  <a:lnTo>
                    <a:pt x="28" y="0"/>
                  </a:lnTo>
                  <a:lnTo>
                    <a:pt x="26" y="1"/>
                  </a:lnTo>
                  <a:lnTo>
                    <a:pt x="22" y="1"/>
                  </a:lnTo>
                  <a:lnTo>
                    <a:pt x="18" y="2"/>
                  </a:lnTo>
                  <a:lnTo>
                    <a:pt x="15" y="2"/>
                  </a:lnTo>
                  <a:lnTo>
                    <a:pt x="12" y="1"/>
                  </a:lnTo>
                  <a:lnTo>
                    <a:pt x="10" y="1"/>
                  </a:lnTo>
                  <a:lnTo>
                    <a:pt x="6" y="1"/>
                  </a:lnTo>
                  <a:lnTo>
                    <a:pt x="3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28" y="0"/>
                  </a:lnTo>
                  <a:lnTo>
                    <a:pt x="131" y="1"/>
                  </a:lnTo>
                  <a:lnTo>
                    <a:pt x="134" y="2"/>
                  </a:lnTo>
                  <a:lnTo>
                    <a:pt x="137" y="2"/>
                  </a:lnTo>
                  <a:lnTo>
                    <a:pt x="140" y="4"/>
                  </a:lnTo>
                  <a:lnTo>
                    <a:pt x="142" y="7"/>
                  </a:lnTo>
                  <a:lnTo>
                    <a:pt x="142" y="10"/>
                  </a:lnTo>
                  <a:lnTo>
                    <a:pt x="143" y="12"/>
                  </a:lnTo>
                  <a:lnTo>
                    <a:pt x="143" y="14"/>
                  </a:lnTo>
                  <a:lnTo>
                    <a:pt x="142" y="17"/>
                  </a:lnTo>
                  <a:lnTo>
                    <a:pt x="137" y="20"/>
                  </a:lnTo>
                  <a:lnTo>
                    <a:pt x="132" y="22"/>
                  </a:lnTo>
                  <a:lnTo>
                    <a:pt x="126" y="22"/>
                  </a:lnTo>
                  <a:lnTo>
                    <a:pt x="120" y="23"/>
                  </a:lnTo>
                  <a:lnTo>
                    <a:pt x="37" y="23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164" name="Freeform 163"/>
            <p:cNvSpPr>
              <a:spLocks/>
            </p:cNvSpPr>
            <p:nvPr/>
          </p:nvSpPr>
          <p:spPr bwMode="auto">
            <a:xfrm>
              <a:off x="1284" y="1958"/>
              <a:ext cx="193" cy="28"/>
            </a:xfrm>
            <a:custGeom>
              <a:avLst/>
              <a:gdLst/>
              <a:ahLst/>
              <a:cxnLst>
                <a:cxn ang="0">
                  <a:pos x="129" y="27"/>
                </a:cxn>
                <a:cxn ang="0">
                  <a:pos x="128" y="27"/>
                </a:cxn>
                <a:cxn ang="0">
                  <a:pos x="124" y="24"/>
                </a:cxn>
                <a:cxn ang="0">
                  <a:pos x="120" y="22"/>
                </a:cxn>
                <a:cxn ang="0">
                  <a:pos x="116" y="21"/>
                </a:cxn>
                <a:cxn ang="0">
                  <a:pos x="112" y="20"/>
                </a:cxn>
                <a:cxn ang="0">
                  <a:pos x="108" y="18"/>
                </a:cxn>
                <a:cxn ang="0">
                  <a:pos x="104" y="16"/>
                </a:cxn>
                <a:cxn ang="0">
                  <a:pos x="99" y="16"/>
                </a:cxn>
                <a:cxn ang="0">
                  <a:pos x="95" y="16"/>
                </a:cxn>
                <a:cxn ang="0">
                  <a:pos x="90" y="16"/>
                </a:cxn>
                <a:cxn ang="0">
                  <a:pos x="90" y="16"/>
                </a:cxn>
                <a:cxn ang="0">
                  <a:pos x="89" y="16"/>
                </a:cxn>
                <a:cxn ang="0">
                  <a:pos x="88" y="15"/>
                </a:cxn>
                <a:cxn ang="0">
                  <a:pos x="87" y="14"/>
                </a:cxn>
                <a:cxn ang="0">
                  <a:pos x="80" y="15"/>
                </a:cxn>
                <a:cxn ang="0">
                  <a:pos x="74" y="15"/>
                </a:cxn>
                <a:cxn ang="0">
                  <a:pos x="67" y="16"/>
                </a:cxn>
                <a:cxn ang="0">
                  <a:pos x="59" y="16"/>
                </a:cxn>
                <a:cxn ang="0">
                  <a:pos x="51" y="16"/>
                </a:cxn>
                <a:cxn ang="0">
                  <a:pos x="46" y="16"/>
                </a:cxn>
                <a:cxn ang="0">
                  <a:pos x="39" y="16"/>
                </a:cxn>
                <a:cxn ang="0">
                  <a:pos x="32" y="16"/>
                </a:cxn>
                <a:cxn ang="0">
                  <a:pos x="28" y="16"/>
                </a:cxn>
                <a:cxn ang="0">
                  <a:pos x="25" y="16"/>
                </a:cxn>
                <a:cxn ang="0">
                  <a:pos x="22" y="16"/>
                </a:cxn>
                <a:cxn ang="0">
                  <a:pos x="18" y="16"/>
                </a:cxn>
                <a:cxn ang="0">
                  <a:pos x="15" y="15"/>
                </a:cxn>
                <a:cxn ang="0">
                  <a:pos x="11" y="13"/>
                </a:cxn>
                <a:cxn ang="0">
                  <a:pos x="8" y="11"/>
                </a:cxn>
                <a:cxn ang="0">
                  <a:pos x="4" y="9"/>
                </a:cxn>
                <a:cxn ang="0">
                  <a:pos x="0" y="5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50" y="0"/>
                </a:cxn>
                <a:cxn ang="0">
                  <a:pos x="53" y="1"/>
                </a:cxn>
                <a:cxn ang="0">
                  <a:pos x="61" y="2"/>
                </a:cxn>
                <a:cxn ang="0">
                  <a:pos x="70" y="4"/>
                </a:cxn>
                <a:cxn ang="0">
                  <a:pos x="79" y="5"/>
                </a:cxn>
                <a:cxn ang="0">
                  <a:pos x="87" y="5"/>
                </a:cxn>
                <a:cxn ang="0">
                  <a:pos x="96" y="5"/>
                </a:cxn>
                <a:cxn ang="0">
                  <a:pos x="105" y="4"/>
                </a:cxn>
                <a:cxn ang="0">
                  <a:pos x="111" y="2"/>
                </a:cxn>
                <a:cxn ang="0">
                  <a:pos x="116" y="2"/>
                </a:cxn>
                <a:cxn ang="0">
                  <a:pos x="124" y="2"/>
                </a:cxn>
                <a:cxn ang="0">
                  <a:pos x="130" y="4"/>
                </a:cxn>
                <a:cxn ang="0">
                  <a:pos x="136" y="5"/>
                </a:cxn>
                <a:cxn ang="0">
                  <a:pos x="143" y="7"/>
                </a:cxn>
                <a:cxn ang="0">
                  <a:pos x="148" y="8"/>
                </a:cxn>
                <a:cxn ang="0">
                  <a:pos x="154" y="10"/>
                </a:cxn>
                <a:cxn ang="0">
                  <a:pos x="161" y="14"/>
                </a:cxn>
                <a:cxn ang="0">
                  <a:pos x="168" y="18"/>
                </a:cxn>
                <a:cxn ang="0">
                  <a:pos x="176" y="22"/>
                </a:cxn>
                <a:cxn ang="0">
                  <a:pos x="183" y="25"/>
                </a:cxn>
                <a:cxn ang="0">
                  <a:pos x="192" y="27"/>
                </a:cxn>
                <a:cxn ang="0">
                  <a:pos x="129" y="27"/>
                </a:cxn>
              </a:cxnLst>
              <a:rect l="0" t="0" r="r" b="b"/>
              <a:pathLst>
                <a:path w="193" h="28">
                  <a:moveTo>
                    <a:pt x="129" y="27"/>
                  </a:moveTo>
                  <a:lnTo>
                    <a:pt x="128" y="27"/>
                  </a:lnTo>
                  <a:lnTo>
                    <a:pt x="124" y="24"/>
                  </a:lnTo>
                  <a:lnTo>
                    <a:pt x="120" y="22"/>
                  </a:lnTo>
                  <a:lnTo>
                    <a:pt x="116" y="21"/>
                  </a:lnTo>
                  <a:lnTo>
                    <a:pt x="112" y="20"/>
                  </a:lnTo>
                  <a:lnTo>
                    <a:pt x="108" y="18"/>
                  </a:lnTo>
                  <a:lnTo>
                    <a:pt x="104" y="16"/>
                  </a:lnTo>
                  <a:lnTo>
                    <a:pt x="99" y="16"/>
                  </a:lnTo>
                  <a:lnTo>
                    <a:pt x="95" y="16"/>
                  </a:lnTo>
                  <a:lnTo>
                    <a:pt x="90" y="16"/>
                  </a:lnTo>
                  <a:lnTo>
                    <a:pt x="90" y="16"/>
                  </a:lnTo>
                  <a:lnTo>
                    <a:pt x="89" y="16"/>
                  </a:lnTo>
                  <a:lnTo>
                    <a:pt x="88" y="15"/>
                  </a:lnTo>
                  <a:lnTo>
                    <a:pt x="87" y="14"/>
                  </a:lnTo>
                  <a:lnTo>
                    <a:pt x="80" y="15"/>
                  </a:lnTo>
                  <a:lnTo>
                    <a:pt x="74" y="15"/>
                  </a:lnTo>
                  <a:lnTo>
                    <a:pt x="67" y="16"/>
                  </a:lnTo>
                  <a:lnTo>
                    <a:pt x="59" y="16"/>
                  </a:lnTo>
                  <a:lnTo>
                    <a:pt x="51" y="16"/>
                  </a:lnTo>
                  <a:lnTo>
                    <a:pt x="46" y="16"/>
                  </a:lnTo>
                  <a:lnTo>
                    <a:pt x="39" y="16"/>
                  </a:lnTo>
                  <a:lnTo>
                    <a:pt x="32" y="16"/>
                  </a:lnTo>
                  <a:lnTo>
                    <a:pt x="28" y="16"/>
                  </a:lnTo>
                  <a:lnTo>
                    <a:pt x="25" y="16"/>
                  </a:lnTo>
                  <a:lnTo>
                    <a:pt x="22" y="16"/>
                  </a:lnTo>
                  <a:lnTo>
                    <a:pt x="18" y="16"/>
                  </a:lnTo>
                  <a:lnTo>
                    <a:pt x="15" y="15"/>
                  </a:lnTo>
                  <a:lnTo>
                    <a:pt x="11" y="13"/>
                  </a:lnTo>
                  <a:lnTo>
                    <a:pt x="8" y="11"/>
                  </a:lnTo>
                  <a:lnTo>
                    <a:pt x="4" y="9"/>
                  </a:lnTo>
                  <a:lnTo>
                    <a:pt x="0" y="5"/>
                  </a:lnTo>
                  <a:lnTo>
                    <a:pt x="1" y="1"/>
                  </a:lnTo>
                  <a:lnTo>
                    <a:pt x="1" y="0"/>
                  </a:lnTo>
                  <a:lnTo>
                    <a:pt x="50" y="0"/>
                  </a:lnTo>
                  <a:lnTo>
                    <a:pt x="53" y="1"/>
                  </a:lnTo>
                  <a:lnTo>
                    <a:pt x="61" y="2"/>
                  </a:lnTo>
                  <a:lnTo>
                    <a:pt x="70" y="4"/>
                  </a:lnTo>
                  <a:lnTo>
                    <a:pt x="79" y="5"/>
                  </a:lnTo>
                  <a:lnTo>
                    <a:pt x="87" y="5"/>
                  </a:lnTo>
                  <a:lnTo>
                    <a:pt x="96" y="5"/>
                  </a:lnTo>
                  <a:lnTo>
                    <a:pt x="105" y="4"/>
                  </a:lnTo>
                  <a:lnTo>
                    <a:pt x="111" y="2"/>
                  </a:lnTo>
                  <a:lnTo>
                    <a:pt x="116" y="2"/>
                  </a:lnTo>
                  <a:lnTo>
                    <a:pt x="124" y="2"/>
                  </a:lnTo>
                  <a:lnTo>
                    <a:pt x="130" y="4"/>
                  </a:lnTo>
                  <a:lnTo>
                    <a:pt x="136" y="5"/>
                  </a:lnTo>
                  <a:lnTo>
                    <a:pt x="143" y="7"/>
                  </a:lnTo>
                  <a:lnTo>
                    <a:pt x="148" y="8"/>
                  </a:lnTo>
                  <a:lnTo>
                    <a:pt x="154" y="10"/>
                  </a:lnTo>
                  <a:lnTo>
                    <a:pt x="161" y="14"/>
                  </a:lnTo>
                  <a:lnTo>
                    <a:pt x="168" y="18"/>
                  </a:lnTo>
                  <a:lnTo>
                    <a:pt x="176" y="22"/>
                  </a:lnTo>
                  <a:lnTo>
                    <a:pt x="183" y="25"/>
                  </a:lnTo>
                  <a:lnTo>
                    <a:pt x="192" y="27"/>
                  </a:lnTo>
                  <a:lnTo>
                    <a:pt x="129" y="27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165" name="Freeform 164"/>
            <p:cNvSpPr>
              <a:spLocks/>
            </p:cNvSpPr>
            <p:nvPr/>
          </p:nvSpPr>
          <p:spPr bwMode="auto">
            <a:xfrm>
              <a:off x="1462" y="1958"/>
              <a:ext cx="376" cy="28"/>
            </a:xfrm>
            <a:custGeom>
              <a:avLst/>
              <a:gdLst/>
              <a:ahLst/>
              <a:cxnLst>
                <a:cxn ang="0">
                  <a:pos x="43" y="21"/>
                </a:cxn>
                <a:cxn ang="0">
                  <a:pos x="32" y="22"/>
                </a:cxn>
                <a:cxn ang="0">
                  <a:pos x="24" y="20"/>
                </a:cxn>
                <a:cxn ang="0">
                  <a:pos x="27" y="13"/>
                </a:cxn>
                <a:cxn ang="0">
                  <a:pos x="23" y="11"/>
                </a:cxn>
                <a:cxn ang="0">
                  <a:pos x="12" y="11"/>
                </a:cxn>
                <a:cxn ang="0">
                  <a:pos x="8" y="2"/>
                </a:cxn>
                <a:cxn ang="0">
                  <a:pos x="0" y="0"/>
                </a:cxn>
                <a:cxn ang="0">
                  <a:pos x="101" y="4"/>
                </a:cxn>
                <a:cxn ang="0">
                  <a:pos x="101" y="8"/>
                </a:cxn>
                <a:cxn ang="0">
                  <a:pos x="111" y="5"/>
                </a:cxn>
                <a:cxn ang="0">
                  <a:pos x="122" y="2"/>
                </a:cxn>
                <a:cxn ang="0">
                  <a:pos x="126" y="9"/>
                </a:cxn>
                <a:cxn ang="0">
                  <a:pos x="129" y="13"/>
                </a:cxn>
                <a:cxn ang="0">
                  <a:pos x="146" y="11"/>
                </a:cxn>
                <a:cxn ang="0">
                  <a:pos x="162" y="8"/>
                </a:cxn>
                <a:cxn ang="0">
                  <a:pos x="166" y="8"/>
                </a:cxn>
                <a:cxn ang="0">
                  <a:pos x="159" y="7"/>
                </a:cxn>
                <a:cxn ang="0">
                  <a:pos x="149" y="7"/>
                </a:cxn>
                <a:cxn ang="0">
                  <a:pos x="151" y="0"/>
                </a:cxn>
                <a:cxn ang="0">
                  <a:pos x="197" y="1"/>
                </a:cxn>
                <a:cxn ang="0">
                  <a:pos x="189" y="8"/>
                </a:cxn>
                <a:cxn ang="0">
                  <a:pos x="185" y="7"/>
                </a:cxn>
                <a:cxn ang="0">
                  <a:pos x="182" y="8"/>
                </a:cxn>
                <a:cxn ang="0">
                  <a:pos x="186" y="11"/>
                </a:cxn>
                <a:cxn ang="0">
                  <a:pos x="206" y="17"/>
                </a:cxn>
                <a:cxn ang="0">
                  <a:pos x="224" y="16"/>
                </a:cxn>
                <a:cxn ang="0">
                  <a:pos x="234" y="8"/>
                </a:cxn>
                <a:cxn ang="0">
                  <a:pos x="243" y="8"/>
                </a:cxn>
                <a:cxn ang="0">
                  <a:pos x="251" y="6"/>
                </a:cxn>
                <a:cxn ang="0">
                  <a:pos x="271" y="2"/>
                </a:cxn>
                <a:cxn ang="0">
                  <a:pos x="290" y="0"/>
                </a:cxn>
                <a:cxn ang="0">
                  <a:pos x="362" y="0"/>
                </a:cxn>
                <a:cxn ang="0">
                  <a:pos x="349" y="4"/>
                </a:cxn>
                <a:cxn ang="0">
                  <a:pos x="343" y="5"/>
                </a:cxn>
                <a:cxn ang="0">
                  <a:pos x="336" y="6"/>
                </a:cxn>
                <a:cxn ang="0">
                  <a:pos x="317" y="7"/>
                </a:cxn>
                <a:cxn ang="0">
                  <a:pos x="293" y="10"/>
                </a:cxn>
                <a:cxn ang="0">
                  <a:pos x="271" y="9"/>
                </a:cxn>
                <a:cxn ang="0">
                  <a:pos x="257" y="13"/>
                </a:cxn>
                <a:cxn ang="0">
                  <a:pos x="246" y="20"/>
                </a:cxn>
                <a:cxn ang="0">
                  <a:pos x="230" y="25"/>
                </a:cxn>
                <a:cxn ang="0">
                  <a:pos x="176" y="27"/>
                </a:cxn>
                <a:cxn ang="0">
                  <a:pos x="170" y="21"/>
                </a:cxn>
                <a:cxn ang="0">
                  <a:pos x="163" y="19"/>
                </a:cxn>
                <a:cxn ang="0">
                  <a:pos x="150" y="20"/>
                </a:cxn>
                <a:cxn ang="0">
                  <a:pos x="136" y="19"/>
                </a:cxn>
                <a:cxn ang="0">
                  <a:pos x="123" y="19"/>
                </a:cxn>
                <a:cxn ang="0">
                  <a:pos x="111" y="24"/>
                </a:cxn>
                <a:cxn ang="0">
                  <a:pos x="97" y="26"/>
                </a:cxn>
              </a:cxnLst>
              <a:rect l="0" t="0" r="r" b="b"/>
              <a:pathLst>
                <a:path w="376" h="28">
                  <a:moveTo>
                    <a:pt x="46" y="27"/>
                  </a:moveTo>
                  <a:lnTo>
                    <a:pt x="45" y="23"/>
                  </a:lnTo>
                  <a:lnTo>
                    <a:pt x="43" y="21"/>
                  </a:lnTo>
                  <a:lnTo>
                    <a:pt x="39" y="20"/>
                  </a:lnTo>
                  <a:lnTo>
                    <a:pt x="36" y="21"/>
                  </a:lnTo>
                  <a:lnTo>
                    <a:pt x="32" y="22"/>
                  </a:lnTo>
                  <a:lnTo>
                    <a:pt x="30" y="23"/>
                  </a:lnTo>
                  <a:lnTo>
                    <a:pt x="27" y="22"/>
                  </a:lnTo>
                  <a:lnTo>
                    <a:pt x="24" y="20"/>
                  </a:lnTo>
                  <a:lnTo>
                    <a:pt x="24" y="17"/>
                  </a:lnTo>
                  <a:lnTo>
                    <a:pt x="25" y="15"/>
                  </a:lnTo>
                  <a:lnTo>
                    <a:pt x="27" y="13"/>
                  </a:lnTo>
                  <a:lnTo>
                    <a:pt x="28" y="11"/>
                  </a:lnTo>
                  <a:lnTo>
                    <a:pt x="26" y="11"/>
                  </a:lnTo>
                  <a:lnTo>
                    <a:pt x="23" y="11"/>
                  </a:lnTo>
                  <a:lnTo>
                    <a:pt x="20" y="11"/>
                  </a:lnTo>
                  <a:lnTo>
                    <a:pt x="16" y="11"/>
                  </a:lnTo>
                  <a:lnTo>
                    <a:pt x="12" y="11"/>
                  </a:lnTo>
                  <a:lnTo>
                    <a:pt x="9" y="9"/>
                  </a:lnTo>
                  <a:lnTo>
                    <a:pt x="8" y="7"/>
                  </a:lnTo>
                  <a:lnTo>
                    <a:pt x="8" y="2"/>
                  </a:lnTo>
                  <a:lnTo>
                    <a:pt x="5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103" y="0"/>
                  </a:lnTo>
                  <a:lnTo>
                    <a:pt x="103" y="2"/>
                  </a:lnTo>
                  <a:lnTo>
                    <a:pt x="101" y="4"/>
                  </a:lnTo>
                  <a:lnTo>
                    <a:pt x="98" y="6"/>
                  </a:lnTo>
                  <a:lnTo>
                    <a:pt x="97" y="8"/>
                  </a:lnTo>
                  <a:lnTo>
                    <a:pt x="101" y="8"/>
                  </a:lnTo>
                  <a:lnTo>
                    <a:pt x="104" y="7"/>
                  </a:lnTo>
                  <a:lnTo>
                    <a:pt x="107" y="7"/>
                  </a:lnTo>
                  <a:lnTo>
                    <a:pt x="111" y="5"/>
                  </a:lnTo>
                  <a:lnTo>
                    <a:pt x="114" y="4"/>
                  </a:lnTo>
                  <a:lnTo>
                    <a:pt x="118" y="2"/>
                  </a:lnTo>
                  <a:lnTo>
                    <a:pt x="122" y="2"/>
                  </a:lnTo>
                  <a:lnTo>
                    <a:pt x="125" y="2"/>
                  </a:lnTo>
                  <a:lnTo>
                    <a:pt x="126" y="6"/>
                  </a:lnTo>
                  <a:lnTo>
                    <a:pt x="126" y="9"/>
                  </a:lnTo>
                  <a:lnTo>
                    <a:pt x="125" y="12"/>
                  </a:lnTo>
                  <a:lnTo>
                    <a:pt x="123" y="13"/>
                  </a:lnTo>
                  <a:lnTo>
                    <a:pt x="129" y="13"/>
                  </a:lnTo>
                  <a:lnTo>
                    <a:pt x="134" y="13"/>
                  </a:lnTo>
                  <a:lnTo>
                    <a:pt x="140" y="11"/>
                  </a:lnTo>
                  <a:lnTo>
                    <a:pt x="146" y="11"/>
                  </a:lnTo>
                  <a:lnTo>
                    <a:pt x="151" y="10"/>
                  </a:lnTo>
                  <a:lnTo>
                    <a:pt x="156" y="9"/>
                  </a:lnTo>
                  <a:lnTo>
                    <a:pt x="162" y="8"/>
                  </a:lnTo>
                  <a:lnTo>
                    <a:pt x="168" y="8"/>
                  </a:lnTo>
                  <a:lnTo>
                    <a:pt x="167" y="8"/>
                  </a:lnTo>
                  <a:lnTo>
                    <a:pt x="166" y="8"/>
                  </a:lnTo>
                  <a:lnTo>
                    <a:pt x="165" y="7"/>
                  </a:lnTo>
                  <a:lnTo>
                    <a:pt x="163" y="7"/>
                  </a:lnTo>
                  <a:lnTo>
                    <a:pt x="159" y="7"/>
                  </a:lnTo>
                  <a:lnTo>
                    <a:pt x="156" y="8"/>
                  </a:lnTo>
                  <a:lnTo>
                    <a:pt x="152" y="9"/>
                  </a:lnTo>
                  <a:lnTo>
                    <a:pt x="149" y="7"/>
                  </a:lnTo>
                  <a:lnTo>
                    <a:pt x="149" y="5"/>
                  </a:lnTo>
                  <a:lnTo>
                    <a:pt x="150" y="2"/>
                  </a:lnTo>
                  <a:lnTo>
                    <a:pt x="151" y="0"/>
                  </a:lnTo>
                  <a:lnTo>
                    <a:pt x="152" y="0"/>
                  </a:lnTo>
                  <a:lnTo>
                    <a:pt x="201" y="0"/>
                  </a:lnTo>
                  <a:lnTo>
                    <a:pt x="197" y="1"/>
                  </a:lnTo>
                  <a:lnTo>
                    <a:pt x="193" y="2"/>
                  </a:lnTo>
                  <a:lnTo>
                    <a:pt x="190" y="5"/>
                  </a:lnTo>
                  <a:lnTo>
                    <a:pt x="189" y="8"/>
                  </a:lnTo>
                  <a:lnTo>
                    <a:pt x="188" y="8"/>
                  </a:lnTo>
                  <a:lnTo>
                    <a:pt x="186" y="7"/>
                  </a:lnTo>
                  <a:lnTo>
                    <a:pt x="185" y="7"/>
                  </a:lnTo>
                  <a:lnTo>
                    <a:pt x="183" y="7"/>
                  </a:lnTo>
                  <a:lnTo>
                    <a:pt x="183" y="8"/>
                  </a:lnTo>
                  <a:lnTo>
                    <a:pt x="182" y="8"/>
                  </a:lnTo>
                  <a:lnTo>
                    <a:pt x="182" y="10"/>
                  </a:lnTo>
                  <a:lnTo>
                    <a:pt x="180" y="10"/>
                  </a:lnTo>
                  <a:lnTo>
                    <a:pt x="186" y="11"/>
                  </a:lnTo>
                  <a:lnTo>
                    <a:pt x="193" y="13"/>
                  </a:lnTo>
                  <a:lnTo>
                    <a:pt x="200" y="16"/>
                  </a:lnTo>
                  <a:lnTo>
                    <a:pt x="206" y="17"/>
                  </a:lnTo>
                  <a:lnTo>
                    <a:pt x="213" y="19"/>
                  </a:lnTo>
                  <a:lnTo>
                    <a:pt x="219" y="19"/>
                  </a:lnTo>
                  <a:lnTo>
                    <a:pt x="224" y="16"/>
                  </a:lnTo>
                  <a:lnTo>
                    <a:pt x="229" y="11"/>
                  </a:lnTo>
                  <a:lnTo>
                    <a:pt x="231" y="10"/>
                  </a:lnTo>
                  <a:lnTo>
                    <a:pt x="234" y="8"/>
                  </a:lnTo>
                  <a:lnTo>
                    <a:pt x="237" y="8"/>
                  </a:lnTo>
                  <a:lnTo>
                    <a:pt x="240" y="8"/>
                  </a:lnTo>
                  <a:lnTo>
                    <a:pt x="243" y="8"/>
                  </a:lnTo>
                  <a:lnTo>
                    <a:pt x="246" y="7"/>
                  </a:lnTo>
                  <a:lnTo>
                    <a:pt x="249" y="7"/>
                  </a:lnTo>
                  <a:lnTo>
                    <a:pt x="251" y="6"/>
                  </a:lnTo>
                  <a:lnTo>
                    <a:pt x="258" y="4"/>
                  </a:lnTo>
                  <a:lnTo>
                    <a:pt x="265" y="2"/>
                  </a:lnTo>
                  <a:lnTo>
                    <a:pt x="271" y="2"/>
                  </a:lnTo>
                  <a:lnTo>
                    <a:pt x="278" y="1"/>
                  </a:lnTo>
                  <a:lnTo>
                    <a:pt x="283" y="0"/>
                  </a:lnTo>
                  <a:lnTo>
                    <a:pt x="290" y="0"/>
                  </a:lnTo>
                  <a:lnTo>
                    <a:pt x="375" y="0"/>
                  </a:lnTo>
                  <a:lnTo>
                    <a:pt x="368" y="0"/>
                  </a:lnTo>
                  <a:lnTo>
                    <a:pt x="362" y="0"/>
                  </a:lnTo>
                  <a:lnTo>
                    <a:pt x="357" y="2"/>
                  </a:lnTo>
                  <a:lnTo>
                    <a:pt x="352" y="4"/>
                  </a:lnTo>
                  <a:lnTo>
                    <a:pt x="349" y="4"/>
                  </a:lnTo>
                  <a:lnTo>
                    <a:pt x="347" y="4"/>
                  </a:lnTo>
                  <a:lnTo>
                    <a:pt x="344" y="5"/>
                  </a:lnTo>
                  <a:lnTo>
                    <a:pt x="343" y="5"/>
                  </a:lnTo>
                  <a:lnTo>
                    <a:pt x="341" y="5"/>
                  </a:lnTo>
                  <a:lnTo>
                    <a:pt x="338" y="6"/>
                  </a:lnTo>
                  <a:lnTo>
                    <a:pt x="336" y="6"/>
                  </a:lnTo>
                  <a:lnTo>
                    <a:pt x="334" y="7"/>
                  </a:lnTo>
                  <a:lnTo>
                    <a:pt x="325" y="7"/>
                  </a:lnTo>
                  <a:lnTo>
                    <a:pt x="317" y="7"/>
                  </a:lnTo>
                  <a:lnTo>
                    <a:pt x="309" y="8"/>
                  </a:lnTo>
                  <a:lnTo>
                    <a:pt x="301" y="9"/>
                  </a:lnTo>
                  <a:lnTo>
                    <a:pt x="293" y="10"/>
                  </a:lnTo>
                  <a:lnTo>
                    <a:pt x="285" y="10"/>
                  </a:lnTo>
                  <a:lnTo>
                    <a:pt x="278" y="10"/>
                  </a:lnTo>
                  <a:lnTo>
                    <a:pt x="271" y="9"/>
                  </a:lnTo>
                  <a:lnTo>
                    <a:pt x="266" y="10"/>
                  </a:lnTo>
                  <a:lnTo>
                    <a:pt x="262" y="11"/>
                  </a:lnTo>
                  <a:lnTo>
                    <a:pt x="257" y="13"/>
                  </a:lnTo>
                  <a:lnTo>
                    <a:pt x="254" y="16"/>
                  </a:lnTo>
                  <a:lnTo>
                    <a:pt x="250" y="18"/>
                  </a:lnTo>
                  <a:lnTo>
                    <a:pt x="246" y="20"/>
                  </a:lnTo>
                  <a:lnTo>
                    <a:pt x="242" y="23"/>
                  </a:lnTo>
                  <a:lnTo>
                    <a:pt x="238" y="25"/>
                  </a:lnTo>
                  <a:lnTo>
                    <a:pt x="230" y="25"/>
                  </a:lnTo>
                  <a:lnTo>
                    <a:pt x="222" y="26"/>
                  </a:lnTo>
                  <a:lnTo>
                    <a:pt x="217" y="27"/>
                  </a:lnTo>
                  <a:lnTo>
                    <a:pt x="176" y="27"/>
                  </a:lnTo>
                  <a:lnTo>
                    <a:pt x="171" y="25"/>
                  </a:lnTo>
                  <a:lnTo>
                    <a:pt x="171" y="24"/>
                  </a:lnTo>
                  <a:lnTo>
                    <a:pt x="170" y="21"/>
                  </a:lnTo>
                  <a:lnTo>
                    <a:pt x="169" y="19"/>
                  </a:lnTo>
                  <a:lnTo>
                    <a:pt x="167" y="18"/>
                  </a:lnTo>
                  <a:lnTo>
                    <a:pt x="163" y="19"/>
                  </a:lnTo>
                  <a:lnTo>
                    <a:pt x="158" y="19"/>
                  </a:lnTo>
                  <a:lnTo>
                    <a:pt x="154" y="20"/>
                  </a:lnTo>
                  <a:lnTo>
                    <a:pt x="150" y="20"/>
                  </a:lnTo>
                  <a:lnTo>
                    <a:pt x="145" y="20"/>
                  </a:lnTo>
                  <a:lnTo>
                    <a:pt x="140" y="19"/>
                  </a:lnTo>
                  <a:lnTo>
                    <a:pt x="136" y="19"/>
                  </a:lnTo>
                  <a:lnTo>
                    <a:pt x="132" y="18"/>
                  </a:lnTo>
                  <a:lnTo>
                    <a:pt x="127" y="19"/>
                  </a:lnTo>
                  <a:lnTo>
                    <a:pt x="123" y="19"/>
                  </a:lnTo>
                  <a:lnTo>
                    <a:pt x="119" y="21"/>
                  </a:lnTo>
                  <a:lnTo>
                    <a:pt x="115" y="22"/>
                  </a:lnTo>
                  <a:lnTo>
                    <a:pt x="111" y="24"/>
                  </a:lnTo>
                  <a:lnTo>
                    <a:pt x="107" y="25"/>
                  </a:lnTo>
                  <a:lnTo>
                    <a:pt x="102" y="26"/>
                  </a:lnTo>
                  <a:lnTo>
                    <a:pt x="97" y="26"/>
                  </a:lnTo>
                  <a:lnTo>
                    <a:pt x="94" y="27"/>
                  </a:lnTo>
                  <a:lnTo>
                    <a:pt x="46" y="27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166" name="Freeform 165"/>
            <p:cNvSpPr>
              <a:spLocks/>
            </p:cNvSpPr>
            <p:nvPr/>
          </p:nvSpPr>
          <p:spPr bwMode="auto">
            <a:xfrm>
              <a:off x="1746" y="1973"/>
              <a:ext cx="103" cy="13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2" y="11"/>
                </a:cxn>
                <a:cxn ang="0">
                  <a:pos x="5" y="10"/>
                </a:cxn>
                <a:cxn ang="0">
                  <a:pos x="8" y="9"/>
                </a:cxn>
                <a:cxn ang="0">
                  <a:pos x="9" y="8"/>
                </a:cxn>
                <a:cxn ang="0">
                  <a:pos x="12" y="7"/>
                </a:cxn>
                <a:cxn ang="0">
                  <a:pos x="22" y="4"/>
                </a:cxn>
                <a:cxn ang="0">
                  <a:pos x="32" y="3"/>
                </a:cxn>
                <a:cxn ang="0">
                  <a:pos x="42" y="1"/>
                </a:cxn>
                <a:cxn ang="0">
                  <a:pos x="52" y="0"/>
                </a:cxn>
                <a:cxn ang="0">
                  <a:pos x="60" y="0"/>
                </a:cxn>
                <a:cxn ang="0">
                  <a:pos x="71" y="1"/>
                </a:cxn>
                <a:cxn ang="0">
                  <a:pos x="79" y="2"/>
                </a:cxn>
                <a:cxn ang="0">
                  <a:pos x="89" y="4"/>
                </a:cxn>
                <a:cxn ang="0">
                  <a:pos x="90" y="5"/>
                </a:cxn>
                <a:cxn ang="0">
                  <a:pos x="91" y="5"/>
                </a:cxn>
                <a:cxn ang="0">
                  <a:pos x="92" y="5"/>
                </a:cxn>
                <a:cxn ang="0">
                  <a:pos x="93" y="5"/>
                </a:cxn>
                <a:cxn ang="0">
                  <a:pos x="95" y="5"/>
                </a:cxn>
                <a:cxn ang="0">
                  <a:pos x="99" y="7"/>
                </a:cxn>
                <a:cxn ang="0">
                  <a:pos x="102" y="8"/>
                </a:cxn>
                <a:cxn ang="0">
                  <a:pos x="101" y="11"/>
                </a:cxn>
                <a:cxn ang="0">
                  <a:pos x="99" y="12"/>
                </a:cxn>
                <a:cxn ang="0">
                  <a:pos x="40" y="12"/>
                </a:cxn>
                <a:cxn ang="0">
                  <a:pos x="33" y="12"/>
                </a:cxn>
                <a:cxn ang="0">
                  <a:pos x="30" y="12"/>
                </a:cxn>
                <a:cxn ang="0">
                  <a:pos x="0" y="12"/>
                </a:cxn>
              </a:cxnLst>
              <a:rect l="0" t="0" r="r" b="b"/>
              <a:pathLst>
                <a:path w="103" h="13">
                  <a:moveTo>
                    <a:pt x="0" y="12"/>
                  </a:moveTo>
                  <a:lnTo>
                    <a:pt x="2" y="11"/>
                  </a:lnTo>
                  <a:lnTo>
                    <a:pt x="5" y="10"/>
                  </a:lnTo>
                  <a:lnTo>
                    <a:pt x="8" y="9"/>
                  </a:lnTo>
                  <a:lnTo>
                    <a:pt x="9" y="8"/>
                  </a:lnTo>
                  <a:lnTo>
                    <a:pt x="12" y="7"/>
                  </a:lnTo>
                  <a:lnTo>
                    <a:pt x="22" y="4"/>
                  </a:lnTo>
                  <a:lnTo>
                    <a:pt x="32" y="3"/>
                  </a:lnTo>
                  <a:lnTo>
                    <a:pt x="42" y="1"/>
                  </a:lnTo>
                  <a:lnTo>
                    <a:pt x="52" y="0"/>
                  </a:lnTo>
                  <a:lnTo>
                    <a:pt x="60" y="0"/>
                  </a:lnTo>
                  <a:lnTo>
                    <a:pt x="71" y="1"/>
                  </a:lnTo>
                  <a:lnTo>
                    <a:pt x="79" y="2"/>
                  </a:lnTo>
                  <a:lnTo>
                    <a:pt x="89" y="4"/>
                  </a:lnTo>
                  <a:lnTo>
                    <a:pt x="90" y="5"/>
                  </a:lnTo>
                  <a:lnTo>
                    <a:pt x="91" y="5"/>
                  </a:lnTo>
                  <a:lnTo>
                    <a:pt x="92" y="5"/>
                  </a:lnTo>
                  <a:lnTo>
                    <a:pt x="93" y="5"/>
                  </a:lnTo>
                  <a:lnTo>
                    <a:pt x="95" y="5"/>
                  </a:lnTo>
                  <a:lnTo>
                    <a:pt x="99" y="7"/>
                  </a:lnTo>
                  <a:lnTo>
                    <a:pt x="102" y="8"/>
                  </a:lnTo>
                  <a:lnTo>
                    <a:pt x="101" y="11"/>
                  </a:lnTo>
                  <a:lnTo>
                    <a:pt x="99" y="12"/>
                  </a:lnTo>
                  <a:lnTo>
                    <a:pt x="40" y="12"/>
                  </a:lnTo>
                  <a:lnTo>
                    <a:pt x="33" y="12"/>
                  </a:lnTo>
                  <a:lnTo>
                    <a:pt x="30" y="12"/>
                  </a:lnTo>
                  <a:lnTo>
                    <a:pt x="0" y="12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167" name="Freeform 166"/>
            <p:cNvSpPr>
              <a:spLocks/>
            </p:cNvSpPr>
            <p:nvPr/>
          </p:nvSpPr>
          <p:spPr bwMode="auto">
            <a:xfrm>
              <a:off x="1581" y="1953"/>
              <a:ext cx="10" cy="6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2" y="5"/>
                </a:cxn>
                <a:cxn ang="0">
                  <a:pos x="4" y="0"/>
                </a:cxn>
                <a:cxn ang="0">
                  <a:pos x="7" y="5"/>
                </a:cxn>
                <a:cxn ang="0">
                  <a:pos x="9" y="5"/>
                </a:cxn>
                <a:cxn ang="0">
                  <a:pos x="0" y="5"/>
                </a:cxn>
              </a:cxnLst>
              <a:rect l="0" t="0" r="r" b="b"/>
              <a:pathLst>
                <a:path w="10" h="6">
                  <a:moveTo>
                    <a:pt x="0" y="5"/>
                  </a:moveTo>
                  <a:lnTo>
                    <a:pt x="2" y="5"/>
                  </a:lnTo>
                  <a:lnTo>
                    <a:pt x="4" y="0"/>
                  </a:lnTo>
                  <a:lnTo>
                    <a:pt x="7" y="5"/>
                  </a:lnTo>
                  <a:lnTo>
                    <a:pt x="9" y="5"/>
                  </a:lnTo>
                  <a:lnTo>
                    <a:pt x="0" y="5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168" name="Freeform 167"/>
            <p:cNvSpPr>
              <a:spLocks/>
            </p:cNvSpPr>
            <p:nvPr/>
          </p:nvSpPr>
          <p:spPr bwMode="auto">
            <a:xfrm>
              <a:off x="1417" y="1991"/>
              <a:ext cx="135" cy="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2"/>
                </a:cxn>
                <a:cxn ang="0">
                  <a:pos x="9" y="5"/>
                </a:cxn>
                <a:cxn ang="0">
                  <a:pos x="13" y="7"/>
                </a:cxn>
                <a:cxn ang="0">
                  <a:pos x="19" y="8"/>
                </a:cxn>
                <a:cxn ang="0">
                  <a:pos x="25" y="9"/>
                </a:cxn>
                <a:cxn ang="0">
                  <a:pos x="31" y="10"/>
                </a:cxn>
                <a:cxn ang="0">
                  <a:pos x="35" y="11"/>
                </a:cxn>
                <a:cxn ang="0">
                  <a:pos x="42" y="12"/>
                </a:cxn>
                <a:cxn ang="0">
                  <a:pos x="49" y="12"/>
                </a:cxn>
                <a:cxn ang="0">
                  <a:pos x="55" y="11"/>
                </a:cxn>
                <a:cxn ang="0">
                  <a:pos x="61" y="11"/>
                </a:cxn>
                <a:cxn ang="0">
                  <a:pos x="67" y="10"/>
                </a:cxn>
                <a:cxn ang="0">
                  <a:pos x="73" y="9"/>
                </a:cxn>
                <a:cxn ang="0">
                  <a:pos x="79" y="9"/>
                </a:cxn>
                <a:cxn ang="0">
                  <a:pos x="85" y="8"/>
                </a:cxn>
                <a:cxn ang="0">
                  <a:pos x="92" y="7"/>
                </a:cxn>
                <a:cxn ang="0">
                  <a:pos x="99" y="6"/>
                </a:cxn>
                <a:cxn ang="0">
                  <a:pos x="105" y="5"/>
                </a:cxn>
                <a:cxn ang="0">
                  <a:pos x="112" y="4"/>
                </a:cxn>
                <a:cxn ang="0">
                  <a:pos x="119" y="3"/>
                </a:cxn>
                <a:cxn ang="0">
                  <a:pos x="125" y="2"/>
                </a:cxn>
                <a:cxn ang="0">
                  <a:pos x="132" y="1"/>
                </a:cxn>
                <a:cxn ang="0">
                  <a:pos x="134" y="0"/>
                </a:cxn>
                <a:cxn ang="0">
                  <a:pos x="88" y="0"/>
                </a:cxn>
                <a:cxn ang="0">
                  <a:pos x="79" y="1"/>
                </a:cxn>
                <a:cxn ang="0">
                  <a:pos x="71" y="1"/>
                </a:cxn>
                <a:cxn ang="0">
                  <a:pos x="62" y="0"/>
                </a:cxn>
                <a:cxn ang="0">
                  <a:pos x="0" y="0"/>
                </a:cxn>
              </a:cxnLst>
              <a:rect l="0" t="0" r="r" b="b"/>
              <a:pathLst>
                <a:path w="135" h="13">
                  <a:moveTo>
                    <a:pt x="0" y="0"/>
                  </a:moveTo>
                  <a:lnTo>
                    <a:pt x="3" y="2"/>
                  </a:lnTo>
                  <a:lnTo>
                    <a:pt x="9" y="5"/>
                  </a:lnTo>
                  <a:lnTo>
                    <a:pt x="13" y="7"/>
                  </a:lnTo>
                  <a:lnTo>
                    <a:pt x="19" y="8"/>
                  </a:lnTo>
                  <a:lnTo>
                    <a:pt x="25" y="9"/>
                  </a:lnTo>
                  <a:lnTo>
                    <a:pt x="31" y="10"/>
                  </a:lnTo>
                  <a:lnTo>
                    <a:pt x="35" y="11"/>
                  </a:lnTo>
                  <a:lnTo>
                    <a:pt x="42" y="12"/>
                  </a:lnTo>
                  <a:lnTo>
                    <a:pt x="49" y="12"/>
                  </a:lnTo>
                  <a:lnTo>
                    <a:pt x="55" y="11"/>
                  </a:lnTo>
                  <a:lnTo>
                    <a:pt x="61" y="11"/>
                  </a:lnTo>
                  <a:lnTo>
                    <a:pt x="67" y="10"/>
                  </a:lnTo>
                  <a:lnTo>
                    <a:pt x="73" y="9"/>
                  </a:lnTo>
                  <a:lnTo>
                    <a:pt x="79" y="9"/>
                  </a:lnTo>
                  <a:lnTo>
                    <a:pt x="85" y="8"/>
                  </a:lnTo>
                  <a:lnTo>
                    <a:pt x="92" y="7"/>
                  </a:lnTo>
                  <a:lnTo>
                    <a:pt x="99" y="6"/>
                  </a:lnTo>
                  <a:lnTo>
                    <a:pt x="105" y="5"/>
                  </a:lnTo>
                  <a:lnTo>
                    <a:pt x="112" y="4"/>
                  </a:lnTo>
                  <a:lnTo>
                    <a:pt x="119" y="3"/>
                  </a:lnTo>
                  <a:lnTo>
                    <a:pt x="125" y="2"/>
                  </a:lnTo>
                  <a:lnTo>
                    <a:pt x="132" y="1"/>
                  </a:lnTo>
                  <a:lnTo>
                    <a:pt x="134" y="0"/>
                  </a:lnTo>
                  <a:lnTo>
                    <a:pt x="88" y="0"/>
                  </a:lnTo>
                  <a:lnTo>
                    <a:pt x="79" y="1"/>
                  </a:lnTo>
                  <a:lnTo>
                    <a:pt x="71" y="1"/>
                  </a:lnTo>
                  <a:lnTo>
                    <a:pt x="62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169" name="Freeform 168"/>
            <p:cNvSpPr>
              <a:spLocks/>
            </p:cNvSpPr>
            <p:nvPr/>
          </p:nvSpPr>
          <p:spPr bwMode="auto">
            <a:xfrm>
              <a:off x="1641" y="1988"/>
              <a:ext cx="36" cy="4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3" y="2"/>
                </a:cxn>
                <a:cxn ang="0">
                  <a:pos x="9" y="0"/>
                </a:cxn>
                <a:cxn ang="0">
                  <a:pos x="17" y="0"/>
                </a:cxn>
                <a:cxn ang="0">
                  <a:pos x="25" y="0"/>
                </a:cxn>
                <a:cxn ang="0">
                  <a:pos x="32" y="2"/>
                </a:cxn>
                <a:cxn ang="0">
                  <a:pos x="35" y="3"/>
                </a:cxn>
                <a:cxn ang="0">
                  <a:pos x="0" y="3"/>
                </a:cxn>
              </a:cxnLst>
              <a:rect l="0" t="0" r="r" b="b"/>
              <a:pathLst>
                <a:path w="36" h="4">
                  <a:moveTo>
                    <a:pt x="0" y="3"/>
                  </a:moveTo>
                  <a:lnTo>
                    <a:pt x="3" y="2"/>
                  </a:lnTo>
                  <a:lnTo>
                    <a:pt x="9" y="0"/>
                  </a:lnTo>
                  <a:lnTo>
                    <a:pt x="17" y="0"/>
                  </a:lnTo>
                  <a:lnTo>
                    <a:pt x="25" y="0"/>
                  </a:lnTo>
                  <a:lnTo>
                    <a:pt x="32" y="2"/>
                  </a:lnTo>
                  <a:lnTo>
                    <a:pt x="35" y="3"/>
                  </a:lnTo>
                  <a:lnTo>
                    <a:pt x="0" y="3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170" name="Freeform 169"/>
            <p:cNvSpPr>
              <a:spLocks/>
            </p:cNvSpPr>
            <p:nvPr/>
          </p:nvSpPr>
          <p:spPr bwMode="auto">
            <a:xfrm>
              <a:off x="1717" y="1991"/>
              <a:ext cx="56" cy="25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25" y="1"/>
                </a:cxn>
                <a:cxn ang="0">
                  <a:pos x="22" y="2"/>
                </a:cxn>
                <a:cxn ang="0">
                  <a:pos x="19" y="2"/>
                </a:cxn>
                <a:cxn ang="0">
                  <a:pos x="16" y="3"/>
                </a:cxn>
                <a:cxn ang="0">
                  <a:pos x="14" y="6"/>
                </a:cxn>
                <a:cxn ang="0">
                  <a:pos x="13" y="7"/>
                </a:cxn>
                <a:cxn ang="0">
                  <a:pos x="9" y="8"/>
                </a:cxn>
                <a:cxn ang="0">
                  <a:pos x="6" y="9"/>
                </a:cxn>
                <a:cxn ang="0">
                  <a:pos x="4" y="11"/>
                </a:cxn>
                <a:cxn ang="0">
                  <a:pos x="1" y="14"/>
                </a:cxn>
                <a:cxn ang="0">
                  <a:pos x="0" y="16"/>
                </a:cxn>
                <a:cxn ang="0">
                  <a:pos x="0" y="20"/>
                </a:cxn>
                <a:cxn ang="0">
                  <a:pos x="1" y="22"/>
                </a:cxn>
                <a:cxn ang="0">
                  <a:pos x="3" y="24"/>
                </a:cxn>
                <a:cxn ang="0">
                  <a:pos x="5" y="24"/>
                </a:cxn>
                <a:cxn ang="0">
                  <a:pos x="7" y="24"/>
                </a:cxn>
                <a:cxn ang="0">
                  <a:pos x="11" y="22"/>
                </a:cxn>
                <a:cxn ang="0">
                  <a:pos x="13" y="21"/>
                </a:cxn>
                <a:cxn ang="0">
                  <a:pos x="14" y="18"/>
                </a:cxn>
                <a:cxn ang="0">
                  <a:pos x="14" y="15"/>
                </a:cxn>
                <a:cxn ang="0">
                  <a:pos x="18" y="13"/>
                </a:cxn>
                <a:cxn ang="0">
                  <a:pos x="22" y="10"/>
                </a:cxn>
                <a:cxn ang="0">
                  <a:pos x="27" y="8"/>
                </a:cxn>
                <a:cxn ang="0">
                  <a:pos x="31" y="6"/>
                </a:cxn>
                <a:cxn ang="0">
                  <a:pos x="35" y="5"/>
                </a:cxn>
                <a:cxn ang="0">
                  <a:pos x="40" y="2"/>
                </a:cxn>
                <a:cxn ang="0">
                  <a:pos x="45" y="2"/>
                </a:cxn>
                <a:cxn ang="0">
                  <a:pos x="50" y="1"/>
                </a:cxn>
                <a:cxn ang="0">
                  <a:pos x="55" y="0"/>
                </a:cxn>
                <a:cxn ang="0">
                  <a:pos x="26" y="0"/>
                </a:cxn>
              </a:cxnLst>
              <a:rect l="0" t="0" r="r" b="b"/>
              <a:pathLst>
                <a:path w="56" h="25">
                  <a:moveTo>
                    <a:pt x="26" y="0"/>
                  </a:moveTo>
                  <a:lnTo>
                    <a:pt x="25" y="1"/>
                  </a:lnTo>
                  <a:lnTo>
                    <a:pt x="22" y="2"/>
                  </a:lnTo>
                  <a:lnTo>
                    <a:pt x="19" y="2"/>
                  </a:lnTo>
                  <a:lnTo>
                    <a:pt x="16" y="3"/>
                  </a:lnTo>
                  <a:lnTo>
                    <a:pt x="14" y="6"/>
                  </a:lnTo>
                  <a:lnTo>
                    <a:pt x="13" y="7"/>
                  </a:lnTo>
                  <a:lnTo>
                    <a:pt x="9" y="8"/>
                  </a:lnTo>
                  <a:lnTo>
                    <a:pt x="6" y="9"/>
                  </a:lnTo>
                  <a:lnTo>
                    <a:pt x="4" y="11"/>
                  </a:lnTo>
                  <a:lnTo>
                    <a:pt x="1" y="14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1" y="22"/>
                  </a:lnTo>
                  <a:lnTo>
                    <a:pt x="3" y="24"/>
                  </a:lnTo>
                  <a:lnTo>
                    <a:pt x="5" y="24"/>
                  </a:lnTo>
                  <a:lnTo>
                    <a:pt x="7" y="24"/>
                  </a:lnTo>
                  <a:lnTo>
                    <a:pt x="11" y="22"/>
                  </a:lnTo>
                  <a:lnTo>
                    <a:pt x="13" y="21"/>
                  </a:lnTo>
                  <a:lnTo>
                    <a:pt x="14" y="18"/>
                  </a:lnTo>
                  <a:lnTo>
                    <a:pt x="14" y="15"/>
                  </a:lnTo>
                  <a:lnTo>
                    <a:pt x="18" y="13"/>
                  </a:lnTo>
                  <a:lnTo>
                    <a:pt x="22" y="10"/>
                  </a:lnTo>
                  <a:lnTo>
                    <a:pt x="27" y="8"/>
                  </a:lnTo>
                  <a:lnTo>
                    <a:pt x="31" y="6"/>
                  </a:lnTo>
                  <a:lnTo>
                    <a:pt x="35" y="5"/>
                  </a:lnTo>
                  <a:lnTo>
                    <a:pt x="40" y="2"/>
                  </a:lnTo>
                  <a:lnTo>
                    <a:pt x="45" y="2"/>
                  </a:lnTo>
                  <a:lnTo>
                    <a:pt x="50" y="1"/>
                  </a:lnTo>
                  <a:lnTo>
                    <a:pt x="55" y="0"/>
                  </a:lnTo>
                  <a:lnTo>
                    <a:pt x="26" y="0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171" name="Freeform 170"/>
            <p:cNvSpPr>
              <a:spLocks/>
            </p:cNvSpPr>
            <p:nvPr/>
          </p:nvSpPr>
          <p:spPr bwMode="auto">
            <a:xfrm>
              <a:off x="1788" y="1991"/>
              <a:ext cx="58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1"/>
                </a:cxn>
                <a:cxn ang="0">
                  <a:pos x="12" y="3"/>
                </a:cxn>
                <a:cxn ang="0">
                  <a:pos x="18" y="5"/>
                </a:cxn>
                <a:cxn ang="0">
                  <a:pos x="24" y="8"/>
                </a:cxn>
                <a:cxn ang="0">
                  <a:pos x="30" y="9"/>
                </a:cxn>
                <a:cxn ang="0">
                  <a:pos x="36" y="11"/>
                </a:cxn>
                <a:cxn ang="0">
                  <a:pos x="39" y="10"/>
                </a:cxn>
                <a:cxn ang="0">
                  <a:pos x="43" y="9"/>
                </a:cxn>
                <a:cxn ang="0">
                  <a:pos x="45" y="8"/>
                </a:cxn>
                <a:cxn ang="0">
                  <a:pos x="49" y="6"/>
                </a:cxn>
                <a:cxn ang="0">
                  <a:pos x="52" y="5"/>
                </a:cxn>
                <a:cxn ang="0">
                  <a:pos x="54" y="3"/>
                </a:cxn>
                <a:cxn ang="0">
                  <a:pos x="57" y="1"/>
                </a:cxn>
                <a:cxn ang="0">
                  <a:pos x="57" y="0"/>
                </a:cxn>
                <a:cxn ang="0">
                  <a:pos x="0" y="0"/>
                </a:cxn>
              </a:cxnLst>
              <a:rect l="0" t="0" r="r" b="b"/>
              <a:pathLst>
                <a:path w="58" h="12">
                  <a:moveTo>
                    <a:pt x="0" y="0"/>
                  </a:moveTo>
                  <a:lnTo>
                    <a:pt x="6" y="1"/>
                  </a:lnTo>
                  <a:lnTo>
                    <a:pt x="12" y="3"/>
                  </a:lnTo>
                  <a:lnTo>
                    <a:pt x="18" y="5"/>
                  </a:lnTo>
                  <a:lnTo>
                    <a:pt x="24" y="8"/>
                  </a:lnTo>
                  <a:lnTo>
                    <a:pt x="30" y="9"/>
                  </a:lnTo>
                  <a:lnTo>
                    <a:pt x="36" y="11"/>
                  </a:lnTo>
                  <a:lnTo>
                    <a:pt x="39" y="10"/>
                  </a:lnTo>
                  <a:lnTo>
                    <a:pt x="43" y="9"/>
                  </a:lnTo>
                  <a:lnTo>
                    <a:pt x="45" y="8"/>
                  </a:lnTo>
                  <a:lnTo>
                    <a:pt x="49" y="6"/>
                  </a:lnTo>
                  <a:lnTo>
                    <a:pt x="52" y="5"/>
                  </a:lnTo>
                  <a:lnTo>
                    <a:pt x="54" y="3"/>
                  </a:lnTo>
                  <a:lnTo>
                    <a:pt x="57" y="1"/>
                  </a:lnTo>
                  <a:lnTo>
                    <a:pt x="57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172" name="Freeform 171"/>
            <p:cNvSpPr>
              <a:spLocks/>
            </p:cNvSpPr>
            <p:nvPr/>
          </p:nvSpPr>
          <p:spPr bwMode="auto">
            <a:xfrm>
              <a:off x="3764" y="1675"/>
              <a:ext cx="523" cy="17"/>
            </a:xfrm>
            <a:custGeom>
              <a:avLst/>
              <a:gdLst/>
              <a:ahLst/>
              <a:cxnLst>
                <a:cxn ang="0">
                  <a:pos x="515" y="11"/>
                </a:cxn>
                <a:cxn ang="0">
                  <a:pos x="506" y="12"/>
                </a:cxn>
                <a:cxn ang="0">
                  <a:pos x="500" y="8"/>
                </a:cxn>
                <a:cxn ang="0">
                  <a:pos x="496" y="8"/>
                </a:cxn>
                <a:cxn ang="0">
                  <a:pos x="491" y="11"/>
                </a:cxn>
                <a:cxn ang="0">
                  <a:pos x="489" y="15"/>
                </a:cxn>
                <a:cxn ang="0">
                  <a:pos x="472" y="15"/>
                </a:cxn>
                <a:cxn ang="0">
                  <a:pos x="455" y="15"/>
                </a:cxn>
                <a:cxn ang="0">
                  <a:pos x="438" y="15"/>
                </a:cxn>
                <a:cxn ang="0">
                  <a:pos x="421" y="15"/>
                </a:cxn>
                <a:cxn ang="0">
                  <a:pos x="405" y="16"/>
                </a:cxn>
                <a:cxn ang="0">
                  <a:pos x="402" y="15"/>
                </a:cxn>
                <a:cxn ang="0">
                  <a:pos x="366" y="15"/>
                </a:cxn>
                <a:cxn ang="0">
                  <a:pos x="329" y="15"/>
                </a:cxn>
                <a:cxn ang="0">
                  <a:pos x="293" y="15"/>
                </a:cxn>
                <a:cxn ang="0">
                  <a:pos x="255" y="15"/>
                </a:cxn>
                <a:cxn ang="0">
                  <a:pos x="218" y="15"/>
                </a:cxn>
                <a:cxn ang="0">
                  <a:pos x="182" y="15"/>
                </a:cxn>
                <a:cxn ang="0">
                  <a:pos x="144" y="15"/>
                </a:cxn>
                <a:cxn ang="0">
                  <a:pos x="108" y="15"/>
                </a:cxn>
                <a:cxn ang="0">
                  <a:pos x="71" y="15"/>
                </a:cxn>
                <a:cxn ang="0">
                  <a:pos x="35" y="15"/>
                </a:cxn>
                <a:cxn ang="0">
                  <a:pos x="7" y="15"/>
                </a:cxn>
                <a:cxn ang="0">
                  <a:pos x="0" y="9"/>
                </a:cxn>
                <a:cxn ang="0">
                  <a:pos x="25" y="7"/>
                </a:cxn>
                <a:cxn ang="0">
                  <a:pos x="50" y="7"/>
                </a:cxn>
                <a:cxn ang="0">
                  <a:pos x="74" y="7"/>
                </a:cxn>
                <a:cxn ang="0">
                  <a:pos x="98" y="8"/>
                </a:cxn>
                <a:cxn ang="0">
                  <a:pos x="120" y="8"/>
                </a:cxn>
                <a:cxn ang="0">
                  <a:pos x="152" y="9"/>
                </a:cxn>
                <a:cxn ang="0">
                  <a:pos x="192" y="9"/>
                </a:cxn>
                <a:cxn ang="0">
                  <a:pos x="231" y="8"/>
                </a:cxn>
                <a:cxn ang="0">
                  <a:pos x="271" y="8"/>
                </a:cxn>
                <a:cxn ang="0">
                  <a:pos x="310" y="9"/>
                </a:cxn>
                <a:cxn ang="0">
                  <a:pos x="344" y="9"/>
                </a:cxn>
                <a:cxn ang="0">
                  <a:pos x="368" y="9"/>
                </a:cxn>
                <a:cxn ang="0">
                  <a:pos x="392" y="9"/>
                </a:cxn>
                <a:cxn ang="0">
                  <a:pos x="417" y="9"/>
                </a:cxn>
                <a:cxn ang="0">
                  <a:pos x="443" y="8"/>
                </a:cxn>
                <a:cxn ang="0">
                  <a:pos x="467" y="7"/>
                </a:cxn>
                <a:cxn ang="0">
                  <a:pos x="479" y="7"/>
                </a:cxn>
                <a:cxn ang="0">
                  <a:pos x="490" y="7"/>
                </a:cxn>
                <a:cxn ang="0">
                  <a:pos x="499" y="1"/>
                </a:cxn>
                <a:cxn ang="0">
                  <a:pos x="509" y="2"/>
                </a:cxn>
                <a:cxn ang="0">
                  <a:pos x="519" y="1"/>
                </a:cxn>
                <a:cxn ang="0">
                  <a:pos x="522" y="4"/>
                </a:cxn>
              </a:cxnLst>
              <a:rect l="0" t="0" r="r" b="b"/>
              <a:pathLst>
                <a:path w="523" h="17">
                  <a:moveTo>
                    <a:pt x="520" y="8"/>
                  </a:moveTo>
                  <a:lnTo>
                    <a:pt x="517" y="9"/>
                  </a:lnTo>
                  <a:lnTo>
                    <a:pt x="515" y="11"/>
                  </a:lnTo>
                  <a:lnTo>
                    <a:pt x="512" y="12"/>
                  </a:lnTo>
                  <a:lnTo>
                    <a:pt x="510" y="11"/>
                  </a:lnTo>
                  <a:lnTo>
                    <a:pt x="506" y="12"/>
                  </a:lnTo>
                  <a:lnTo>
                    <a:pt x="503" y="11"/>
                  </a:lnTo>
                  <a:lnTo>
                    <a:pt x="501" y="10"/>
                  </a:lnTo>
                  <a:lnTo>
                    <a:pt x="500" y="8"/>
                  </a:lnTo>
                  <a:lnTo>
                    <a:pt x="499" y="7"/>
                  </a:lnTo>
                  <a:lnTo>
                    <a:pt x="497" y="7"/>
                  </a:lnTo>
                  <a:lnTo>
                    <a:pt x="496" y="8"/>
                  </a:lnTo>
                  <a:lnTo>
                    <a:pt x="495" y="8"/>
                  </a:lnTo>
                  <a:lnTo>
                    <a:pt x="493" y="9"/>
                  </a:lnTo>
                  <a:lnTo>
                    <a:pt x="491" y="11"/>
                  </a:lnTo>
                  <a:lnTo>
                    <a:pt x="491" y="13"/>
                  </a:lnTo>
                  <a:lnTo>
                    <a:pt x="494" y="14"/>
                  </a:lnTo>
                  <a:lnTo>
                    <a:pt x="489" y="15"/>
                  </a:lnTo>
                  <a:lnTo>
                    <a:pt x="483" y="15"/>
                  </a:lnTo>
                  <a:lnTo>
                    <a:pt x="478" y="15"/>
                  </a:lnTo>
                  <a:lnTo>
                    <a:pt x="472" y="15"/>
                  </a:lnTo>
                  <a:lnTo>
                    <a:pt x="467" y="15"/>
                  </a:lnTo>
                  <a:lnTo>
                    <a:pt x="461" y="15"/>
                  </a:lnTo>
                  <a:lnTo>
                    <a:pt x="455" y="15"/>
                  </a:lnTo>
                  <a:lnTo>
                    <a:pt x="450" y="15"/>
                  </a:lnTo>
                  <a:lnTo>
                    <a:pt x="444" y="15"/>
                  </a:lnTo>
                  <a:lnTo>
                    <a:pt x="438" y="15"/>
                  </a:lnTo>
                  <a:lnTo>
                    <a:pt x="433" y="15"/>
                  </a:lnTo>
                  <a:lnTo>
                    <a:pt x="426" y="15"/>
                  </a:lnTo>
                  <a:lnTo>
                    <a:pt x="421" y="15"/>
                  </a:lnTo>
                  <a:lnTo>
                    <a:pt x="416" y="15"/>
                  </a:lnTo>
                  <a:lnTo>
                    <a:pt x="410" y="15"/>
                  </a:lnTo>
                  <a:lnTo>
                    <a:pt x="405" y="16"/>
                  </a:lnTo>
                  <a:lnTo>
                    <a:pt x="404" y="15"/>
                  </a:lnTo>
                  <a:lnTo>
                    <a:pt x="403" y="15"/>
                  </a:lnTo>
                  <a:lnTo>
                    <a:pt x="402" y="15"/>
                  </a:lnTo>
                  <a:lnTo>
                    <a:pt x="391" y="15"/>
                  </a:lnTo>
                  <a:lnTo>
                    <a:pt x="378" y="15"/>
                  </a:lnTo>
                  <a:lnTo>
                    <a:pt x="366" y="15"/>
                  </a:lnTo>
                  <a:lnTo>
                    <a:pt x="354" y="15"/>
                  </a:lnTo>
                  <a:lnTo>
                    <a:pt x="341" y="15"/>
                  </a:lnTo>
                  <a:lnTo>
                    <a:pt x="329" y="15"/>
                  </a:lnTo>
                  <a:lnTo>
                    <a:pt x="317" y="15"/>
                  </a:lnTo>
                  <a:lnTo>
                    <a:pt x="305" y="15"/>
                  </a:lnTo>
                  <a:lnTo>
                    <a:pt x="293" y="15"/>
                  </a:lnTo>
                  <a:lnTo>
                    <a:pt x="281" y="15"/>
                  </a:lnTo>
                  <a:lnTo>
                    <a:pt x="268" y="15"/>
                  </a:lnTo>
                  <a:lnTo>
                    <a:pt x="255" y="15"/>
                  </a:lnTo>
                  <a:lnTo>
                    <a:pt x="243" y="15"/>
                  </a:lnTo>
                  <a:lnTo>
                    <a:pt x="231" y="15"/>
                  </a:lnTo>
                  <a:lnTo>
                    <a:pt x="218" y="15"/>
                  </a:lnTo>
                  <a:lnTo>
                    <a:pt x="207" y="15"/>
                  </a:lnTo>
                  <a:lnTo>
                    <a:pt x="194" y="15"/>
                  </a:lnTo>
                  <a:lnTo>
                    <a:pt x="182" y="15"/>
                  </a:lnTo>
                  <a:lnTo>
                    <a:pt x="169" y="15"/>
                  </a:lnTo>
                  <a:lnTo>
                    <a:pt x="157" y="15"/>
                  </a:lnTo>
                  <a:lnTo>
                    <a:pt x="144" y="15"/>
                  </a:lnTo>
                  <a:lnTo>
                    <a:pt x="132" y="15"/>
                  </a:lnTo>
                  <a:lnTo>
                    <a:pt x="120" y="15"/>
                  </a:lnTo>
                  <a:lnTo>
                    <a:pt x="108" y="15"/>
                  </a:lnTo>
                  <a:lnTo>
                    <a:pt x="96" y="15"/>
                  </a:lnTo>
                  <a:lnTo>
                    <a:pt x="83" y="15"/>
                  </a:lnTo>
                  <a:lnTo>
                    <a:pt x="71" y="15"/>
                  </a:lnTo>
                  <a:lnTo>
                    <a:pt x="59" y="15"/>
                  </a:lnTo>
                  <a:lnTo>
                    <a:pt x="46" y="15"/>
                  </a:lnTo>
                  <a:lnTo>
                    <a:pt x="35" y="15"/>
                  </a:lnTo>
                  <a:lnTo>
                    <a:pt x="23" y="15"/>
                  </a:lnTo>
                  <a:lnTo>
                    <a:pt x="11" y="15"/>
                  </a:lnTo>
                  <a:lnTo>
                    <a:pt x="7" y="15"/>
                  </a:lnTo>
                  <a:lnTo>
                    <a:pt x="3" y="14"/>
                  </a:lnTo>
                  <a:lnTo>
                    <a:pt x="0" y="13"/>
                  </a:lnTo>
                  <a:lnTo>
                    <a:pt x="0" y="9"/>
                  </a:lnTo>
                  <a:lnTo>
                    <a:pt x="8" y="8"/>
                  </a:lnTo>
                  <a:lnTo>
                    <a:pt x="17" y="7"/>
                  </a:lnTo>
                  <a:lnTo>
                    <a:pt x="25" y="7"/>
                  </a:lnTo>
                  <a:lnTo>
                    <a:pt x="34" y="7"/>
                  </a:lnTo>
                  <a:lnTo>
                    <a:pt x="43" y="7"/>
                  </a:lnTo>
                  <a:lnTo>
                    <a:pt x="50" y="7"/>
                  </a:lnTo>
                  <a:lnTo>
                    <a:pt x="58" y="7"/>
                  </a:lnTo>
                  <a:lnTo>
                    <a:pt x="67" y="6"/>
                  </a:lnTo>
                  <a:lnTo>
                    <a:pt x="74" y="7"/>
                  </a:lnTo>
                  <a:lnTo>
                    <a:pt x="82" y="7"/>
                  </a:lnTo>
                  <a:lnTo>
                    <a:pt x="90" y="8"/>
                  </a:lnTo>
                  <a:lnTo>
                    <a:pt x="98" y="8"/>
                  </a:lnTo>
                  <a:lnTo>
                    <a:pt x="106" y="8"/>
                  </a:lnTo>
                  <a:lnTo>
                    <a:pt x="113" y="8"/>
                  </a:lnTo>
                  <a:lnTo>
                    <a:pt x="120" y="8"/>
                  </a:lnTo>
                  <a:lnTo>
                    <a:pt x="127" y="8"/>
                  </a:lnTo>
                  <a:lnTo>
                    <a:pt x="139" y="9"/>
                  </a:lnTo>
                  <a:lnTo>
                    <a:pt x="152" y="9"/>
                  </a:lnTo>
                  <a:lnTo>
                    <a:pt x="165" y="9"/>
                  </a:lnTo>
                  <a:lnTo>
                    <a:pt x="179" y="9"/>
                  </a:lnTo>
                  <a:lnTo>
                    <a:pt x="192" y="9"/>
                  </a:lnTo>
                  <a:lnTo>
                    <a:pt x="205" y="9"/>
                  </a:lnTo>
                  <a:lnTo>
                    <a:pt x="218" y="8"/>
                  </a:lnTo>
                  <a:lnTo>
                    <a:pt x="231" y="8"/>
                  </a:lnTo>
                  <a:lnTo>
                    <a:pt x="244" y="8"/>
                  </a:lnTo>
                  <a:lnTo>
                    <a:pt x="258" y="8"/>
                  </a:lnTo>
                  <a:lnTo>
                    <a:pt x="271" y="8"/>
                  </a:lnTo>
                  <a:lnTo>
                    <a:pt x="284" y="8"/>
                  </a:lnTo>
                  <a:lnTo>
                    <a:pt x="298" y="8"/>
                  </a:lnTo>
                  <a:lnTo>
                    <a:pt x="310" y="9"/>
                  </a:lnTo>
                  <a:lnTo>
                    <a:pt x="323" y="9"/>
                  </a:lnTo>
                  <a:lnTo>
                    <a:pt x="336" y="9"/>
                  </a:lnTo>
                  <a:lnTo>
                    <a:pt x="344" y="9"/>
                  </a:lnTo>
                  <a:lnTo>
                    <a:pt x="352" y="9"/>
                  </a:lnTo>
                  <a:lnTo>
                    <a:pt x="360" y="9"/>
                  </a:lnTo>
                  <a:lnTo>
                    <a:pt x="368" y="9"/>
                  </a:lnTo>
                  <a:lnTo>
                    <a:pt x="376" y="9"/>
                  </a:lnTo>
                  <a:lnTo>
                    <a:pt x="385" y="9"/>
                  </a:lnTo>
                  <a:lnTo>
                    <a:pt x="392" y="9"/>
                  </a:lnTo>
                  <a:lnTo>
                    <a:pt x="400" y="9"/>
                  </a:lnTo>
                  <a:lnTo>
                    <a:pt x="409" y="9"/>
                  </a:lnTo>
                  <a:lnTo>
                    <a:pt x="417" y="9"/>
                  </a:lnTo>
                  <a:lnTo>
                    <a:pt x="426" y="9"/>
                  </a:lnTo>
                  <a:lnTo>
                    <a:pt x="434" y="8"/>
                  </a:lnTo>
                  <a:lnTo>
                    <a:pt x="443" y="8"/>
                  </a:lnTo>
                  <a:lnTo>
                    <a:pt x="451" y="8"/>
                  </a:lnTo>
                  <a:lnTo>
                    <a:pt x="460" y="7"/>
                  </a:lnTo>
                  <a:lnTo>
                    <a:pt x="467" y="7"/>
                  </a:lnTo>
                  <a:lnTo>
                    <a:pt x="471" y="6"/>
                  </a:lnTo>
                  <a:lnTo>
                    <a:pt x="475" y="6"/>
                  </a:lnTo>
                  <a:lnTo>
                    <a:pt x="479" y="7"/>
                  </a:lnTo>
                  <a:lnTo>
                    <a:pt x="483" y="7"/>
                  </a:lnTo>
                  <a:lnTo>
                    <a:pt x="487" y="8"/>
                  </a:lnTo>
                  <a:lnTo>
                    <a:pt x="490" y="7"/>
                  </a:lnTo>
                  <a:lnTo>
                    <a:pt x="493" y="5"/>
                  </a:lnTo>
                  <a:lnTo>
                    <a:pt x="495" y="1"/>
                  </a:lnTo>
                  <a:lnTo>
                    <a:pt x="499" y="1"/>
                  </a:lnTo>
                  <a:lnTo>
                    <a:pt x="502" y="1"/>
                  </a:lnTo>
                  <a:lnTo>
                    <a:pt x="505" y="1"/>
                  </a:lnTo>
                  <a:lnTo>
                    <a:pt x="509" y="2"/>
                  </a:lnTo>
                  <a:lnTo>
                    <a:pt x="512" y="2"/>
                  </a:lnTo>
                  <a:lnTo>
                    <a:pt x="516" y="1"/>
                  </a:lnTo>
                  <a:lnTo>
                    <a:pt x="519" y="1"/>
                  </a:lnTo>
                  <a:lnTo>
                    <a:pt x="522" y="0"/>
                  </a:lnTo>
                  <a:lnTo>
                    <a:pt x="522" y="2"/>
                  </a:lnTo>
                  <a:lnTo>
                    <a:pt x="522" y="4"/>
                  </a:lnTo>
                  <a:lnTo>
                    <a:pt x="522" y="7"/>
                  </a:lnTo>
                  <a:lnTo>
                    <a:pt x="520" y="8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173" name="Freeform 172"/>
            <p:cNvSpPr>
              <a:spLocks/>
            </p:cNvSpPr>
            <p:nvPr/>
          </p:nvSpPr>
          <p:spPr bwMode="auto">
            <a:xfrm>
              <a:off x="2271" y="1679"/>
              <a:ext cx="1029" cy="16"/>
            </a:xfrm>
            <a:custGeom>
              <a:avLst/>
              <a:gdLst/>
              <a:ahLst/>
              <a:cxnLst>
                <a:cxn ang="0">
                  <a:pos x="1021" y="10"/>
                </a:cxn>
                <a:cxn ang="0">
                  <a:pos x="979" y="11"/>
                </a:cxn>
                <a:cxn ang="0">
                  <a:pos x="938" y="11"/>
                </a:cxn>
                <a:cxn ang="0">
                  <a:pos x="907" y="8"/>
                </a:cxn>
                <a:cxn ang="0">
                  <a:pos x="892" y="8"/>
                </a:cxn>
                <a:cxn ang="0">
                  <a:pos x="870" y="9"/>
                </a:cxn>
                <a:cxn ang="0">
                  <a:pos x="838" y="10"/>
                </a:cxn>
                <a:cxn ang="0">
                  <a:pos x="804" y="10"/>
                </a:cxn>
                <a:cxn ang="0">
                  <a:pos x="776" y="11"/>
                </a:cxn>
                <a:cxn ang="0">
                  <a:pos x="715" y="11"/>
                </a:cxn>
                <a:cxn ang="0">
                  <a:pos x="653" y="11"/>
                </a:cxn>
                <a:cxn ang="0">
                  <a:pos x="618" y="11"/>
                </a:cxn>
                <a:cxn ang="0">
                  <a:pos x="585" y="11"/>
                </a:cxn>
                <a:cxn ang="0">
                  <a:pos x="529" y="11"/>
                </a:cxn>
                <a:cxn ang="0">
                  <a:pos x="510" y="12"/>
                </a:cxn>
                <a:cxn ang="0">
                  <a:pos x="480" y="13"/>
                </a:cxn>
                <a:cxn ang="0">
                  <a:pos x="450" y="14"/>
                </a:cxn>
                <a:cxn ang="0">
                  <a:pos x="433" y="12"/>
                </a:cxn>
                <a:cxn ang="0">
                  <a:pos x="421" y="11"/>
                </a:cxn>
                <a:cxn ang="0">
                  <a:pos x="390" y="11"/>
                </a:cxn>
                <a:cxn ang="0">
                  <a:pos x="359" y="12"/>
                </a:cxn>
                <a:cxn ang="0">
                  <a:pos x="346" y="12"/>
                </a:cxn>
                <a:cxn ang="0">
                  <a:pos x="322" y="12"/>
                </a:cxn>
                <a:cxn ang="0">
                  <a:pos x="287" y="11"/>
                </a:cxn>
                <a:cxn ang="0">
                  <a:pos x="247" y="10"/>
                </a:cxn>
                <a:cxn ang="0">
                  <a:pos x="206" y="12"/>
                </a:cxn>
                <a:cxn ang="0">
                  <a:pos x="165" y="11"/>
                </a:cxn>
                <a:cxn ang="0">
                  <a:pos x="141" y="11"/>
                </a:cxn>
                <a:cxn ang="0">
                  <a:pos x="116" y="11"/>
                </a:cxn>
                <a:cxn ang="0">
                  <a:pos x="83" y="13"/>
                </a:cxn>
                <a:cxn ang="0">
                  <a:pos x="68" y="13"/>
                </a:cxn>
                <a:cxn ang="0">
                  <a:pos x="43" y="14"/>
                </a:cxn>
                <a:cxn ang="0">
                  <a:pos x="18" y="11"/>
                </a:cxn>
                <a:cxn ang="0">
                  <a:pos x="0" y="10"/>
                </a:cxn>
                <a:cxn ang="0">
                  <a:pos x="17" y="4"/>
                </a:cxn>
                <a:cxn ang="0">
                  <a:pos x="49" y="4"/>
                </a:cxn>
                <a:cxn ang="0">
                  <a:pos x="88" y="4"/>
                </a:cxn>
                <a:cxn ang="0">
                  <a:pos x="125" y="3"/>
                </a:cxn>
                <a:cxn ang="0">
                  <a:pos x="188" y="1"/>
                </a:cxn>
                <a:cxn ang="0">
                  <a:pos x="243" y="3"/>
                </a:cxn>
                <a:cxn ang="0">
                  <a:pos x="285" y="3"/>
                </a:cxn>
                <a:cxn ang="0">
                  <a:pos x="311" y="4"/>
                </a:cxn>
                <a:cxn ang="0">
                  <a:pos x="360" y="6"/>
                </a:cxn>
                <a:cxn ang="0">
                  <a:pos x="401" y="4"/>
                </a:cxn>
                <a:cxn ang="0">
                  <a:pos x="435" y="5"/>
                </a:cxn>
                <a:cxn ang="0">
                  <a:pos x="469" y="5"/>
                </a:cxn>
                <a:cxn ang="0">
                  <a:pos x="489" y="5"/>
                </a:cxn>
                <a:cxn ang="0">
                  <a:pos x="506" y="5"/>
                </a:cxn>
                <a:cxn ang="0">
                  <a:pos x="518" y="4"/>
                </a:cxn>
                <a:cxn ang="0">
                  <a:pos x="544" y="5"/>
                </a:cxn>
                <a:cxn ang="0">
                  <a:pos x="578" y="3"/>
                </a:cxn>
                <a:cxn ang="0">
                  <a:pos x="611" y="5"/>
                </a:cxn>
                <a:cxn ang="0">
                  <a:pos x="643" y="4"/>
                </a:cxn>
                <a:cxn ang="0">
                  <a:pos x="711" y="4"/>
                </a:cxn>
                <a:cxn ang="0">
                  <a:pos x="792" y="4"/>
                </a:cxn>
                <a:cxn ang="0">
                  <a:pos x="874" y="3"/>
                </a:cxn>
                <a:cxn ang="0">
                  <a:pos x="886" y="0"/>
                </a:cxn>
                <a:cxn ang="0">
                  <a:pos x="929" y="4"/>
                </a:cxn>
                <a:cxn ang="0">
                  <a:pos x="972" y="2"/>
                </a:cxn>
                <a:cxn ang="0">
                  <a:pos x="990" y="1"/>
                </a:cxn>
                <a:cxn ang="0">
                  <a:pos x="1017" y="3"/>
                </a:cxn>
              </a:cxnLst>
              <a:rect l="0" t="0" r="r" b="b"/>
              <a:pathLst>
                <a:path w="1029" h="16">
                  <a:moveTo>
                    <a:pt x="1027" y="4"/>
                  </a:moveTo>
                  <a:lnTo>
                    <a:pt x="1027" y="5"/>
                  </a:lnTo>
                  <a:lnTo>
                    <a:pt x="1027" y="6"/>
                  </a:lnTo>
                  <a:lnTo>
                    <a:pt x="1027" y="8"/>
                  </a:lnTo>
                  <a:lnTo>
                    <a:pt x="1028" y="10"/>
                  </a:lnTo>
                  <a:lnTo>
                    <a:pt x="1021" y="10"/>
                  </a:lnTo>
                  <a:lnTo>
                    <a:pt x="1014" y="10"/>
                  </a:lnTo>
                  <a:lnTo>
                    <a:pt x="1007" y="10"/>
                  </a:lnTo>
                  <a:lnTo>
                    <a:pt x="1000" y="10"/>
                  </a:lnTo>
                  <a:lnTo>
                    <a:pt x="993" y="11"/>
                  </a:lnTo>
                  <a:lnTo>
                    <a:pt x="986" y="11"/>
                  </a:lnTo>
                  <a:lnTo>
                    <a:pt x="979" y="11"/>
                  </a:lnTo>
                  <a:lnTo>
                    <a:pt x="972" y="11"/>
                  </a:lnTo>
                  <a:lnTo>
                    <a:pt x="965" y="11"/>
                  </a:lnTo>
                  <a:lnTo>
                    <a:pt x="958" y="11"/>
                  </a:lnTo>
                  <a:lnTo>
                    <a:pt x="952" y="11"/>
                  </a:lnTo>
                  <a:lnTo>
                    <a:pt x="944" y="11"/>
                  </a:lnTo>
                  <a:lnTo>
                    <a:pt x="938" y="11"/>
                  </a:lnTo>
                  <a:lnTo>
                    <a:pt x="932" y="10"/>
                  </a:lnTo>
                  <a:lnTo>
                    <a:pt x="925" y="9"/>
                  </a:lnTo>
                  <a:lnTo>
                    <a:pt x="918" y="9"/>
                  </a:lnTo>
                  <a:lnTo>
                    <a:pt x="914" y="10"/>
                  </a:lnTo>
                  <a:lnTo>
                    <a:pt x="911" y="9"/>
                  </a:lnTo>
                  <a:lnTo>
                    <a:pt x="907" y="8"/>
                  </a:lnTo>
                  <a:lnTo>
                    <a:pt x="902" y="9"/>
                  </a:lnTo>
                  <a:lnTo>
                    <a:pt x="900" y="9"/>
                  </a:lnTo>
                  <a:lnTo>
                    <a:pt x="898" y="9"/>
                  </a:lnTo>
                  <a:lnTo>
                    <a:pt x="896" y="9"/>
                  </a:lnTo>
                  <a:lnTo>
                    <a:pt x="894" y="8"/>
                  </a:lnTo>
                  <a:lnTo>
                    <a:pt x="892" y="8"/>
                  </a:lnTo>
                  <a:lnTo>
                    <a:pt x="890" y="8"/>
                  </a:lnTo>
                  <a:lnTo>
                    <a:pt x="888" y="9"/>
                  </a:lnTo>
                  <a:lnTo>
                    <a:pt x="886" y="10"/>
                  </a:lnTo>
                  <a:lnTo>
                    <a:pt x="881" y="9"/>
                  </a:lnTo>
                  <a:lnTo>
                    <a:pt x="875" y="9"/>
                  </a:lnTo>
                  <a:lnTo>
                    <a:pt x="870" y="9"/>
                  </a:lnTo>
                  <a:lnTo>
                    <a:pt x="864" y="9"/>
                  </a:lnTo>
                  <a:lnTo>
                    <a:pt x="859" y="9"/>
                  </a:lnTo>
                  <a:lnTo>
                    <a:pt x="854" y="9"/>
                  </a:lnTo>
                  <a:lnTo>
                    <a:pt x="848" y="9"/>
                  </a:lnTo>
                  <a:lnTo>
                    <a:pt x="843" y="9"/>
                  </a:lnTo>
                  <a:lnTo>
                    <a:pt x="838" y="10"/>
                  </a:lnTo>
                  <a:lnTo>
                    <a:pt x="832" y="10"/>
                  </a:lnTo>
                  <a:lnTo>
                    <a:pt x="826" y="10"/>
                  </a:lnTo>
                  <a:lnTo>
                    <a:pt x="821" y="11"/>
                  </a:lnTo>
                  <a:lnTo>
                    <a:pt x="815" y="11"/>
                  </a:lnTo>
                  <a:lnTo>
                    <a:pt x="810" y="11"/>
                  </a:lnTo>
                  <a:lnTo>
                    <a:pt x="804" y="10"/>
                  </a:lnTo>
                  <a:lnTo>
                    <a:pt x="799" y="10"/>
                  </a:lnTo>
                  <a:lnTo>
                    <a:pt x="798" y="10"/>
                  </a:lnTo>
                  <a:lnTo>
                    <a:pt x="797" y="10"/>
                  </a:lnTo>
                  <a:lnTo>
                    <a:pt x="797" y="11"/>
                  </a:lnTo>
                  <a:lnTo>
                    <a:pt x="786" y="11"/>
                  </a:lnTo>
                  <a:lnTo>
                    <a:pt x="776" y="11"/>
                  </a:lnTo>
                  <a:lnTo>
                    <a:pt x="767" y="11"/>
                  </a:lnTo>
                  <a:lnTo>
                    <a:pt x="756" y="11"/>
                  </a:lnTo>
                  <a:lnTo>
                    <a:pt x="746" y="11"/>
                  </a:lnTo>
                  <a:lnTo>
                    <a:pt x="736" y="11"/>
                  </a:lnTo>
                  <a:lnTo>
                    <a:pt x="726" y="11"/>
                  </a:lnTo>
                  <a:lnTo>
                    <a:pt x="715" y="11"/>
                  </a:lnTo>
                  <a:lnTo>
                    <a:pt x="705" y="11"/>
                  </a:lnTo>
                  <a:lnTo>
                    <a:pt x="695" y="11"/>
                  </a:lnTo>
                  <a:lnTo>
                    <a:pt x="684" y="11"/>
                  </a:lnTo>
                  <a:lnTo>
                    <a:pt x="674" y="11"/>
                  </a:lnTo>
                  <a:lnTo>
                    <a:pt x="664" y="11"/>
                  </a:lnTo>
                  <a:lnTo>
                    <a:pt x="653" y="11"/>
                  </a:lnTo>
                  <a:lnTo>
                    <a:pt x="643" y="11"/>
                  </a:lnTo>
                  <a:lnTo>
                    <a:pt x="633" y="12"/>
                  </a:lnTo>
                  <a:lnTo>
                    <a:pt x="629" y="11"/>
                  </a:lnTo>
                  <a:lnTo>
                    <a:pt x="625" y="11"/>
                  </a:lnTo>
                  <a:lnTo>
                    <a:pt x="621" y="11"/>
                  </a:lnTo>
                  <a:lnTo>
                    <a:pt x="618" y="11"/>
                  </a:lnTo>
                  <a:lnTo>
                    <a:pt x="614" y="11"/>
                  </a:lnTo>
                  <a:lnTo>
                    <a:pt x="610" y="12"/>
                  </a:lnTo>
                  <a:lnTo>
                    <a:pt x="606" y="12"/>
                  </a:lnTo>
                  <a:lnTo>
                    <a:pt x="602" y="12"/>
                  </a:lnTo>
                  <a:lnTo>
                    <a:pt x="594" y="11"/>
                  </a:lnTo>
                  <a:lnTo>
                    <a:pt x="585" y="11"/>
                  </a:lnTo>
                  <a:lnTo>
                    <a:pt x="575" y="11"/>
                  </a:lnTo>
                  <a:lnTo>
                    <a:pt x="566" y="11"/>
                  </a:lnTo>
                  <a:lnTo>
                    <a:pt x="556" y="12"/>
                  </a:lnTo>
                  <a:lnTo>
                    <a:pt x="547" y="12"/>
                  </a:lnTo>
                  <a:lnTo>
                    <a:pt x="538" y="12"/>
                  </a:lnTo>
                  <a:lnTo>
                    <a:pt x="529" y="11"/>
                  </a:lnTo>
                  <a:lnTo>
                    <a:pt x="526" y="11"/>
                  </a:lnTo>
                  <a:lnTo>
                    <a:pt x="522" y="11"/>
                  </a:lnTo>
                  <a:lnTo>
                    <a:pt x="519" y="11"/>
                  </a:lnTo>
                  <a:lnTo>
                    <a:pt x="516" y="11"/>
                  </a:lnTo>
                  <a:lnTo>
                    <a:pt x="513" y="12"/>
                  </a:lnTo>
                  <a:lnTo>
                    <a:pt x="510" y="12"/>
                  </a:lnTo>
                  <a:lnTo>
                    <a:pt x="507" y="11"/>
                  </a:lnTo>
                  <a:lnTo>
                    <a:pt x="504" y="11"/>
                  </a:lnTo>
                  <a:lnTo>
                    <a:pt x="498" y="11"/>
                  </a:lnTo>
                  <a:lnTo>
                    <a:pt x="492" y="11"/>
                  </a:lnTo>
                  <a:lnTo>
                    <a:pt x="486" y="12"/>
                  </a:lnTo>
                  <a:lnTo>
                    <a:pt x="480" y="13"/>
                  </a:lnTo>
                  <a:lnTo>
                    <a:pt x="474" y="14"/>
                  </a:lnTo>
                  <a:lnTo>
                    <a:pt x="468" y="14"/>
                  </a:lnTo>
                  <a:lnTo>
                    <a:pt x="462" y="13"/>
                  </a:lnTo>
                  <a:lnTo>
                    <a:pt x="456" y="12"/>
                  </a:lnTo>
                  <a:lnTo>
                    <a:pt x="453" y="14"/>
                  </a:lnTo>
                  <a:lnTo>
                    <a:pt x="450" y="14"/>
                  </a:lnTo>
                  <a:lnTo>
                    <a:pt x="447" y="14"/>
                  </a:lnTo>
                  <a:lnTo>
                    <a:pt x="445" y="12"/>
                  </a:lnTo>
                  <a:lnTo>
                    <a:pt x="442" y="11"/>
                  </a:lnTo>
                  <a:lnTo>
                    <a:pt x="439" y="11"/>
                  </a:lnTo>
                  <a:lnTo>
                    <a:pt x="436" y="11"/>
                  </a:lnTo>
                  <a:lnTo>
                    <a:pt x="433" y="12"/>
                  </a:lnTo>
                  <a:lnTo>
                    <a:pt x="431" y="11"/>
                  </a:lnTo>
                  <a:lnTo>
                    <a:pt x="429" y="11"/>
                  </a:lnTo>
                  <a:lnTo>
                    <a:pt x="428" y="11"/>
                  </a:lnTo>
                  <a:lnTo>
                    <a:pt x="426" y="11"/>
                  </a:lnTo>
                  <a:lnTo>
                    <a:pt x="423" y="11"/>
                  </a:lnTo>
                  <a:lnTo>
                    <a:pt x="421" y="11"/>
                  </a:lnTo>
                  <a:lnTo>
                    <a:pt x="419" y="11"/>
                  </a:lnTo>
                  <a:lnTo>
                    <a:pt x="417" y="12"/>
                  </a:lnTo>
                  <a:lnTo>
                    <a:pt x="410" y="12"/>
                  </a:lnTo>
                  <a:lnTo>
                    <a:pt x="403" y="12"/>
                  </a:lnTo>
                  <a:lnTo>
                    <a:pt x="396" y="12"/>
                  </a:lnTo>
                  <a:lnTo>
                    <a:pt x="390" y="11"/>
                  </a:lnTo>
                  <a:lnTo>
                    <a:pt x="383" y="11"/>
                  </a:lnTo>
                  <a:lnTo>
                    <a:pt x="377" y="11"/>
                  </a:lnTo>
                  <a:lnTo>
                    <a:pt x="371" y="11"/>
                  </a:lnTo>
                  <a:lnTo>
                    <a:pt x="363" y="11"/>
                  </a:lnTo>
                  <a:lnTo>
                    <a:pt x="362" y="11"/>
                  </a:lnTo>
                  <a:lnTo>
                    <a:pt x="359" y="12"/>
                  </a:lnTo>
                  <a:lnTo>
                    <a:pt x="357" y="12"/>
                  </a:lnTo>
                  <a:lnTo>
                    <a:pt x="355" y="11"/>
                  </a:lnTo>
                  <a:lnTo>
                    <a:pt x="353" y="11"/>
                  </a:lnTo>
                  <a:lnTo>
                    <a:pt x="351" y="11"/>
                  </a:lnTo>
                  <a:lnTo>
                    <a:pt x="349" y="11"/>
                  </a:lnTo>
                  <a:lnTo>
                    <a:pt x="346" y="12"/>
                  </a:lnTo>
                  <a:lnTo>
                    <a:pt x="342" y="12"/>
                  </a:lnTo>
                  <a:lnTo>
                    <a:pt x="338" y="12"/>
                  </a:lnTo>
                  <a:lnTo>
                    <a:pt x="333" y="12"/>
                  </a:lnTo>
                  <a:lnTo>
                    <a:pt x="330" y="13"/>
                  </a:lnTo>
                  <a:lnTo>
                    <a:pt x="325" y="13"/>
                  </a:lnTo>
                  <a:lnTo>
                    <a:pt x="322" y="12"/>
                  </a:lnTo>
                  <a:lnTo>
                    <a:pt x="318" y="12"/>
                  </a:lnTo>
                  <a:lnTo>
                    <a:pt x="314" y="12"/>
                  </a:lnTo>
                  <a:lnTo>
                    <a:pt x="307" y="11"/>
                  </a:lnTo>
                  <a:lnTo>
                    <a:pt x="300" y="11"/>
                  </a:lnTo>
                  <a:lnTo>
                    <a:pt x="293" y="11"/>
                  </a:lnTo>
                  <a:lnTo>
                    <a:pt x="287" y="11"/>
                  </a:lnTo>
                  <a:lnTo>
                    <a:pt x="280" y="11"/>
                  </a:lnTo>
                  <a:lnTo>
                    <a:pt x="273" y="11"/>
                  </a:lnTo>
                  <a:lnTo>
                    <a:pt x="266" y="11"/>
                  </a:lnTo>
                  <a:lnTo>
                    <a:pt x="259" y="10"/>
                  </a:lnTo>
                  <a:lnTo>
                    <a:pt x="254" y="10"/>
                  </a:lnTo>
                  <a:lnTo>
                    <a:pt x="247" y="10"/>
                  </a:lnTo>
                  <a:lnTo>
                    <a:pt x="240" y="10"/>
                  </a:lnTo>
                  <a:lnTo>
                    <a:pt x="234" y="10"/>
                  </a:lnTo>
                  <a:lnTo>
                    <a:pt x="227" y="11"/>
                  </a:lnTo>
                  <a:lnTo>
                    <a:pt x="219" y="11"/>
                  </a:lnTo>
                  <a:lnTo>
                    <a:pt x="213" y="11"/>
                  </a:lnTo>
                  <a:lnTo>
                    <a:pt x="206" y="12"/>
                  </a:lnTo>
                  <a:lnTo>
                    <a:pt x="199" y="11"/>
                  </a:lnTo>
                  <a:lnTo>
                    <a:pt x="193" y="11"/>
                  </a:lnTo>
                  <a:lnTo>
                    <a:pt x="186" y="11"/>
                  </a:lnTo>
                  <a:lnTo>
                    <a:pt x="180" y="11"/>
                  </a:lnTo>
                  <a:lnTo>
                    <a:pt x="172" y="11"/>
                  </a:lnTo>
                  <a:lnTo>
                    <a:pt x="165" y="11"/>
                  </a:lnTo>
                  <a:lnTo>
                    <a:pt x="158" y="11"/>
                  </a:lnTo>
                  <a:lnTo>
                    <a:pt x="151" y="10"/>
                  </a:lnTo>
                  <a:lnTo>
                    <a:pt x="150" y="11"/>
                  </a:lnTo>
                  <a:lnTo>
                    <a:pt x="147" y="11"/>
                  </a:lnTo>
                  <a:lnTo>
                    <a:pt x="144" y="11"/>
                  </a:lnTo>
                  <a:lnTo>
                    <a:pt x="141" y="11"/>
                  </a:lnTo>
                  <a:lnTo>
                    <a:pt x="138" y="11"/>
                  </a:lnTo>
                  <a:lnTo>
                    <a:pt x="134" y="11"/>
                  </a:lnTo>
                  <a:lnTo>
                    <a:pt x="131" y="11"/>
                  </a:lnTo>
                  <a:lnTo>
                    <a:pt x="128" y="12"/>
                  </a:lnTo>
                  <a:lnTo>
                    <a:pt x="122" y="11"/>
                  </a:lnTo>
                  <a:lnTo>
                    <a:pt x="116" y="11"/>
                  </a:lnTo>
                  <a:lnTo>
                    <a:pt x="110" y="12"/>
                  </a:lnTo>
                  <a:lnTo>
                    <a:pt x="105" y="12"/>
                  </a:lnTo>
                  <a:lnTo>
                    <a:pt x="100" y="12"/>
                  </a:lnTo>
                  <a:lnTo>
                    <a:pt x="94" y="13"/>
                  </a:lnTo>
                  <a:lnTo>
                    <a:pt x="88" y="13"/>
                  </a:lnTo>
                  <a:lnTo>
                    <a:pt x="83" y="13"/>
                  </a:lnTo>
                  <a:lnTo>
                    <a:pt x="81" y="15"/>
                  </a:lnTo>
                  <a:lnTo>
                    <a:pt x="79" y="15"/>
                  </a:lnTo>
                  <a:lnTo>
                    <a:pt x="76" y="15"/>
                  </a:lnTo>
                  <a:lnTo>
                    <a:pt x="74" y="14"/>
                  </a:lnTo>
                  <a:lnTo>
                    <a:pt x="70" y="14"/>
                  </a:lnTo>
                  <a:lnTo>
                    <a:pt x="68" y="13"/>
                  </a:lnTo>
                  <a:lnTo>
                    <a:pt x="65" y="12"/>
                  </a:lnTo>
                  <a:lnTo>
                    <a:pt x="62" y="12"/>
                  </a:lnTo>
                  <a:lnTo>
                    <a:pt x="58" y="13"/>
                  </a:lnTo>
                  <a:lnTo>
                    <a:pt x="53" y="13"/>
                  </a:lnTo>
                  <a:lnTo>
                    <a:pt x="48" y="13"/>
                  </a:lnTo>
                  <a:lnTo>
                    <a:pt x="43" y="14"/>
                  </a:lnTo>
                  <a:lnTo>
                    <a:pt x="38" y="14"/>
                  </a:lnTo>
                  <a:lnTo>
                    <a:pt x="34" y="13"/>
                  </a:lnTo>
                  <a:lnTo>
                    <a:pt x="28" y="13"/>
                  </a:lnTo>
                  <a:lnTo>
                    <a:pt x="25" y="12"/>
                  </a:lnTo>
                  <a:lnTo>
                    <a:pt x="21" y="11"/>
                  </a:lnTo>
                  <a:lnTo>
                    <a:pt x="18" y="11"/>
                  </a:lnTo>
                  <a:lnTo>
                    <a:pt x="15" y="11"/>
                  </a:lnTo>
                  <a:lnTo>
                    <a:pt x="12" y="11"/>
                  </a:lnTo>
                  <a:lnTo>
                    <a:pt x="8" y="11"/>
                  </a:lnTo>
                  <a:lnTo>
                    <a:pt x="5" y="11"/>
                  </a:lnTo>
                  <a:lnTo>
                    <a:pt x="3" y="11"/>
                  </a:lnTo>
                  <a:lnTo>
                    <a:pt x="0" y="10"/>
                  </a:lnTo>
                  <a:lnTo>
                    <a:pt x="1" y="8"/>
                  </a:lnTo>
                  <a:lnTo>
                    <a:pt x="4" y="6"/>
                  </a:lnTo>
                  <a:lnTo>
                    <a:pt x="7" y="6"/>
                  </a:lnTo>
                  <a:lnTo>
                    <a:pt x="10" y="6"/>
                  </a:lnTo>
                  <a:lnTo>
                    <a:pt x="14" y="5"/>
                  </a:lnTo>
                  <a:lnTo>
                    <a:pt x="17" y="4"/>
                  </a:lnTo>
                  <a:lnTo>
                    <a:pt x="20" y="4"/>
                  </a:lnTo>
                  <a:lnTo>
                    <a:pt x="23" y="3"/>
                  </a:lnTo>
                  <a:lnTo>
                    <a:pt x="30" y="3"/>
                  </a:lnTo>
                  <a:lnTo>
                    <a:pt x="36" y="3"/>
                  </a:lnTo>
                  <a:lnTo>
                    <a:pt x="43" y="4"/>
                  </a:lnTo>
                  <a:lnTo>
                    <a:pt x="49" y="4"/>
                  </a:lnTo>
                  <a:lnTo>
                    <a:pt x="56" y="4"/>
                  </a:lnTo>
                  <a:lnTo>
                    <a:pt x="63" y="4"/>
                  </a:lnTo>
                  <a:lnTo>
                    <a:pt x="69" y="4"/>
                  </a:lnTo>
                  <a:lnTo>
                    <a:pt x="75" y="4"/>
                  </a:lnTo>
                  <a:lnTo>
                    <a:pt x="83" y="4"/>
                  </a:lnTo>
                  <a:lnTo>
                    <a:pt x="88" y="4"/>
                  </a:lnTo>
                  <a:lnTo>
                    <a:pt x="94" y="4"/>
                  </a:lnTo>
                  <a:lnTo>
                    <a:pt x="101" y="4"/>
                  </a:lnTo>
                  <a:lnTo>
                    <a:pt x="107" y="4"/>
                  </a:lnTo>
                  <a:lnTo>
                    <a:pt x="114" y="3"/>
                  </a:lnTo>
                  <a:lnTo>
                    <a:pt x="120" y="3"/>
                  </a:lnTo>
                  <a:lnTo>
                    <a:pt x="125" y="3"/>
                  </a:lnTo>
                  <a:lnTo>
                    <a:pt x="135" y="4"/>
                  </a:lnTo>
                  <a:lnTo>
                    <a:pt x="145" y="4"/>
                  </a:lnTo>
                  <a:lnTo>
                    <a:pt x="156" y="4"/>
                  </a:lnTo>
                  <a:lnTo>
                    <a:pt x="167" y="3"/>
                  </a:lnTo>
                  <a:lnTo>
                    <a:pt x="177" y="2"/>
                  </a:lnTo>
                  <a:lnTo>
                    <a:pt x="188" y="1"/>
                  </a:lnTo>
                  <a:lnTo>
                    <a:pt x="198" y="1"/>
                  </a:lnTo>
                  <a:lnTo>
                    <a:pt x="209" y="3"/>
                  </a:lnTo>
                  <a:lnTo>
                    <a:pt x="217" y="3"/>
                  </a:lnTo>
                  <a:lnTo>
                    <a:pt x="226" y="4"/>
                  </a:lnTo>
                  <a:lnTo>
                    <a:pt x="234" y="3"/>
                  </a:lnTo>
                  <a:lnTo>
                    <a:pt x="243" y="3"/>
                  </a:lnTo>
                  <a:lnTo>
                    <a:pt x="252" y="3"/>
                  </a:lnTo>
                  <a:lnTo>
                    <a:pt x="259" y="3"/>
                  </a:lnTo>
                  <a:lnTo>
                    <a:pt x="267" y="3"/>
                  </a:lnTo>
                  <a:lnTo>
                    <a:pt x="276" y="4"/>
                  </a:lnTo>
                  <a:lnTo>
                    <a:pt x="280" y="4"/>
                  </a:lnTo>
                  <a:lnTo>
                    <a:pt x="285" y="3"/>
                  </a:lnTo>
                  <a:lnTo>
                    <a:pt x="289" y="3"/>
                  </a:lnTo>
                  <a:lnTo>
                    <a:pt x="294" y="3"/>
                  </a:lnTo>
                  <a:lnTo>
                    <a:pt x="298" y="3"/>
                  </a:lnTo>
                  <a:lnTo>
                    <a:pt x="303" y="3"/>
                  </a:lnTo>
                  <a:lnTo>
                    <a:pt x="307" y="3"/>
                  </a:lnTo>
                  <a:lnTo>
                    <a:pt x="311" y="4"/>
                  </a:lnTo>
                  <a:lnTo>
                    <a:pt x="320" y="4"/>
                  </a:lnTo>
                  <a:lnTo>
                    <a:pt x="328" y="4"/>
                  </a:lnTo>
                  <a:lnTo>
                    <a:pt x="336" y="5"/>
                  </a:lnTo>
                  <a:lnTo>
                    <a:pt x="344" y="5"/>
                  </a:lnTo>
                  <a:lnTo>
                    <a:pt x="352" y="6"/>
                  </a:lnTo>
                  <a:lnTo>
                    <a:pt x="360" y="6"/>
                  </a:lnTo>
                  <a:lnTo>
                    <a:pt x="369" y="5"/>
                  </a:lnTo>
                  <a:lnTo>
                    <a:pt x="378" y="4"/>
                  </a:lnTo>
                  <a:lnTo>
                    <a:pt x="384" y="4"/>
                  </a:lnTo>
                  <a:lnTo>
                    <a:pt x="390" y="4"/>
                  </a:lnTo>
                  <a:lnTo>
                    <a:pt x="396" y="4"/>
                  </a:lnTo>
                  <a:lnTo>
                    <a:pt x="401" y="4"/>
                  </a:lnTo>
                  <a:lnTo>
                    <a:pt x="407" y="4"/>
                  </a:lnTo>
                  <a:lnTo>
                    <a:pt x="412" y="4"/>
                  </a:lnTo>
                  <a:lnTo>
                    <a:pt x="418" y="4"/>
                  </a:lnTo>
                  <a:lnTo>
                    <a:pt x="423" y="4"/>
                  </a:lnTo>
                  <a:lnTo>
                    <a:pt x="429" y="4"/>
                  </a:lnTo>
                  <a:lnTo>
                    <a:pt x="435" y="5"/>
                  </a:lnTo>
                  <a:lnTo>
                    <a:pt x="440" y="5"/>
                  </a:lnTo>
                  <a:lnTo>
                    <a:pt x="446" y="5"/>
                  </a:lnTo>
                  <a:lnTo>
                    <a:pt x="452" y="5"/>
                  </a:lnTo>
                  <a:lnTo>
                    <a:pt x="458" y="5"/>
                  </a:lnTo>
                  <a:lnTo>
                    <a:pt x="464" y="5"/>
                  </a:lnTo>
                  <a:lnTo>
                    <a:pt x="469" y="5"/>
                  </a:lnTo>
                  <a:lnTo>
                    <a:pt x="472" y="4"/>
                  </a:lnTo>
                  <a:lnTo>
                    <a:pt x="476" y="4"/>
                  </a:lnTo>
                  <a:lnTo>
                    <a:pt x="479" y="4"/>
                  </a:lnTo>
                  <a:lnTo>
                    <a:pt x="482" y="5"/>
                  </a:lnTo>
                  <a:lnTo>
                    <a:pt x="486" y="5"/>
                  </a:lnTo>
                  <a:lnTo>
                    <a:pt x="489" y="5"/>
                  </a:lnTo>
                  <a:lnTo>
                    <a:pt x="493" y="5"/>
                  </a:lnTo>
                  <a:lnTo>
                    <a:pt x="496" y="4"/>
                  </a:lnTo>
                  <a:lnTo>
                    <a:pt x="498" y="4"/>
                  </a:lnTo>
                  <a:lnTo>
                    <a:pt x="501" y="5"/>
                  </a:lnTo>
                  <a:lnTo>
                    <a:pt x="503" y="5"/>
                  </a:lnTo>
                  <a:lnTo>
                    <a:pt x="506" y="5"/>
                  </a:lnTo>
                  <a:lnTo>
                    <a:pt x="508" y="5"/>
                  </a:lnTo>
                  <a:lnTo>
                    <a:pt x="511" y="4"/>
                  </a:lnTo>
                  <a:lnTo>
                    <a:pt x="513" y="4"/>
                  </a:lnTo>
                  <a:lnTo>
                    <a:pt x="516" y="3"/>
                  </a:lnTo>
                  <a:lnTo>
                    <a:pt x="517" y="3"/>
                  </a:lnTo>
                  <a:lnTo>
                    <a:pt x="518" y="4"/>
                  </a:lnTo>
                  <a:lnTo>
                    <a:pt x="519" y="4"/>
                  </a:lnTo>
                  <a:lnTo>
                    <a:pt x="521" y="5"/>
                  </a:lnTo>
                  <a:lnTo>
                    <a:pt x="527" y="5"/>
                  </a:lnTo>
                  <a:lnTo>
                    <a:pt x="533" y="5"/>
                  </a:lnTo>
                  <a:lnTo>
                    <a:pt x="539" y="5"/>
                  </a:lnTo>
                  <a:lnTo>
                    <a:pt x="544" y="5"/>
                  </a:lnTo>
                  <a:lnTo>
                    <a:pt x="550" y="5"/>
                  </a:lnTo>
                  <a:lnTo>
                    <a:pt x="556" y="4"/>
                  </a:lnTo>
                  <a:lnTo>
                    <a:pt x="561" y="4"/>
                  </a:lnTo>
                  <a:lnTo>
                    <a:pt x="566" y="4"/>
                  </a:lnTo>
                  <a:lnTo>
                    <a:pt x="572" y="4"/>
                  </a:lnTo>
                  <a:lnTo>
                    <a:pt x="578" y="3"/>
                  </a:lnTo>
                  <a:lnTo>
                    <a:pt x="583" y="3"/>
                  </a:lnTo>
                  <a:lnTo>
                    <a:pt x="589" y="3"/>
                  </a:lnTo>
                  <a:lnTo>
                    <a:pt x="594" y="3"/>
                  </a:lnTo>
                  <a:lnTo>
                    <a:pt x="600" y="4"/>
                  </a:lnTo>
                  <a:lnTo>
                    <a:pt x="605" y="4"/>
                  </a:lnTo>
                  <a:lnTo>
                    <a:pt x="611" y="5"/>
                  </a:lnTo>
                  <a:lnTo>
                    <a:pt x="616" y="5"/>
                  </a:lnTo>
                  <a:lnTo>
                    <a:pt x="622" y="5"/>
                  </a:lnTo>
                  <a:lnTo>
                    <a:pt x="628" y="4"/>
                  </a:lnTo>
                  <a:lnTo>
                    <a:pt x="633" y="4"/>
                  </a:lnTo>
                  <a:lnTo>
                    <a:pt x="638" y="4"/>
                  </a:lnTo>
                  <a:lnTo>
                    <a:pt x="643" y="4"/>
                  </a:lnTo>
                  <a:lnTo>
                    <a:pt x="648" y="4"/>
                  </a:lnTo>
                  <a:lnTo>
                    <a:pt x="654" y="5"/>
                  </a:lnTo>
                  <a:lnTo>
                    <a:pt x="668" y="4"/>
                  </a:lnTo>
                  <a:lnTo>
                    <a:pt x="682" y="4"/>
                  </a:lnTo>
                  <a:lnTo>
                    <a:pt x="696" y="4"/>
                  </a:lnTo>
                  <a:lnTo>
                    <a:pt x="711" y="4"/>
                  </a:lnTo>
                  <a:lnTo>
                    <a:pt x="725" y="4"/>
                  </a:lnTo>
                  <a:lnTo>
                    <a:pt x="738" y="4"/>
                  </a:lnTo>
                  <a:lnTo>
                    <a:pt x="752" y="4"/>
                  </a:lnTo>
                  <a:lnTo>
                    <a:pt x="766" y="4"/>
                  </a:lnTo>
                  <a:lnTo>
                    <a:pt x="779" y="4"/>
                  </a:lnTo>
                  <a:lnTo>
                    <a:pt x="792" y="4"/>
                  </a:lnTo>
                  <a:lnTo>
                    <a:pt x="806" y="4"/>
                  </a:lnTo>
                  <a:lnTo>
                    <a:pt x="820" y="4"/>
                  </a:lnTo>
                  <a:lnTo>
                    <a:pt x="833" y="3"/>
                  </a:lnTo>
                  <a:lnTo>
                    <a:pt x="847" y="3"/>
                  </a:lnTo>
                  <a:lnTo>
                    <a:pt x="860" y="3"/>
                  </a:lnTo>
                  <a:lnTo>
                    <a:pt x="874" y="3"/>
                  </a:lnTo>
                  <a:lnTo>
                    <a:pt x="875" y="3"/>
                  </a:lnTo>
                  <a:lnTo>
                    <a:pt x="878" y="3"/>
                  </a:lnTo>
                  <a:lnTo>
                    <a:pt x="879" y="2"/>
                  </a:lnTo>
                  <a:lnTo>
                    <a:pt x="882" y="1"/>
                  </a:lnTo>
                  <a:lnTo>
                    <a:pt x="884" y="0"/>
                  </a:lnTo>
                  <a:lnTo>
                    <a:pt x="886" y="0"/>
                  </a:lnTo>
                  <a:lnTo>
                    <a:pt x="888" y="1"/>
                  </a:lnTo>
                  <a:lnTo>
                    <a:pt x="890" y="3"/>
                  </a:lnTo>
                  <a:lnTo>
                    <a:pt x="900" y="3"/>
                  </a:lnTo>
                  <a:lnTo>
                    <a:pt x="909" y="4"/>
                  </a:lnTo>
                  <a:lnTo>
                    <a:pt x="919" y="4"/>
                  </a:lnTo>
                  <a:lnTo>
                    <a:pt x="929" y="4"/>
                  </a:lnTo>
                  <a:lnTo>
                    <a:pt x="938" y="4"/>
                  </a:lnTo>
                  <a:lnTo>
                    <a:pt x="947" y="3"/>
                  </a:lnTo>
                  <a:lnTo>
                    <a:pt x="957" y="3"/>
                  </a:lnTo>
                  <a:lnTo>
                    <a:pt x="967" y="3"/>
                  </a:lnTo>
                  <a:lnTo>
                    <a:pt x="970" y="3"/>
                  </a:lnTo>
                  <a:lnTo>
                    <a:pt x="972" y="2"/>
                  </a:lnTo>
                  <a:lnTo>
                    <a:pt x="975" y="1"/>
                  </a:lnTo>
                  <a:lnTo>
                    <a:pt x="978" y="1"/>
                  </a:lnTo>
                  <a:lnTo>
                    <a:pt x="981" y="1"/>
                  </a:lnTo>
                  <a:lnTo>
                    <a:pt x="983" y="0"/>
                  </a:lnTo>
                  <a:lnTo>
                    <a:pt x="987" y="0"/>
                  </a:lnTo>
                  <a:lnTo>
                    <a:pt x="990" y="1"/>
                  </a:lnTo>
                  <a:lnTo>
                    <a:pt x="994" y="1"/>
                  </a:lnTo>
                  <a:lnTo>
                    <a:pt x="999" y="1"/>
                  </a:lnTo>
                  <a:lnTo>
                    <a:pt x="1003" y="2"/>
                  </a:lnTo>
                  <a:lnTo>
                    <a:pt x="1008" y="3"/>
                  </a:lnTo>
                  <a:lnTo>
                    <a:pt x="1013" y="3"/>
                  </a:lnTo>
                  <a:lnTo>
                    <a:pt x="1017" y="3"/>
                  </a:lnTo>
                  <a:lnTo>
                    <a:pt x="1022" y="4"/>
                  </a:lnTo>
                  <a:lnTo>
                    <a:pt x="1027" y="4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174" name="Freeform 173"/>
            <p:cNvSpPr>
              <a:spLocks/>
            </p:cNvSpPr>
            <p:nvPr/>
          </p:nvSpPr>
          <p:spPr bwMode="auto">
            <a:xfrm>
              <a:off x="3334" y="1680"/>
              <a:ext cx="270" cy="11"/>
            </a:xfrm>
            <a:custGeom>
              <a:avLst/>
              <a:gdLst/>
              <a:ahLst/>
              <a:cxnLst>
                <a:cxn ang="0">
                  <a:pos x="133" y="4"/>
                </a:cxn>
                <a:cxn ang="0">
                  <a:pos x="151" y="3"/>
                </a:cxn>
                <a:cxn ang="0">
                  <a:pos x="168" y="3"/>
                </a:cxn>
                <a:cxn ang="0">
                  <a:pos x="187" y="3"/>
                </a:cxn>
                <a:cxn ang="0">
                  <a:pos x="204" y="3"/>
                </a:cxn>
                <a:cxn ang="0">
                  <a:pos x="222" y="3"/>
                </a:cxn>
                <a:cxn ang="0">
                  <a:pos x="239" y="3"/>
                </a:cxn>
                <a:cxn ang="0">
                  <a:pos x="255" y="3"/>
                </a:cxn>
                <a:cxn ang="0">
                  <a:pos x="266" y="3"/>
                </a:cxn>
                <a:cxn ang="0">
                  <a:pos x="269" y="4"/>
                </a:cxn>
                <a:cxn ang="0">
                  <a:pos x="267" y="6"/>
                </a:cxn>
                <a:cxn ang="0">
                  <a:pos x="261" y="9"/>
                </a:cxn>
                <a:cxn ang="0">
                  <a:pos x="254" y="8"/>
                </a:cxn>
                <a:cxn ang="0">
                  <a:pos x="247" y="6"/>
                </a:cxn>
                <a:cxn ang="0">
                  <a:pos x="239" y="8"/>
                </a:cxn>
                <a:cxn ang="0">
                  <a:pos x="227" y="8"/>
                </a:cxn>
                <a:cxn ang="0">
                  <a:pos x="214" y="8"/>
                </a:cxn>
                <a:cxn ang="0">
                  <a:pos x="202" y="8"/>
                </a:cxn>
                <a:cxn ang="0">
                  <a:pos x="191" y="9"/>
                </a:cxn>
                <a:cxn ang="0">
                  <a:pos x="177" y="9"/>
                </a:cxn>
                <a:cxn ang="0">
                  <a:pos x="163" y="9"/>
                </a:cxn>
                <a:cxn ang="0">
                  <a:pos x="151" y="9"/>
                </a:cxn>
                <a:cxn ang="0">
                  <a:pos x="134" y="9"/>
                </a:cxn>
                <a:cxn ang="0">
                  <a:pos x="113" y="9"/>
                </a:cxn>
                <a:cxn ang="0">
                  <a:pos x="93" y="9"/>
                </a:cxn>
                <a:cxn ang="0">
                  <a:pos x="72" y="9"/>
                </a:cxn>
                <a:cxn ang="0">
                  <a:pos x="58" y="8"/>
                </a:cxn>
                <a:cxn ang="0">
                  <a:pos x="48" y="9"/>
                </a:cxn>
                <a:cxn ang="0">
                  <a:pos x="37" y="9"/>
                </a:cxn>
                <a:cxn ang="0">
                  <a:pos x="26" y="9"/>
                </a:cxn>
                <a:cxn ang="0">
                  <a:pos x="19" y="9"/>
                </a:cxn>
                <a:cxn ang="0">
                  <a:pos x="13" y="8"/>
                </a:cxn>
                <a:cxn ang="0">
                  <a:pos x="7" y="8"/>
                </a:cxn>
                <a:cxn ang="0">
                  <a:pos x="3" y="6"/>
                </a:cxn>
                <a:cxn ang="0">
                  <a:pos x="0" y="4"/>
                </a:cxn>
                <a:cxn ang="0">
                  <a:pos x="1" y="2"/>
                </a:cxn>
                <a:cxn ang="0">
                  <a:pos x="10" y="1"/>
                </a:cxn>
                <a:cxn ang="0">
                  <a:pos x="22" y="1"/>
                </a:cxn>
                <a:cxn ang="0">
                  <a:pos x="35" y="0"/>
                </a:cxn>
                <a:cxn ang="0">
                  <a:pos x="47" y="0"/>
                </a:cxn>
                <a:cxn ang="0">
                  <a:pos x="59" y="1"/>
                </a:cxn>
                <a:cxn ang="0">
                  <a:pos x="71" y="1"/>
                </a:cxn>
                <a:cxn ang="0">
                  <a:pos x="84" y="1"/>
                </a:cxn>
                <a:cxn ang="0">
                  <a:pos x="97" y="2"/>
                </a:cxn>
                <a:cxn ang="0">
                  <a:pos x="107" y="3"/>
                </a:cxn>
                <a:cxn ang="0">
                  <a:pos x="112" y="3"/>
                </a:cxn>
                <a:cxn ang="0">
                  <a:pos x="116" y="4"/>
                </a:cxn>
                <a:cxn ang="0">
                  <a:pos x="121" y="4"/>
                </a:cxn>
              </a:cxnLst>
              <a:rect l="0" t="0" r="r" b="b"/>
              <a:pathLst>
                <a:path w="270" h="11">
                  <a:moveTo>
                    <a:pt x="124" y="4"/>
                  </a:moveTo>
                  <a:lnTo>
                    <a:pt x="133" y="4"/>
                  </a:lnTo>
                  <a:lnTo>
                    <a:pt x="142" y="4"/>
                  </a:lnTo>
                  <a:lnTo>
                    <a:pt x="151" y="3"/>
                  </a:lnTo>
                  <a:lnTo>
                    <a:pt x="159" y="3"/>
                  </a:lnTo>
                  <a:lnTo>
                    <a:pt x="168" y="3"/>
                  </a:lnTo>
                  <a:lnTo>
                    <a:pt x="177" y="3"/>
                  </a:lnTo>
                  <a:lnTo>
                    <a:pt x="187" y="3"/>
                  </a:lnTo>
                  <a:lnTo>
                    <a:pt x="196" y="3"/>
                  </a:lnTo>
                  <a:lnTo>
                    <a:pt x="204" y="3"/>
                  </a:lnTo>
                  <a:lnTo>
                    <a:pt x="213" y="3"/>
                  </a:lnTo>
                  <a:lnTo>
                    <a:pt x="222" y="3"/>
                  </a:lnTo>
                  <a:lnTo>
                    <a:pt x="231" y="3"/>
                  </a:lnTo>
                  <a:lnTo>
                    <a:pt x="239" y="3"/>
                  </a:lnTo>
                  <a:lnTo>
                    <a:pt x="247" y="3"/>
                  </a:lnTo>
                  <a:lnTo>
                    <a:pt x="255" y="3"/>
                  </a:lnTo>
                  <a:lnTo>
                    <a:pt x="264" y="2"/>
                  </a:lnTo>
                  <a:lnTo>
                    <a:pt x="266" y="3"/>
                  </a:lnTo>
                  <a:lnTo>
                    <a:pt x="268" y="4"/>
                  </a:lnTo>
                  <a:lnTo>
                    <a:pt x="269" y="4"/>
                  </a:lnTo>
                  <a:lnTo>
                    <a:pt x="269" y="5"/>
                  </a:lnTo>
                  <a:lnTo>
                    <a:pt x="267" y="6"/>
                  </a:lnTo>
                  <a:lnTo>
                    <a:pt x="264" y="8"/>
                  </a:lnTo>
                  <a:lnTo>
                    <a:pt x="261" y="9"/>
                  </a:lnTo>
                  <a:lnTo>
                    <a:pt x="258" y="9"/>
                  </a:lnTo>
                  <a:lnTo>
                    <a:pt x="254" y="8"/>
                  </a:lnTo>
                  <a:lnTo>
                    <a:pt x="251" y="6"/>
                  </a:lnTo>
                  <a:lnTo>
                    <a:pt x="247" y="6"/>
                  </a:lnTo>
                  <a:lnTo>
                    <a:pt x="244" y="8"/>
                  </a:lnTo>
                  <a:lnTo>
                    <a:pt x="239" y="8"/>
                  </a:lnTo>
                  <a:lnTo>
                    <a:pt x="232" y="8"/>
                  </a:lnTo>
                  <a:lnTo>
                    <a:pt x="227" y="8"/>
                  </a:lnTo>
                  <a:lnTo>
                    <a:pt x="221" y="8"/>
                  </a:lnTo>
                  <a:lnTo>
                    <a:pt x="214" y="8"/>
                  </a:lnTo>
                  <a:lnTo>
                    <a:pt x="208" y="8"/>
                  </a:lnTo>
                  <a:lnTo>
                    <a:pt x="202" y="8"/>
                  </a:lnTo>
                  <a:lnTo>
                    <a:pt x="198" y="8"/>
                  </a:lnTo>
                  <a:lnTo>
                    <a:pt x="191" y="9"/>
                  </a:lnTo>
                  <a:lnTo>
                    <a:pt x="184" y="9"/>
                  </a:lnTo>
                  <a:lnTo>
                    <a:pt x="177" y="9"/>
                  </a:lnTo>
                  <a:lnTo>
                    <a:pt x="170" y="9"/>
                  </a:lnTo>
                  <a:lnTo>
                    <a:pt x="163" y="9"/>
                  </a:lnTo>
                  <a:lnTo>
                    <a:pt x="157" y="9"/>
                  </a:lnTo>
                  <a:lnTo>
                    <a:pt x="151" y="9"/>
                  </a:lnTo>
                  <a:lnTo>
                    <a:pt x="144" y="10"/>
                  </a:lnTo>
                  <a:lnTo>
                    <a:pt x="134" y="9"/>
                  </a:lnTo>
                  <a:lnTo>
                    <a:pt x="123" y="9"/>
                  </a:lnTo>
                  <a:lnTo>
                    <a:pt x="113" y="9"/>
                  </a:lnTo>
                  <a:lnTo>
                    <a:pt x="104" y="9"/>
                  </a:lnTo>
                  <a:lnTo>
                    <a:pt x="93" y="9"/>
                  </a:lnTo>
                  <a:lnTo>
                    <a:pt x="83" y="9"/>
                  </a:lnTo>
                  <a:lnTo>
                    <a:pt x="72" y="9"/>
                  </a:lnTo>
                  <a:lnTo>
                    <a:pt x="63" y="8"/>
                  </a:lnTo>
                  <a:lnTo>
                    <a:pt x="58" y="8"/>
                  </a:lnTo>
                  <a:lnTo>
                    <a:pt x="53" y="8"/>
                  </a:lnTo>
                  <a:lnTo>
                    <a:pt x="48" y="9"/>
                  </a:lnTo>
                  <a:lnTo>
                    <a:pt x="42" y="9"/>
                  </a:lnTo>
                  <a:lnTo>
                    <a:pt x="37" y="9"/>
                  </a:lnTo>
                  <a:lnTo>
                    <a:pt x="32" y="10"/>
                  </a:lnTo>
                  <a:lnTo>
                    <a:pt x="26" y="9"/>
                  </a:lnTo>
                  <a:lnTo>
                    <a:pt x="22" y="9"/>
                  </a:lnTo>
                  <a:lnTo>
                    <a:pt x="19" y="9"/>
                  </a:lnTo>
                  <a:lnTo>
                    <a:pt x="16" y="9"/>
                  </a:lnTo>
                  <a:lnTo>
                    <a:pt x="13" y="8"/>
                  </a:lnTo>
                  <a:lnTo>
                    <a:pt x="10" y="8"/>
                  </a:lnTo>
                  <a:lnTo>
                    <a:pt x="7" y="8"/>
                  </a:lnTo>
                  <a:lnTo>
                    <a:pt x="5" y="6"/>
                  </a:lnTo>
                  <a:lnTo>
                    <a:pt x="3" y="6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1" y="2"/>
                  </a:lnTo>
                  <a:lnTo>
                    <a:pt x="3" y="2"/>
                  </a:lnTo>
                  <a:lnTo>
                    <a:pt x="10" y="1"/>
                  </a:lnTo>
                  <a:lnTo>
                    <a:pt x="16" y="1"/>
                  </a:lnTo>
                  <a:lnTo>
                    <a:pt x="22" y="1"/>
                  </a:lnTo>
                  <a:lnTo>
                    <a:pt x="28" y="0"/>
                  </a:lnTo>
                  <a:lnTo>
                    <a:pt x="35" y="0"/>
                  </a:lnTo>
                  <a:lnTo>
                    <a:pt x="40" y="0"/>
                  </a:lnTo>
                  <a:lnTo>
                    <a:pt x="47" y="0"/>
                  </a:lnTo>
                  <a:lnTo>
                    <a:pt x="53" y="0"/>
                  </a:lnTo>
                  <a:lnTo>
                    <a:pt x="59" y="1"/>
                  </a:lnTo>
                  <a:lnTo>
                    <a:pt x="65" y="1"/>
                  </a:lnTo>
                  <a:lnTo>
                    <a:pt x="71" y="1"/>
                  </a:lnTo>
                  <a:lnTo>
                    <a:pt x="78" y="1"/>
                  </a:lnTo>
                  <a:lnTo>
                    <a:pt x="84" y="1"/>
                  </a:lnTo>
                  <a:lnTo>
                    <a:pt x="90" y="2"/>
                  </a:lnTo>
                  <a:lnTo>
                    <a:pt x="97" y="2"/>
                  </a:lnTo>
                  <a:lnTo>
                    <a:pt x="104" y="2"/>
                  </a:lnTo>
                  <a:lnTo>
                    <a:pt x="107" y="3"/>
                  </a:lnTo>
                  <a:lnTo>
                    <a:pt x="109" y="3"/>
                  </a:lnTo>
                  <a:lnTo>
                    <a:pt x="112" y="3"/>
                  </a:lnTo>
                  <a:lnTo>
                    <a:pt x="114" y="4"/>
                  </a:lnTo>
                  <a:lnTo>
                    <a:pt x="116" y="4"/>
                  </a:lnTo>
                  <a:lnTo>
                    <a:pt x="118" y="4"/>
                  </a:lnTo>
                  <a:lnTo>
                    <a:pt x="121" y="4"/>
                  </a:lnTo>
                  <a:lnTo>
                    <a:pt x="124" y="4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175" name="Freeform 174"/>
            <p:cNvSpPr>
              <a:spLocks/>
            </p:cNvSpPr>
            <p:nvPr/>
          </p:nvSpPr>
          <p:spPr bwMode="auto">
            <a:xfrm>
              <a:off x="283" y="1690"/>
              <a:ext cx="522" cy="18"/>
            </a:xfrm>
            <a:custGeom>
              <a:avLst/>
              <a:gdLst/>
              <a:ahLst/>
              <a:cxnLst>
                <a:cxn ang="0">
                  <a:pos x="521" y="4"/>
                </a:cxn>
                <a:cxn ang="0">
                  <a:pos x="521" y="6"/>
                </a:cxn>
                <a:cxn ang="0">
                  <a:pos x="518" y="7"/>
                </a:cxn>
                <a:cxn ang="0">
                  <a:pos x="511" y="9"/>
                </a:cxn>
                <a:cxn ang="0">
                  <a:pos x="490" y="9"/>
                </a:cxn>
                <a:cxn ang="0">
                  <a:pos x="470" y="9"/>
                </a:cxn>
                <a:cxn ang="0">
                  <a:pos x="450" y="9"/>
                </a:cxn>
                <a:cxn ang="0">
                  <a:pos x="429" y="9"/>
                </a:cxn>
                <a:cxn ang="0">
                  <a:pos x="408" y="9"/>
                </a:cxn>
                <a:cxn ang="0">
                  <a:pos x="393" y="7"/>
                </a:cxn>
                <a:cxn ang="0">
                  <a:pos x="377" y="7"/>
                </a:cxn>
                <a:cxn ang="0">
                  <a:pos x="360" y="7"/>
                </a:cxn>
                <a:cxn ang="0">
                  <a:pos x="344" y="9"/>
                </a:cxn>
                <a:cxn ang="0">
                  <a:pos x="328" y="10"/>
                </a:cxn>
                <a:cxn ang="0">
                  <a:pos x="309" y="8"/>
                </a:cxn>
                <a:cxn ang="0">
                  <a:pos x="288" y="10"/>
                </a:cxn>
                <a:cxn ang="0">
                  <a:pos x="268" y="10"/>
                </a:cxn>
                <a:cxn ang="0">
                  <a:pos x="239" y="12"/>
                </a:cxn>
                <a:cxn ang="0">
                  <a:pos x="213" y="13"/>
                </a:cxn>
                <a:cxn ang="0">
                  <a:pos x="190" y="15"/>
                </a:cxn>
                <a:cxn ang="0">
                  <a:pos x="180" y="14"/>
                </a:cxn>
                <a:cxn ang="0">
                  <a:pos x="170" y="13"/>
                </a:cxn>
                <a:cxn ang="0">
                  <a:pos x="158" y="13"/>
                </a:cxn>
                <a:cxn ang="0">
                  <a:pos x="146" y="15"/>
                </a:cxn>
                <a:cxn ang="0">
                  <a:pos x="133" y="13"/>
                </a:cxn>
                <a:cxn ang="0">
                  <a:pos x="109" y="16"/>
                </a:cxn>
                <a:cxn ang="0">
                  <a:pos x="82" y="17"/>
                </a:cxn>
                <a:cxn ang="0">
                  <a:pos x="57" y="15"/>
                </a:cxn>
                <a:cxn ang="0">
                  <a:pos x="32" y="14"/>
                </a:cxn>
                <a:cxn ang="0">
                  <a:pos x="6" y="15"/>
                </a:cxn>
                <a:cxn ang="0">
                  <a:pos x="6" y="4"/>
                </a:cxn>
                <a:cxn ang="0">
                  <a:pos x="25" y="5"/>
                </a:cxn>
                <a:cxn ang="0">
                  <a:pos x="43" y="4"/>
                </a:cxn>
                <a:cxn ang="0">
                  <a:pos x="62" y="4"/>
                </a:cxn>
                <a:cxn ang="0">
                  <a:pos x="81" y="4"/>
                </a:cxn>
                <a:cxn ang="0">
                  <a:pos x="100" y="5"/>
                </a:cxn>
                <a:cxn ang="0">
                  <a:pos x="110" y="4"/>
                </a:cxn>
                <a:cxn ang="0">
                  <a:pos x="119" y="7"/>
                </a:cxn>
                <a:cxn ang="0">
                  <a:pos x="134" y="4"/>
                </a:cxn>
                <a:cxn ang="0">
                  <a:pos x="164" y="4"/>
                </a:cxn>
                <a:cxn ang="0">
                  <a:pos x="193" y="4"/>
                </a:cxn>
                <a:cxn ang="0">
                  <a:pos x="220" y="4"/>
                </a:cxn>
                <a:cxn ang="0">
                  <a:pos x="249" y="4"/>
                </a:cxn>
                <a:cxn ang="0">
                  <a:pos x="277" y="1"/>
                </a:cxn>
                <a:cxn ang="0">
                  <a:pos x="303" y="2"/>
                </a:cxn>
                <a:cxn ang="0">
                  <a:pos x="328" y="1"/>
                </a:cxn>
                <a:cxn ang="0">
                  <a:pos x="355" y="0"/>
                </a:cxn>
                <a:cxn ang="0">
                  <a:pos x="382" y="0"/>
                </a:cxn>
                <a:cxn ang="0">
                  <a:pos x="408" y="1"/>
                </a:cxn>
                <a:cxn ang="0">
                  <a:pos x="430" y="0"/>
                </a:cxn>
                <a:cxn ang="0">
                  <a:pos x="448" y="0"/>
                </a:cxn>
                <a:cxn ang="0">
                  <a:pos x="465" y="0"/>
                </a:cxn>
                <a:cxn ang="0">
                  <a:pos x="480" y="1"/>
                </a:cxn>
                <a:cxn ang="0">
                  <a:pos x="497" y="1"/>
                </a:cxn>
                <a:cxn ang="0">
                  <a:pos x="512" y="1"/>
                </a:cxn>
                <a:cxn ang="0">
                  <a:pos x="521" y="2"/>
                </a:cxn>
              </a:cxnLst>
              <a:rect l="0" t="0" r="r" b="b"/>
              <a:pathLst>
                <a:path w="522" h="18">
                  <a:moveTo>
                    <a:pt x="521" y="2"/>
                  </a:moveTo>
                  <a:lnTo>
                    <a:pt x="521" y="3"/>
                  </a:lnTo>
                  <a:lnTo>
                    <a:pt x="521" y="4"/>
                  </a:lnTo>
                  <a:lnTo>
                    <a:pt x="521" y="4"/>
                  </a:lnTo>
                  <a:lnTo>
                    <a:pt x="521" y="5"/>
                  </a:lnTo>
                  <a:lnTo>
                    <a:pt x="521" y="6"/>
                  </a:lnTo>
                  <a:lnTo>
                    <a:pt x="520" y="6"/>
                  </a:lnTo>
                  <a:lnTo>
                    <a:pt x="519" y="7"/>
                  </a:lnTo>
                  <a:lnTo>
                    <a:pt x="518" y="7"/>
                  </a:lnTo>
                  <a:lnTo>
                    <a:pt x="518" y="8"/>
                  </a:lnTo>
                  <a:lnTo>
                    <a:pt x="518" y="9"/>
                  </a:lnTo>
                  <a:lnTo>
                    <a:pt x="511" y="9"/>
                  </a:lnTo>
                  <a:lnTo>
                    <a:pt x="504" y="9"/>
                  </a:lnTo>
                  <a:lnTo>
                    <a:pt x="497" y="9"/>
                  </a:lnTo>
                  <a:lnTo>
                    <a:pt x="490" y="9"/>
                  </a:lnTo>
                  <a:lnTo>
                    <a:pt x="483" y="9"/>
                  </a:lnTo>
                  <a:lnTo>
                    <a:pt x="477" y="9"/>
                  </a:lnTo>
                  <a:lnTo>
                    <a:pt x="470" y="9"/>
                  </a:lnTo>
                  <a:lnTo>
                    <a:pt x="463" y="8"/>
                  </a:lnTo>
                  <a:lnTo>
                    <a:pt x="456" y="9"/>
                  </a:lnTo>
                  <a:lnTo>
                    <a:pt x="450" y="9"/>
                  </a:lnTo>
                  <a:lnTo>
                    <a:pt x="442" y="9"/>
                  </a:lnTo>
                  <a:lnTo>
                    <a:pt x="436" y="9"/>
                  </a:lnTo>
                  <a:lnTo>
                    <a:pt x="429" y="9"/>
                  </a:lnTo>
                  <a:lnTo>
                    <a:pt x="422" y="9"/>
                  </a:lnTo>
                  <a:lnTo>
                    <a:pt x="415" y="9"/>
                  </a:lnTo>
                  <a:lnTo>
                    <a:pt x="408" y="9"/>
                  </a:lnTo>
                  <a:lnTo>
                    <a:pt x="404" y="8"/>
                  </a:lnTo>
                  <a:lnTo>
                    <a:pt x="398" y="7"/>
                  </a:lnTo>
                  <a:lnTo>
                    <a:pt x="393" y="7"/>
                  </a:lnTo>
                  <a:lnTo>
                    <a:pt x="389" y="7"/>
                  </a:lnTo>
                  <a:lnTo>
                    <a:pt x="383" y="7"/>
                  </a:lnTo>
                  <a:lnTo>
                    <a:pt x="377" y="7"/>
                  </a:lnTo>
                  <a:lnTo>
                    <a:pt x="372" y="7"/>
                  </a:lnTo>
                  <a:lnTo>
                    <a:pt x="366" y="7"/>
                  </a:lnTo>
                  <a:lnTo>
                    <a:pt x="360" y="7"/>
                  </a:lnTo>
                  <a:lnTo>
                    <a:pt x="355" y="8"/>
                  </a:lnTo>
                  <a:lnTo>
                    <a:pt x="349" y="9"/>
                  </a:lnTo>
                  <a:lnTo>
                    <a:pt x="344" y="9"/>
                  </a:lnTo>
                  <a:lnTo>
                    <a:pt x="338" y="10"/>
                  </a:lnTo>
                  <a:lnTo>
                    <a:pt x="333" y="10"/>
                  </a:lnTo>
                  <a:lnTo>
                    <a:pt x="328" y="10"/>
                  </a:lnTo>
                  <a:lnTo>
                    <a:pt x="323" y="10"/>
                  </a:lnTo>
                  <a:lnTo>
                    <a:pt x="317" y="9"/>
                  </a:lnTo>
                  <a:lnTo>
                    <a:pt x="309" y="8"/>
                  </a:lnTo>
                  <a:lnTo>
                    <a:pt x="303" y="8"/>
                  </a:lnTo>
                  <a:lnTo>
                    <a:pt x="296" y="9"/>
                  </a:lnTo>
                  <a:lnTo>
                    <a:pt x="288" y="10"/>
                  </a:lnTo>
                  <a:lnTo>
                    <a:pt x="281" y="10"/>
                  </a:lnTo>
                  <a:lnTo>
                    <a:pt x="274" y="10"/>
                  </a:lnTo>
                  <a:lnTo>
                    <a:pt x="268" y="10"/>
                  </a:lnTo>
                  <a:lnTo>
                    <a:pt x="258" y="10"/>
                  </a:lnTo>
                  <a:lnTo>
                    <a:pt x="248" y="11"/>
                  </a:lnTo>
                  <a:lnTo>
                    <a:pt x="239" y="12"/>
                  </a:lnTo>
                  <a:lnTo>
                    <a:pt x="230" y="13"/>
                  </a:lnTo>
                  <a:lnTo>
                    <a:pt x="220" y="13"/>
                  </a:lnTo>
                  <a:lnTo>
                    <a:pt x="213" y="13"/>
                  </a:lnTo>
                  <a:lnTo>
                    <a:pt x="203" y="13"/>
                  </a:lnTo>
                  <a:lnTo>
                    <a:pt x="193" y="13"/>
                  </a:lnTo>
                  <a:lnTo>
                    <a:pt x="190" y="15"/>
                  </a:lnTo>
                  <a:lnTo>
                    <a:pt x="187" y="15"/>
                  </a:lnTo>
                  <a:lnTo>
                    <a:pt x="184" y="15"/>
                  </a:lnTo>
                  <a:lnTo>
                    <a:pt x="180" y="14"/>
                  </a:lnTo>
                  <a:lnTo>
                    <a:pt x="177" y="13"/>
                  </a:lnTo>
                  <a:lnTo>
                    <a:pt x="173" y="13"/>
                  </a:lnTo>
                  <a:lnTo>
                    <a:pt x="170" y="13"/>
                  </a:lnTo>
                  <a:lnTo>
                    <a:pt x="167" y="13"/>
                  </a:lnTo>
                  <a:lnTo>
                    <a:pt x="162" y="13"/>
                  </a:lnTo>
                  <a:lnTo>
                    <a:pt x="158" y="13"/>
                  </a:lnTo>
                  <a:lnTo>
                    <a:pt x="154" y="13"/>
                  </a:lnTo>
                  <a:lnTo>
                    <a:pt x="150" y="15"/>
                  </a:lnTo>
                  <a:lnTo>
                    <a:pt x="146" y="15"/>
                  </a:lnTo>
                  <a:lnTo>
                    <a:pt x="142" y="15"/>
                  </a:lnTo>
                  <a:lnTo>
                    <a:pt x="138" y="15"/>
                  </a:lnTo>
                  <a:lnTo>
                    <a:pt x="133" y="13"/>
                  </a:lnTo>
                  <a:lnTo>
                    <a:pt x="126" y="13"/>
                  </a:lnTo>
                  <a:lnTo>
                    <a:pt x="118" y="15"/>
                  </a:lnTo>
                  <a:lnTo>
                    <a:pt x="109" y="16"/>
                  </a:lnTo>
                  <a:lnTo>
                    <a:pt x="100" y="16"/>
                  </a:lnTo>
                  <a:lnTo>
                    <a:pt x="91" y="17"/>
                  </a:lnTo>
                  <a:lnTo>
                    <a:pt x="82" y="17"/>
                  </a:lnTo>
                  <a:lnTo>
                    <a:pt x="73" y="16"/>
                  </a:lnTo>
                  <a:lnTo>
                    <a:pt x="65" y="15"/>
                  </a:lnTo>
                  <a:lnTo>
                    <a:pt x="57" y="15"/>
                  </a:lnTo>
                  <a:lnTo>
                    <a:pt x="48" y="15"/>
                  </a:lnTo>
                  <a:lnTo>
                    <a:pt x="41" y="15"/>
                  </a:lnTo>
                  <a:lnTo>
                    <a:pt x="32" y="14"/>
                  </a:lnTo>
                  <a:lnTo>
                    <a:pt x="23" y="13"/>
                  </a:lnTo>
                  <a:lnTo>
                    <a:pt x="14" y="14"/>
                  </a:lnTo>
                  <a:lnTo>
                    <a:pt x="6" y="15"/>
                  </a:lnTo>
                  <a:lnTo>
                    <a:pt x="0" y="17"/>
                  </a:lnTo>
                  <a:lnTo>
                    <a:pt x="0" y="4"/>
                  </a:lnTo>
                  <a:lnTo>
                    <a:pt x="6" y="4"/>
                  </a:lnTo>
                  <a:lnTo>
                    <a:pt x="13" y="4"/>
                  </a:lnTo>
                  <a:lnTo>
                    <a:pt x="19" y="5"/>
                  </a:lnTo>
                  <a:lnTo>
                    <a:pt x="25" y="5"/>
                  </a:lnTo>
                  <a:lnTo>
                    <a:pt x="32" y="4"/>
                  </a:lnTo>
                  <a:lnTo>
                    <a:pt x="38" y="4"/>
                  </a:lnTo>
                  <a:lnTo>
                    <a:pt x="43" y="4"/>
                  </a:lnTo>
                  <a:lnTo>
                    <a:pt x="50" y="4"/>
                  </a:lnTo>
                  <a:lnTo>
                    <a:pt x="56" y="4"/>
                  </a:lnTo>
                  <a:lnTo>
                    <a:pt x="62" y="4"/>
                  </a:lnTo>
                  <a:lnTo>
                    <a:pt x="68" y="4"/>
                  </a:lnTo>
                  <a:lnTo>
                    <a:pt x="75" y="4"/>
                  </a:lnTo>
                  <a:lnTo>
                    <a:pt x="81" y="4"/>
                  </a:lnTo>
                  <a:lnTo>
                    <a:pt x="88" y="4"/>
                  </a:lnTo>
                  <a:lnTo>
                    <a:pt x="94" y="4"/>
                  </a:lnTo>
                  <a:lnTo>
                    <a:pt x="100" y="5"/>
                  </a:lnTo>
                  <a:lnTo>
                    <a:pt x="104" y="4"/>
                  </a:lnTo>
                  <a:lnTo>
                    <a:pt x="107" y="4"/>
                  </a:lnTo>
                  <a:lnTo>
                    <a:pt x="110" y="4"/>
                  </a:lnTo>
                  <a:lnTo>
                    <a:pt x="113" y="5"/>
                  </a:lnTo>
                  <a:lnTo>
                    <a:pt x="116" y="6"/>
                  </a:lnTo>
                  <a:lnTo>
                    <a:pt x="119" y="7"/>
                  </a:lnTo>
                  <a:lnTo>
                    <a:pt x="122" y="5"/>
                  </a:lnTo>
                  <a:lnTo>
                    <a:pt x="125" y="4"/>
                  </a:lnTo>
                  <a:lnTo>
                    <a:pt x="134" y="4"/>
                  </a:lnTo>
                  <a:lnTo>
                    <a:pt x="144" y="4"/>
                  </a:lnTo>
                  <a:lnTo>
                    <a:pt x="154" y="4"/>
                  </a:lnTo>
                  <a:lnTo>
                    <a:pt x="164" y="4"/>
                  </a:lnTo>
                  <a:lnTo>
                    <a:pt x="173" y="4"/>
                  </a:lnTo>
                  <a:lnTo>
                    <a:pt x="183" y="4"/>
                  </a:lnTo>
                  <a:lnTo>
                    <a:pt x="193" y="4"/>
                  </a:lnTo>
                  <a:lnTo>
                    <a:pt x="203" y="4"/>
                  </a:lnTo>
                  <a:lnTo>
                    <a:pt x="212" y="4"/>
                  </a:lnTo>
                  <a:lnTo>
                    <a:pt x="220" y="4"/>
                  </a:lnTo>
                  <a:lnTo>
                    <a:pt x="230" y="4"/>
                  </a:lnTo>
                  <a:lnTo>
                    <a:pt x="239" y="4"/>
                  </a:lnTo>
                  <a:lnTo>
                    <a:pt x="249" y="4"/>
                  </a:lnTo>
                  <a:lnTo>
                    <a:pt x="258" y="3"/>
                  </a:lnTo>
                  <a:lnTo>
                    <a:pt x="267" y="2"/>
                  </a:lnTo>
                  <a:lnTo>
                    <a:pt x="277" y="1"/>
                  </a:lnTo>
                  <a:lnTo>
                    <a:pt x="285" y="2"/>
                  </a:lnTo>
                  <a:lnTo>
                    <a:pt x="294" y="2"/>
                  </a:lnTo>
                  <a:lnTo>
                    <a:pt x="303" y="2"/>
                  </a:lnTo>
                  <a:lnTo>
                    <a:pt x="310" y="2"/>
                  </a:lnTo>
                  <a:lnTo>
                    <a:pt x="319" y="2"/>
                  </a:lnTo>
                  <a:lnTo>
                    <a:pt x="328" y="1"/>
                  </a:lnTo>
                  <a:lnTo>
                    <a:pt x="337" y="1"/>
                  </a:lnTo>
                  <a:lnTo>
                    <a:pt x="346" y="1"/>
                  </a:lnTo>
                  <a:lnTo>
                    <a:pt x="355" y="0"/>
                  </a:lnTo>
                  <a:lnTo>
                    <a:pt x="364" y="0"/>
                  </a:lnTo>
                  <a:lnTo>
                    <a:pt x="373" y="0"/>
                  </a:lnTo>
                  <a:lnTo>
                    <a:pt x="382" y="0"/>
                  </a:lnTo>
                  <a:lnTo>
                    <a:pt x="391" y="0"/>
                  </a:lnTo>
                  <a:lnTo>
                    <a:pt x="400" y="0"/>
                  </a:lnTo>
                  <a:lnTo>
                    <a:pt x="408" y="1"/>
                  </a:lnTo>
                  <a:lnTo>
                    <a:pt x="418" y="1"/>
                  </a:lnTo>
                  <a:lnTo>
                    <a:pt x="424" y="1"/>
                  </a:lnTo>
                  <a:lnTo>
                    <a:pt x="430" y="0"/>
                  </a:lnTo>
                  <a:lnTo>
                    <a:pt x="435" y="0"/>
                  </a:lnTo>
                  <a:lnTo>
                    <a:pt x="441" y="0"/>
                  </a:lnTo>
                  <a:lnTo>
                    <a:pt x="448" y="0"/>
                  </a:lnTo>
                  <a:lnTo>
                    <a:pt x="453" y="0"/>
                  </a:lnTo>
                  <a:lnTo>
                    <a:pt x="459" y="0"/>
                  </a:lnTo>
                  <a:lnTo>
                    <a:pt x="465" y="0"/>
                  </a:lnTo>
                  <a:lnTo>
                    <a:pt x="470" y="0"/>
                  </a:lnTo>
                  <a:lnTo>
                    <a:pt x="475" y="1"/>
                  </a:lnTo>
                  <a:lnTo>
                    <a:pt x="480" y="1"/>
                  </a:lnTo>
                  <a:lnTo>
                    <a:pt x="486" y="1"/>
                  </a:lnTo>
                  <a:lnTo>
                    <a:pt x="491" y="1"/>
                  </a:lnTo>
                  <a:lnTo>
                    <a:pt x="497" y="1"/>
                  </a:lnTo>
                  <a:lnTo>
                    <a:pt x="503" y="1"/>
                  </a:lnTo>
                  <a:lnTo>
                    <a:pt x="509" y="1"/>
                  </a:lnTo>
                  <a:lnTo>
                    <a:pt x="512" y="1"/>
                  </a:lnTo>
                  <a:lnTo>
                    <a:pt x="516" y="1"/>
                  </a:lnTo>
                  <a:lnTo>
                    <a:pt x="519" y="1"/>
                  </a:lnTo>
                  <a:lnTo>
                    <a:pt x="521" y="2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176" name="Freeform 175"/>
            <p:cNvSpPr>
              <a:spLocks/>
            </p:cNvSpPr>
            <p:nvPr/>
          </p:nvSpPr>
          <p:spPr bwMode="auto">
            <a:xfrm>
              <a:off x="1159" y="1692"/>
              <a:ext cx="82" cy="16"/>
            </a:xfrm>
            <a:custGeom>
              <a:avLst/>
              <a:gdLst/>
              <a:ahLst/>
              <a:cxnLst>
                <a:cxn ang="0">
                  <a:pos x="80" y="3"/>
                </a:cxn>
                <a:cxn ang="0">
                  <a:pos x="81" y="4"/>
                </a:cxn>
                <a:cxn ang="0">
                  <a:pos x="81" y="5"/>
                </a:cxn>
                <a:cxn ang="0">
                  <a:pos x="80" y="6"/>
                </a:cxn>
                <a:cxn ang="0">
                  <a:pos x="80" y="7"/>
                </a:cxn>
                <a:cxn ang="0">
                  <a:pos x="74" y="8"/>
                </a:cxn>
                <a:cxn ang="0">
                  <a:pos x="69" y="9"/>
                </a:cxn>
                <a:cxn ang="0">
                  <a:pos x="63" y="9"/>
                </a:cxn>
                <a:cxn ang="0">
                  <a:pos x="57" y="9"/>
                </a:cxn>
                <a:cxn ang="0">
                  <a:pos x="50" y="9"/>
                </a:cxn>
                <a:cxn ang="0">
                  <a:pos x="45" y="10"/>
                </a:cxn>
                <a:cxn ang="0">
                  <a:pos x="38" y="10"/>
                </a:cxn>
                <a:cxn ang="0">
                  <a:pos x="32" y="11"/>
                </a:cxn>
                <a:cxn ang="0">
                  <a:pos x="29" y="9"/>
                </a:cxn>
                <a:cxn ang="0">
                  <a:pos x="26" y="9"/>
                </a:cxn>
                <a:cxn ang="0">
                  <a:pos x="22" y="8"/>
                </a:cxn>
                <a:cxn ang="0">
                  <a:pos x="20" y="8"/>
                </a:cxn>
                <a:cxn ang="0">
                  <a:pos x="16" y="8"/>
                </a:cxn>
                <a:cxn ang="0">
                  <a:pos x="13" y="9"/>
                </a:cxn>
                <a:cxn ang="0">
                  <a:pos x="9" y="9"/>
                </a:cxn>
                <a:cxn ang="0">
                  <a:pos x="6" y="9"/>
                </a:cxn>
                <a:cxn ang="0">
                  <a:pos x="5" y="11"/>
                </a:cxn>
                <a:cxn ang="0">
                  <a:pos x="5" y="13"/>
                </a:cxn>
                <a:cxn ang="0">
                  <a:pos x="4" y="15"/>
                </a:cxn>
                <a:cxn ang="0">
                  <a:pos x="1" y="15"/>
                </a:cxn>
                <a:cxn ang="0">
                  <a:pos x="0" y="12"/>
                </a:cxn>
                <a:cxn ang="0">
                  <a:pos x="0" y="10"/>
                </a:cxn>
                <a:cxn ang="0">
                  <a:pos x="1" y="8"/>
                </a:cxn>
                <a:cxn ang="0">
                  <a:pos x="3" y="6"/>
                </a:cxn>
                <a:cxn ang="0">
                  <a:pos x="5" y="5"/>
                </a:cxn>
                <a:cxn ang="0">
                  <a:pos x="7" y="4"/>
                </a:cxn>
                <a:cxn ang="0">
                  <a:pos x="10" y="2"/>
                </a:cxn>
                <a:cxn ang="0">
                  <a:pos x="12" y="1"/>
                </a:cxn>
                <a:cxn ang="0">
                  <a:pos x="17" y="1"/>
                </a:cxn>
                <a:cxn ang="0">
                  <a:pos x="22" y="0"/>
                </a:cxn>
                <a:cxn ang="0">
                  <a:pos x="28" y="0"/>
                </a:cxn>
                <a:cxn ang="0">
                  <a:pos x="33" y="0"/>
                </a:cxn>
                <a:cxn ang="0">
                  <a:pos x="38" y="1"/>
                </a:cxn>
                <a:cxn ang="0">
                  <a:pos x="45" y="1"/>
                </a:cxn>
                <a:cxn ang="0">
                  <a:pos x="49" y="1"/>
                </a:cxn>
                <a:cxn ang="0">
                  <a:pos x="55" y="1"/>
                </a:cxn>
                <a:cxn ang="0">
                  <a:pos x="58" y="1"/>
                </a:cxn>
                <a:cxn ang="0">
                  <a:pos x="61" y="1"/>
                </a:cxn>
                <a:cxn ang="0">
                  <a:pos x="64" y="1"/>
                </a:cxn>
                <a:cxn ang="0">
                  <a:pos x="68" y="1"/>
                </a:cxn>
                <a:cxn ang="0">
                  <a:pos x="72" y="1"/>
                </a:cxn>
                <a:cxn ang="0">
                  <a:pos x="74" y="1"/>
                </a:cxn>
                <a:cxn ang="0">
                  <a:pos x="77" y="2"/>
                </a:cxn>
                <a:cxn ang="0">
                  <a:pos x="80" y="3"/>
                </a:cxn>
              </a:cxnLst>
              <a:rect l="0" t="0" r="r" b="b"/>
              <a:pathLst>
                <a:path w="82" h="16">
                  <a:moveTo>
                    <a:pt x="80" y="3"/>
                  </a:moveTo>
                  <a:lnTo>
                    <a:pt x="81" y="4"/>
                  </a:lnTo>
                  <a:lnTo>
                    <a:pt x="81" y="5"/>
                  </a:lnTo>
                  <a:lnTo>
                    <a:pt x="80" y="6"/>
                  </a:lnTo>
                  <a:lnTo>
                    <a:pt x="80" y="7"/>
                  </a:lnTo>
                  <a:lnTo>
                    <a:pt x="74" y="8"/>
                  </a:lnTo>
                  <a:lnTo>
                    <a:pt x="69" y="9"/>
                  </a:lnTo>
                  <a:lnTo>
                    <a:pt x="63" y="9"/>
                  </a:lnTo>
                  <a:lnTo>
                    <a:pt x="57" y="9"/>
                  </a:lnTo>
                  <a:lnTo>
                    <a:pt x="50" y="9"/>
                  </a:lnTo>
                  <a:lnTo>
                    <a:pt x="45" y="10"/>
                  </a:lnTo>
                  <a:lnTo>
                    <a:pt x="38" y="10"/>
                  </a:lnTo>
                  <a:lnTo>
                    <a:pt x="32" y="11"/>
                  </a:lnTo>
                  <a:lnTo>
                    <a:pt x="29" y="9"/>
                  </a:lnTo>
                  <a:lnTo>
                    <a:pt x="26" y="9"/>
                  </a:lnTo>
                  <a:lnTo>
                    <a:pt x="22" y="8"/>
                  </a:lnTo>
                  <a:lnTo>
                    <a:pt x="20" y="8"/>
                  </a:lnTo>
                  <a:lnTo>
                    <a:pt x="16" y="8"/>
                  </a:lnTo>
                  <a:lnTo>
                    <a:pt x="13" y="9"/>
                  </a:lnTo>
                  <a:lnTo>
                    <a:pt x="9" y="9"/>
                  </a:lnTo>
                  <a:lnTo>
                    <a:pt x="6" y="9"/>
                  </a:lnTo>
                  <a:lnTo>
                    <a:pt x="5" y="11"/>
                  </a:lnTo>
                  <a:lnTo>
                    <a:pt x="5" y="13"/>
                  </a:lnTo>
                  <a:lnTo>
                    <a:pt x="4" y="15"/>
                  </a:lnTo>
                  <a:lnTo>
                    <a:pt x="1" y="15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1" y="8"/>
                  </a:lnTo>
                  <a:lnTo>
                    <a:pt x="3" y="6"/>
                  </a:lnTo>
                  <a:lnTo>
                    <a:pt x="5" y="5"/>
                  </a:lnTo>
                  <a:lnTo>
                    <a:pt x="7" y="4"/>
                  </a:lnTo>
                  <a:lnTo>
                    <a:pt x="10" y="2"/>
                  </a:lnTo>
                  <a:lnTo>
                    <a:pt x="12" y="1"/>
                  </a:lnTo>
                  <a:lnTo>
                    <a:pt x="17" y="1"/>
                  </a:lnTo>
                  <a:lnTo>
                    <a:pt x="22" y="0"/>
                  </a:lnTo>
                  <a:lnTo>
                    <a:pt x="28" y="0"/>
                  </a:lnTo>
                  <a:lnTo>
                    <a:pt x="33" y="0"/>
                  </a:lnTo>
                  <a:lnTo>
                    <a:pt x="38" y="1"/>
                  </a:lnTo>
                  <a:lnTo>
                    <a:pt x="45" y="1"/>
                  </a:lnTo>
                  <a:lnTo>
                    <a:pt x="49" y="1"/>
                  </a:lnTo>
                  <a:lnTo>
                    <a:pt x="55" y="1"/>
                  </a:lnTo>
                  <a:lnTo>
                    <a:pt x="58" y="1"/>
                  </a:lnTo>
                  <a:lnTo>
                    <a:pt x="61" y="1"/>
                  </a:lnTo>
                  <a:lnTo>
                    <a:pt x="64" y="1"/>
                  </a:lnTo>
                  <a:lnTo>
                    <a:pt x="68" y="1"/>
                  </a:lnTo>
                  <a:lnTo>
                    <a:pt x="72" y="1"/>
                  </a:lnTo>
                  <a:lnTo>
                    <a:pt x="74" y="1"/>
                  </a:lnTo>
                  <a:lnTo>
                    <a:pt x="77" y="2"/>
                  </a:lnTo>
                  <a:lnTo>
                    <a:pt x="80" y="3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177" name="Freeform 176"/>
            <p:cNvSpPr>
              <a:spLocks/>
            </p:cNvSpPr>
            <p:nvPr/>
          </p:nvSpPr>
          <p:spPr bwMode="auto">
            <a:xfrm>
              <a:off x="846" y="1692"/>
              <a:ext cx="301" cy="11"/>
            </a:xfrm>
            <a:custGeom>
              <a:avLst/>
              <a:gdLst/>
              <a:ahLst/>
              <a:cxnLst>
                <a:cxn ang="0">
                  <a:pos x="232" y="1"/>
                </a:cxn>
                <a:cxn ang="0">
                  <a:pos x="239" y="1"/>
                </a:cxn>
                <a:cxn ang="0">
                  <a:pos x="245" y="1"/>
                </a:cxn>
                <a:cxn ang="0">
                  <a:pos x="251" y="1"/>
                </a:cxn>
                <a:cxn ang="0">
                  <a:pos x="258" y="2"/>
                </a:cxn>
                <a:cxn ang="0">
                  <a:pos x="265" y="2"/>
                </a:cxn>
                <a:cxn ang="0">
                  <a:pos x="272" y="2"/>
                </a:cxn>
                <a:cxn ang="0">
                  <a:pos x="279" y="2"/>
                </a:cxn>
                <a:cxn ang="0">
                  <a:pos x="286" y="1"/>
                </a:cxn>
                <a:cxn ang="0">
                  <a:pos x="295" y="1"/>
                </a:cxn>
                <a:cxn ang="0">
                  <a:pos x="300" y="3"/>
                </a:cxn>
                <a:cxn ang="0">
                  <a:pos x="295" y="7"/>
                </a:cxn>
                <a:cxn ang="0">
                  <a:pos x="290" y="8"/>
                </a:cxn>
                <a:cxn ang="0">
                  <a:pos x="286" y="8"/>
                </a:cxn>
                <a:cxn ang="0">
                  <a:pos x="282" y="7"/>
                </a:cxn>
                <a:cxn ang="0">
                  <a:pos x="278" y="8"/>
                </a:cxn>
                <a:cxn ang="0">
                  <a:pos x="268" y="9"/>
                </a:cxn>
                <a:cxn ang="0">
                  <a:pos x="251" y="9"/>
                </a:cxn>
                <a:cxn ang="0">
                  <a:pos x="234" y="9"/>
                </a:cxn>
                <a:cxn ang="0">
                  <a:pos x="219" y="9"/>
                </a:cxn>
                <a:cxn ang="0">
                  <a:pos x="210" y="9"/>
                </a:cxn>
                <a:cxn ang="0">
                  <a:pos x="197" y="9"/>
                </a:cxn>
                <a:cxn ang="0">
                  <a:pos x="176" y="9"/>
                </a:cxn>
                <a:cxn ang="0">
                  <a:pos x="156" y="10"/>
                </a:cxn>
                <a:cxn ang="0">
                  <a:pos x="135" y="10"/>
                </a:cxn>
                <a:cxn ang="0">
                  <a:pos x="118" y="9"/>
                </a:cxn>
                <a:cxn ang="0">
                  <a:pos x="102" y="10"/>
                </a:cxn>
                <a:cxn ang="0">
                  <a:pos x="85" y="10"/>
                </a:cxn>
                <a:cxn ang="0">
                  <a:pos x="70" y="10"/>
                </a:cxn>
                <a:cxn ang="0">
                  <a:pos x="55" y="9"/>
                </a:cxn>
                <a:cxn ang="0">
                  <a:pos x="39" y="9"/>
                </a:cxn>
                <a:cxn ang="0">
                  <a:pos x="24" y="8"/>
                </a:cxn>
                <a:cxn ang="0">
                  <a:pos x="9" y="7"/>
                </a:cxn>
                <a:cxn ang="0">
                  <a:pos x="0" y="4"/>
                </a:cxn>
                <a:cxn ang="0">
                  <a:pos x="3" y="2"/>
                </a:cxn>
                <a:cxn ang="0">
                  <a:pos x="10" y="2"/>
                </a:cxn>
                <a:cxn ang="0">
                  <a:pos x="18" y="2"/>
                </a:cxn>
                <a:cxn ang="0">
                  <a:pos x="21" y="1"/>
                </a:cxn>
                <a:cxn ang="0">
                  <a:pos x="23" y="1"/>
                </a:cxn>
                <a:cxn ang="0">
                  <a:pos x="37" y="1"/>
                </a:cxn>
                <a:cxn ang="0">
                  <a:pos x="64" y="1"/>
                </a:cxn>
                <a:cxn ang="0">
                  <a:pos x="89" y="2"/>
                </a:cxn>
                <a:cxn ang="0">
                  <a:pos x="115" y="3"/>
                </a:cxn>
                <a:cxn ang="0">
                  <a:pos x="140" y="3"/>
                </a:cxn>
                <a:cxn ang="0">
                  <a:pos x="166" y="3"/>
                </a:cxn>
                <a:cxn ang="0">
                  <a:pos x="191" y="3"/>
                </a:cxn>
                <a:cxn ang="0">
                  <a:pos x="217" y="2"/>
                </a:cxn>
              </a:cxnLst>
              <a:rect l="0" t="0" r="r" b="b"/>
              <a:pathLst>
                <a:path w="301" h="11">
                  <a:moveTo>
                    <a:pt x="229" y="1"/>
                  </a:moveTo>
                  <a:lnTo>
                    <a:pt x="232" y="1"/>
                  </a:lnTo>
                  <a:lnTo>
                    <a:pt x="235" y="1"/>
                  </a:lnTo>
                  <a:lnTo>
                    <a:pt x="239" y="1"/>
                  </a:lnTo>
                  <a:lnTo>
                    <a:pt x="242" y="1"/>
                  </a:lnTo>
                  <a:lnTo>
                    <a:pt x="245" y="1"/>
                  </a:lnTo>
                  <a:lnTo>
                    <a:pt x="248" y="1"/>
                  </a:lnTo>
                  <a:lnTo>
                    <a:pt x="251" y="1"/>
                  </a:lnTo>
                  <a:lnTo>
                    <a:pt x="254" y="2"/>
                  </a:lnTo>
                  <a:lnTo>
                    <a:pt x="258" y="2"/>
                  </a:lnTo>
                  <a:lnTo>
                    <a:pt x="262" y="2"/>
                  </a:lnTo>
                  <a:lnTo>
                    <a:pt x="265" y="2"/>
                  </a:lnTo>
                  <a:lnTo>
                    <a:pt x="268" y="1"/>
                  </a:lnTo>
                  <a:lnTo>
                    <a:pt x="272" y="2"/>
                  </a:lnTo>
                  <a:lnTo>
                    <a:pt x="275" y="3"/>
                  </a:lnTo>
                  <a:lnTo>
                    <a:pt x="279" y="2"/>
                  </a:lnTo>
                  <a:lnTo>
                    <a:pt x="282" y="2"/>
                  </a:lnTo>
                  <a:lnTo>
                    <a:pt x="286" y="1"/>
                  </a:lnTo>
                  <a:lnTo>
                    <a:pt x="291" y="1"/>
                  </a:lnTo>
                  <a:lnTo>
                    <a:pt x="295" y="1"/>
                  </a:lnTo>
                  <a:lnTo>
                    <a:pt x="299" y="1"/>
                  </a:lnTo>
                  <a:lnTo>
                    <a:pt x="300" y="3"/>
                  </a:lnTo>
                  <a:lnTo>
                    <a:pt x="298" y="5"/>
                  </a:lnTo>
                  <a:lnTo>
                    <a:pt x="295" y="7"/>
                  </a:lnTo>
                  <a:lnTo>
                    <a:pt x="292" y="9"/>
                  </a:lnTo>
                  <a:lnTo>
                    <a:pt x="290" y="8"/>
                  </a:lnTo>
                  <a:lnTo>
                    <a:pt x="288" y="8"/>
                  </a:lnTo>
                  <a:lnTo>
                    <a:pt x="286" y="8"/>
                  </a:lnTo>
                  <a:lnTo>
                    <a:pt x="284" y="7"/>
                  </a:lnTo>
                  <a:lnTo>
                    <a:pt x="282" y="7"/>
                  </a:lnTo>
                  <a:lnTo>
                    <a:pt x="281" y="8"/>
                  </a:lnTo>
                  <a:lnTo>
                    <a:pt x="278" y="8"/>
                  </a:lnTo>
                  <a:lnTo>
                    <a:pt x="276" y="9"/>
                  </a:lnTo>
                  <a:lnTo>
                    <a:pt x="268" y="9"/>
                  </a:lnTo>
                  <a:lnTo>
                    <a:pt x="259" y="8"/>
                  </a:lnTo>
                  <a:lnTo>
                    <a:pt x="251" y="9"/>
                  </a:lnTo>
                  <a:lnTo>
                    <a:pt x="242" y="9"/>
                  </a:lnTo>
                  <a:lnTo>
                    <a:pt x="234" y="9"/>
                  </a:lnTo>
                  <a:lnTo>
                    <a:pt x="226" y="9"/>
                  </a:lnTo>
                  <a:lnTo>
                    <a:pt x="219" y="9"/>
                  </a:lnTo>
                  <a:lnTo>
                    <a:pt x="210" y="9"/>
                  </a:lnTo>
                  <a:lnTo>
                    <a:pt x="210" y="9"/>
                  </a:lnTo>
                  <a:lnTo>
                    <a:pt x="208" y="9"/>
                  </a:lnTo>
                  <a:lnTo>
                    <a:pt x="197" y="9"/>
                  </a:lnTo>
                  <a:lnTo>
                    <a:pt x="186" y="9"/>
                  </a:lnTo>
                  <a:lnTo>
                    <a:pt x="176" y="9"/>
                  </a:lnTo>
                  <a:lnTo>
                    <a:pt x="166" y="9"/>
                  </a:lnTo>
                  <a:lnTo>
                    <a:pt x="156" y="10"/>
                  </a:lnTo>
                  <a:lnTo>
                    <a:pt x="146" y="10"/>
                  </a:lnTo>
                  <a:lnTo>
                    <a:pt x="135" y="10"/>
                  </a:lnTo>
                  <a:lnTo>
                    <a:pt x="125" y="9"/>
                  </a:lnTo>
                  <a:lnTo>
                    <a:pt x="118" y="9"/>
                  </a:lnTo>
                  <a:lnTo>
                    <a:pt x="110" y="10"/>
                  </a:lnTo>
                  <a:lnTo>
                    <a:pt x="102" y="10"/>
                  </a:lnTo>
                  <a:lnTo>
                    <a:pt x="94" y="10"/>
                  </a:lnTo>
                  <a:lnTo>
                    <a:pt x="85" y="10"/>
                  </a:lnTo>
                  <a:lnTo>
                    <a:pt x="78" y="10"/>
                  </a:lnTo>
                  <a:lnTo>
                    <a:pt x="70" y="10"/>
                  </a:lnTo>
                  <a:lnTo>
                    <a:pt x="63" y="9"/>
                  </a:lnTo>
                  <a:lnTo>
                    <a:pt x="55" y="9"/>
                  </a:lnTo>
                  <a:lnTo>
                    <a:pt x="47" y="9"/>
                  </a:lnTo>
                  <a:lnTo>
                    <a:pt x="39" y="9"/>
                  </a:lnTo>
                  <a:lnTo>
                    <a:pt x="31" y="8"/>
                  </a:lnTo>
                  <a:lnTo>
                    <a:pt x="24" y="8"/>
                  </a:lnTo>
                  <a:lnTo>
                    <a:pt x="17" y="8"/>
                  </a:lnTo>
                  <a:lnTo>
                    <a:pt x="9" y="7"/>
                  </a:lnTo>
                  <a:lnTo>
                    <a:pt x="1" y="6"/>
                  </a:lnTo>
                  <a:lnTo>
                    <a:pt x="0" y="4"/>
                  </a:lnTo>
                  <a:lnTo>
                    <a:pt x="1" y="3"/>
                  </a:lnTo>
                  <a:lnTo>
                    <a:pt x="3" y="2"/>
                  </a:lnTo>
                  <a:lnTo>
                    <a:pt x="7" y="2"/>
                  </a:lnTo>
                  <a:lnTo>
                    <a:pt x="10" y="2"/>
                  </a:lnTo>
                  <a:lnTo>
                    <a:pt x="14" y="2"/>
                  </a:lnTo>
                  <a:lnTo>
                    <a:pt x="18" y="2"/>
                  </a:lnTo>
                  <a:lnTo>
                    <a:pt x="20" y="1"/>
                  </a:lnTo>
                  <a:lnTo>
                    <a:pt x="21" y="1"/>
                  </a:lnTo>
                  <a:lnTo>
                    <a:pt x="22" y="1"/>
                  </a:lnTo>
                  <a:lnTo>
                    <a:pt x="23" y="1"/>
                  </a:lnTo>
                  <a:lnTo>
                    <a:pt x="24" y="0"/>
                  </a:lnTo>
                  <a:lnTo>
                    <a:pt x="37" y="1"/>
                  </a:lnTo>
                  <a:lnTo>
                    <a:pt x="50" y="1"/>
                  </a:lnTo>
                  <a:lnTo>
                    <a:pt x="64" y="1"/>
                  </a:lnTo>
                  <a:lnTo>
                    <a:pt x="76" y="1"/>
                  </a:lnTo>
                  <a:lnTo>
                    <a:pt x="89" y="2"/>
                  </a:lnTo>
                  <a:lnTo>
                    <a:pt x="102" y="3"/>
                  </a:lnTo>
                  <a:lnTo>
                    <a:pt x="115" y="3"/>
                  </a:lnTo>
                  <a:lnTo>
                    <a:pt x="128" y="3"/>
                  </a:lnTo>
                  <a:lnTo>
                    <a:pt x="140" y="3"/>
                  </a:lnTo>
                  <a:lnTo>
                    <a:pt x="153" y="3"/>
                  </a:lnTo>
                  <a:lnTo>
                    <a:pt x="166" y="3"/>
                  </a:lnTo>
                  <a:lnTo>
                    <a:pt x="178" y="3"/>
                  </a:lnTo>
                  <a:lnTo>
                    <a:pt x="191" y="3"/>
                  </a:lnTo>
                  <a:lnTo>
                    <a:pt x="204" y="3"/>
                  </a:lnTo>
                  <a:lnTo>
                    <a:pt x="217" y="2"/>
                  </a:lnTo>
                  <a:lnTo>
                    <a:pt x="229" y="1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178" name="Freeform 177"/>
            <p:cNvSpPr>
              <a:spLocks/>
            </p:cNvSpPr>
            <p:nvPr/>
          </p:nvSpPr>
          <p:spPr bwMode="auto">
            <a:xfrm>
              <a:off x="2743" y="1728"/>
              <a:ext cx="791" cy="223"/>
            </a:xfrm>
            <a:custGeom>
              <a:avLst/>
              <a:gdLst/>
              <a:ahLst/>
              <a:cxnLst>
                <a:cxn ang="0">
                  <a:pos x="383" y="40"/>
                </a:cxn>
                <a:cxn ang="0">
                  <a:pos x="481" y="5"/>
                </a:cxn>
                <a:cxn ang="0">
                  <a:pos x="522" y="24"/>
                </a:cxn>
                <a:cxn ang="0">
                  <a:pos x="597" y="22"/>
                </a:cxn>
                <a:cxn ang="0">
                  <a:pos x="569" y="57"/>
                </a:cxn>
                <a:cxn ang="0">
                  <a:pos x="570" y="74"/>
                </a:cxn>
                <a:cxn ang="0">
                  <a:pos x="589" y="93"/>
                </a:cxn>
                <a:cxn ang="0">
                  <a:pos x="687" y="65"/>
                </a:cxn>
                <a:cxn ang="0">
                  <a:pos x="759" y="102"/>
                </a:cxn>
                <a:cxn ang="0">
                  <a:pos x="757" y="139"/>
                </a:cxn>
                <a:cxn ang="0">
                  <a:pos x="699" y="165"/>
                </a:cxn>
                <a:cxn ang="0">
                  <a:pos x="713" y="140"/>
                </a:cxn>
                <a:cxn ang="0">
                  <a:pos x="751" y="127"/>
                </a:cxn>
                <a:cxn ang="0">
                  <a:pos x="673" y="120"/>
                </a:cxn>
                <a:cxn ang="0">
                  <a:pos x="642" y="76"/>
                </a:cxn>
                <a:cxn ang="0">
                  <a:pos x="586" y="102"/>
                </a:cxn>
                <a:cxn ang="0">
                  <a:pos x="536" y="110"/>
                </a:cxn>
                <a:cxn ang="0">
                  <a:pos x="485" y="118"/>
                </a:cxn>
                <a:cxn ang="0">
                  <a:pos x="435" y="106"/>
                </a:cxn>
                <a:cxn ang="0">
                  <a:pos x="391" y="87"/>
                </a:cxn>
                <a:cxn ang="0">
                  <a:pos x="334" y="97"/>
                </a:cxn>
                <a:cxn ang="0">
                  <a:pos x="281" y="103"/>
                </a:cxn>
                <a:cxn ang="0">
                  <a:pos x="311" y="125"/>
                </a:cxn>
                <a:cxn ang="0">
                  <a:pos x="261" y="139"/>
                </a:cxn>
                <a:cxn ang="0">
                  <a:pos x="221" y="159"/>
                </a:cxn>
                <a:cxn ang="0">
                  <a:pos x="180" y="176"/>
                </a:cxn>
                <a:cxn ang="0">
                  <a:pos x="141" y="204"/>
                </a:cxn>
                <a:cxn ang="0">
                  <a:pos x="112" y="194"/>
                </a:cxn>
                <a:cxn ang="0">
                  <a:pos x="64" y="210"/>
                </a:cxn>
                <a:cxn ang="0">
                  <a:pos x="5" y="222"/>
                </a:cxn>
                <a:cxn ang="0">
                  <a:pos x="40" y="164"/>
                </a:cxn>
                <a:cxn ang="0">
                  <a:pos x="120" y="122"/>
                </a:cxn>
                <a:cxn ang="0">
                  <a:pos x="193" y="88"/>
                </a:cxn>
                <a:cxn ang="0">
                  <a:pos x="252" y="71"/>
                </a:cxn>
                <a:cxn ang="0">
                  <a:pos x="282" y="71"/>
                </a:cxn>
                <a:cxn ang="0">
                  <a:pos x="229" y="95"/>
                </a:cxn>
                <a:cxn ang="0">
                  <a:pos x="186" y="133"/>
                </a:cxn>
                <a:cxn ang="0">
                  <a:pos x="173" y="110"/>
                </a:cxn>
                <a:cxn ang="0">
                  <a:pos x="104" y="157"/>
                </a:cxn>
                <a:cxn ang="0">
                  <a:pos x="51" y="174"/>
                </a:cxn>
                <a:cxn ang="0">
                  <a:pos x="34" y="192"/>
                </a:cxn>
                <a:cxn ang="0">
                  <a:pos x="129" y="164"/>
                </a:cxn>
                <a:cxn ang="0">
                  <a:pos x="192" y="150"/>
                </a:cxn>
                <a:cxn ang="0">
                  <a:pos x="247" y="110"/>
                </a:cxn>
                <a:cxn ang="0">
                  <a:pos x="295" y="87"/>
                </a:cxn>
                <a:cxn ang="0">
                  <a:pos x="382" y="79"/>
                </a:cxn>
                <a:cxn ang="0">
                  <a:pos x="457" y="72"/>
                </a:cxn>
                <a:cxn ang="0">
                  <a:pos x="528" y="110"/>
                </a:cxn>
                <a:cxn ang="0">
                  <a:pos x="537" y="85"/>
                </a:cxn>
                <a:cxn ang="0">
                  <a:pos x="547" y="56"/>
                </a:cxn>
                <a:cxn ang="0">
                  <a:pos x="530" y="42"/>
                </a:cxn>
                <a:cxn ang="0">
                  <a:pos x="492" y="45"/>
                </a:cxn>
                <a:cxn ang="0">
                  <a:pos x="448" y="40"/>
                </a:cxn>
                <a:cxn ang="0">
                  <a:pos x="412" y="35"/>
                </a:cxn>
                <a:cxn ang="0">
                  <a:pos x="365" y="51"/>
                </a:cxn>
                <a:cxn ang="0">
                  <a:pos x="318" y="56"/>
                </a:cxn>
                <a:cxn ang="0">
                  <a:pos x="270" y="28"/>
                </a:cxn>
                <a:cxn ang="0">
                  <a:pos x="164" y="55"/>
                </a:cxn>
                <a:cxn ang="0">
                  <a:pos x="172" y="66"/>
                </a:cxn>
                <a:cxn ang="0">
                  <a:pos x="150" y="91"/>
                </a:cxn>
                <a:cxn ang="0">
                  <a:pos x="139" y="54"/>
                </a:cxn>
                <a:cxn ang="0">
                  <a:pos x="198" y="26"/>
                </a:cxn>
                <a:cxn ang="0">
                  <a:pos x="300" y="2"/>
                </a:cxn>
              </a:cxnLst>
              <a:rect l="0" t="0" r="r" b="b"/>
              <a:pathLst>
                <a:path w="791" h="223">
                  <a:moveTo>
                    <a:pt x="341" y="13"/>
                  </a:moveTo>
                  <a:lnTo>
                    <a:pt x="343" y="19"/>
                  </a:lnTo>
                  <a:lnTo>
                    <a:pt x="344" y="26"/>
                  </a:lnTo>
                  <a:lnTo>
                    <a:pt x="347" y="33"/>
                  </a:lnTo>
                  <a:lnTo>
                    <a:pt x="354" y="37"/>
                  </a:lnTo>
                  <a:lnTo>
                    <a:pt x="356" y="39"/>
                  </a:lnTo>
                  <a:lnTo>
                    <a:pt x="359" y="40"/>
                  </a:lnTo>
                  <a:lnTo>
                    <a:pt x="363" y="40"/>
                  </a:lnTo>
                  <a:lnTo>
                    <a:pt x="366" y="40"/>
                  </a:lnTo>
                  <a:lnTo>
                    <a:pt x="369" y="40"/>
                  </a:lnTo>
                  <a:lnTo>
                    <a:pt x="372" y="40"/>
                  </a:lnTo>
                  <a:lnTo>
                    <a:pt x="375" y="42"/>
                  </a:lnTo>
                  <a:lnTo>
                    <a:pt x="377" y="45"/>
                  </a:lnTo>
                  <a:lnTo>
                    <a:pt x="383" y="40"/>
                  </a:lnTo>
                  <a:lnTo>
                    <a:pt x="389" y="36"/>
                  </a:lnTo>
                  <a:lnTo>
                    <a:pt x="396" y="32"/>
                  </a:lnTo>
                  <a:lnTo>
                    <a:pt x="402" y="28"/>
                  </a:lnTo>
                  <a:lnTo>
                    <a:pt x="409" y="24"/>
                  </a:lnTo>
                  <a:lnTo>
                    <a:pt x="416" y="19"/>
                  </a:lnTo>
                  <a:lnTo>
                    <a:pt x="423" y="16"/>
                  </a:lnTo>
                  <a:lnTo>
                    <a:pt x="430" y="13"/>
                  </a:lnTo>
                  <a:lnTo>
                    <a:pt x="437" y="11"/>
                  </a:lnTo>
                  <a:lnTo>
                    <a:pt x="444" y="8"/>
                  </a:lnTo>
                  <a:lnTo>
                    <a:pt x="451" y="6"/>
                  </a:lnTo>
                  <a:lnTo>
                    <a:pt x="459" y="5"/>
                  </a:lnTo>
                  <a:lnTo>
                    <a:pt x="465" y="4"/>
                  </a:lnTo>
                  <a:lnTo>
                    <a:pt x="473" y="4"/>
                  </a:lnTo>
                  <a:lnTo>
                    <a:pt x="481" y="5"/>
                  </a:lnTo>
                  <a:lnTo>
                    <a:pt x="489" y="7"/>
                  </a:lnTo>
                  <a:lnTo>
                    <a:pt x="486" y="12"/>
                  </a:lnTo>
                  <a:lnTo>
                    <a:pt x="482" y="16"/>
                  </a:lnTo>
                  <a:lnTo>
                    <a:pt x="480" y="21"/>
                  </a:lnTo>
                  <a:lnTo>
                    <a:pt x="478" y="26"/>
                  </a:lnTo>
                  <a:lnTo>
                    <a:pt x="483" y="30"/>
                  </a:lnTo>
                  <a:lnTo>
                    <a:pt x="487" y="31"/>
                  </a:lnTo>
                  <a:lnTo>
                    <a:pt x="493" y="30"/>
                  </a:lnTo>
                  <a:lnTo>
                    <a:pt x="497" y="28"/>
                  </a:lnTo>
                  <a:lnTo>
                    <a:pt x="502" y="26"/>
                  </a:lnTo>
                  <a:lnTo>
                    <a:pt x="507" y="24"/>
                  </a:lnTo>
                  <a:lnTo>
                    <a:pt x="512" y="22"/>
                  </a:lnTo>
                  <a:lnTo>
                    <a:pt x="517" y="22"/>
                  </a:lnTo>
                  <a:lnTo>
                    <a:pt x="522" y="24"/>
                  </a:lnTo>
                  <a:lnTo>
                    <a:pt x="527" y="24"/>
                  </a:lnTo>
                  <a:lnTo>
                    <a:pt x="533" y="24"/>
                  </a:lnTo>
                  <a:lnTo>
                    <a:pt x="538" y="24"/>
                  </a:lnTo>
                  <a:lnTo>
                    <a:pt x="544" y="23"/>
                  </a:lnTo>
                  <a:lnTo>
                    <a:pt x="549" y="22"/>
                  </a:lnTo>
                  <a:lnTo>
                    <a:pt x="555" y="21"/>
                  </a:lnTo>
                  <a:lnTo>
                    <a:pt x="560" y="21"/>
                  </a:lnTo>
                  <a:lnTo>
                    <a:pt x="566" y="19"/>
                  </a:lnTo>
                  <a:lnTo>
                    <a:pt x="571" y="19"/>
                  </a:lnTo>
                  <a:lnTo>
                    <a:pt x="577" y="19"/>
                  </a:lnTo>
                  <a:lnTo>
                    <a:pt x="582" y="19"/>
                  </a:lnTo>
                  <a:lnTo>
                    <a:pt x="587" y="19"/>
                  </a:lnTo>
                  <a:lnTo>
                    <a:pt x="593" y="20"/>
                  </a:lnTo>
                  <a:lnTo>
                    <a:pt x="597" y="22"/>
                  </a:lnTo>
                  <a:lnTo>
                    <a:pt x="602" y="25"/>
                  </a:lnTo>
                  <a:lnTo>
                    <a:pt x="603" y="28"/>
                  </a:lnTo>
                  <a:lnTo>
                    <a:pt x="603" y="31"/>
                  </a:lnTo>
                  <a:lnTo>
                    <a:pt x="602" y="34"/>
                  </a:lnTo>
                  <a:lnTo>
                    <a:pt x="601" y="37"/>
                  </a:lnTo>
                  <a:lnTo>
                    <a:pt x="598" y="39"/>
                  </a:lnTo>
                  <a:lnTo>
                    <a:pt x="596" y="41"/>
                  </a:lnTo>
                  <a:lnTo>
                    <a:pt x="593" y="44"/>
                  </a:lnTo>
                  <a:lnTo>
                    <a:pt x="591" y="45"/>
                  </a:lnTo>
                  <a:lnTo>
                    <a:pt x="587" y="47"/>
                  </a:lnTo>
                  <a:lnTo>
                    <a:pt x="582" y="50"/>
                  </a:lnTo>
                  <a:lnTo>
                    <a:pt x="578" y="53"/>
                  </a:lnTo>
                  <a:lnTo>
                    <a:pt x="573" y="55"/>
                  </a:lnTo>
                  <a:lnTo>
                    <a:pt x="569" y="57"/>
                  </a:lnTo>
                  <a:lnTo>
                    <a:pt x="564" y="59"/>
                  </a:lnTo>
                  <a:lnTo>
                    <a:pt x="558" y="60"/>
                  </a:lnTo>
                  <a:lnTo>
                    <a:pt x="553" y="60"/>
                  </a:lnTo>
                  <a:lnTo>
                    <a:pt x="552" y="61"/>
                  </a:lnTo>
                  <a:lnTo>
                    <a:pt x="551" y="62"/>
                  </a:lnTo>
                  <a:lnTo>
                    <a:pt x="550" y="64"/>
                  </a:lnTo>
                  <a:lnTo>
                    <a:pt x="550" y="65"/>
                  </a:lnTo>
                  <a:lnTo>
                    <a:pt x="553" y="66"/>
                  </a:lnTo>
                  <a:lnTo>
                    <a:pt x="556" y="67"/>
                  </a:lnTo>
                  <a:lnTo>
                    <a:pt x="559" y="68"/>
                  </a:lnTo>
                  <a:lnTo>
                    <a:pt x="562" y="70"/>
                  </a:lnTo>
                  <a:lnTo>
                    <a:pt x="565" y="71"/>
                  </a:lnTo>
                  <a:lnTo>
                    <a:pt x="567" y="72"/>
                  </a:lnTo>
                  <a:lnTo>
                    <a:pt x="570" y="74"/>
                  </a:lnTo>
                  <a:lnTo>
                    <a:pt x="572" y="77"/>
                  </a:lnTo>
                  <a:lnTo>
                    <a:pt x="573" y="82"/>
                  </a:lnTo>
                  <a:lnTo>
                    <a:pt x="574" y="87"/>
                  </a:lnTo>
                  <a:lnTo>
                    <a:pt x="573" y="92"/>
                  </a:lnTo>
                  <a:lnTo>
                    <a:pt x="570" y="94"/>
                  </a:lnTo>
                  <a:lnTo>
                    <a:pt x="571" y="96"/>
                  </a:lnTo>
                  <a:lnTo>
                    <a:pt x="573" y="97"/>
                  </a:lnTo>
                  <a:lnTo>
                    <a:pt x="574" y="98"/>
                  </a:lnTo>
                  <a:lnTo>
                    <a:pt x="577" y="98"/>
                  </a:lnTo>
                  <a:lnTo>
                    <a:pt x="580" y="98"/>
                  </a:lnTo>
                  <a:lnTo>
                    <a:pt x="581" y="97"/>
                  </a:lnTo>
                  <a:lnTo>
                    <a:pt x="584" y="96"/>
                  </a:lnTo>
                  <a:lnTo>
                    <a:pt x="586" y="96"/>
                  </a:lnTo>
                  <a:lnTo>
                    <a:pt x="589" y="93"/>
                  </a:lnTo>
                  <a:lnTo>
                    <a:pt x="592" y="88"/>
                  </a:lnTo>
                  <a:lnTo>
                    <a:pt x="595" y="85"/>
                  </a:lnTo>
                  <a:lnTo>
                    <a:pt x="600" y="82"/>
                  </a:lnTo>
                  <a:lnTo>
                    <a:pt x="606" y="80"/>
                  </a:lnTo>
                  <a:lnTo>
                    <a:pt x="610" y="77"/>
                  </a:lnTo>
                  <a:lnTo>
                    <a:pt x="616" y="75"/>
                  </a:lnTo>
                  <a:lnTo>
                    <a:pt x="620" y="72"/>
                  </a:lnTo>
                  <a:lnTo>
                    <a:pt x="630" y="69"/>
                  </a:lnTo>
                  <a:lnTo>
                    <a:pt x="639" y="67"/>
                  </a:lnTo>
                  <a:lnTo>
                    <a:pt x="649" y="65"/>
                  </a:lnTo>
                  <a:lnTo>
                    <a:pt x="659" y="64"/>
                  </a:lnTo>
                  <a:lnTo>
                    <a:pt x="669" y="63"/>
                  </a:lnTo>
                  <a:lnTo>
                    <a:pt x="678" y="64"/>
                  </a:lnTo>
                  <a:lnTo>
                    <a:pt x="687" y="65"/>
                  </a:lnTo>
                  <a:lnTo>
                    <a:pt x="696" y="68"/>
                  </a:lnTo>
                  <a:lnTo>
                    <a:pt x="699" y="77"/>
                  </a:lnTo>
                  <a:lnTo>
                    <a:pt x="699" y="86"/>
                  </a:lnTo>
                  <a:lnTo>
                    <a:pt x="699" y="94"/>
                  </a:lnTo>
                  <a:lnTo>
                    <a:pt x="704" y="101"/>
                  </a:lnTo>
                  <a:lnTo>
                    <a:pt x="710" y="102"/>
                  </a:lnTo>
                  <a:lnTo>
                    <a:pt x="716" y="102"/>
                  </a:lnTo>
                  <a:lnTo>
                    <a:pt x="722" y="102"/>
                  </a:lnTo>
                  <a:lnTo>
                    <a:pt x="728" y="102"/>
                  </a:lnTo>
                  <a:lnTo>
                    <a:pt x="735" y="101"/>
                  </a:lnTo>
                  <a:lnTo>
                    <a:pt x="741" y="101"/>
                  </a:lnTo>
                  <a:lnTo>
                    <a:pt x="748" y="100"/>
                  </a:lnTo>
                  <a:lnTo>
                    <a:pt x="755" y="101"/>
                  </a:lnTo>
                  <a:lnTo>
                    <a:pt x="759" y="102"/>
                  </a:lnTo>
                  <a:lnTo>
                    <a:pt x="764" y="103"/>
                  </a:lnTo>
                  <a:lnTo>
                    <a:pt x="769" y="104"/>
                  </a:lnTo>
                  <a:lnTo>
                    <a:pt x="775" y="104"/>
                  </a:lnTo>
                  <a:lnTo>
                    <a:pt x="779" y="106"/>
                  </a:lnTo>
                  <a:lnTo>
                    <a:pt x="784" y="108"/>
                  </a:lnTo>
                  <a:lnTo>
                    <a:pt x="787" y="111"/>
                  </a:lnTo>
                  <a:lnTo>
                    <a:pt x="790" y="115"/>
                  </a:lnTo>
                  <a:lnTo>
                    <a:pt x="788" y="122"/>
                  </a:lnTo>
                  <a:lnTo>
                    <a:pt x="785" y="126"/>
                  </a:lnTo>
                  <a:lnTo>
                    <a:pt x="780" y="130"/>
                  </a:lnTo>
                  <a:lnTo>
                    <a:pt x="775" y="132"/>
                  </a:lnTo>
                  <a:lnTo>
                    <a:pt x="769" y="135"/>
                  </a:lnTo>
                  <a:lnTo>
                    <a:pt x="763" y="137"/>
                  </a:lnTo>
                  <a:lnTo>
                    <a:pt x="757" y="139"/>
                  </a:lnTo>
                  <a:lnTo>
                    <a:pt x="752" y="142"/>
                  </a:lnTo>
                  <a:lnTo>
                    <a:pt x="746" y="145"/>
                  </a:lnTo>
                  <a:lnTo>
                    <a:pt x="740" y="148"/>
                  </a:lnTo>
                  <a:lnTo>
                    <a:pt x="734" y="149"/>
                  </a:lnTo>
                  <a:lnTo>
                    <a:pt x="728" y="149"/>
                  </a:lnTo>
                  <a:lnTo>
                    <a:pt x="722" y="149"/>
                  </a:lnTo>
                  <a:lnTo>
                    <a:pt x="716" y="149"/>
                  </a:lnTo>
                  <a:lnTo>
                    <a:pt x="709" y="150"/>
                  </a:lnTo>
                  <a:lnTo>
                    <a:pt x="703" y="151"/>
                  </a:lnTo>
                  <a:lnTo>
                    <a:pt x="704" y="155"/>
                  </a:lnTo>
                  <a:lnTo>
                    <a:pt x="704" y="158"/>
                  </a:lnTo>
                  <a:lnTo>
                    <a:pt x="704" y="160"/>
                  </a:lnTo>
                  <a:lnTo>
                    <a:pt x="703" y="164"/>
                  </a:lnTo>
                  <a:lnTo>
                    <a:pt x="699" y="165"/>
                  </a:lnTo>
                  <a:lnTo>
                    <a:pt x="696" y="166"/>
                  </a:lnTo>
                  <a:lnTo>
                    <a:pt x="692" y="166"/>
                  </a:lnTo>
                  <a:lnTo>
                    <a:pt x="689" y="165"/>
                  </a:lnTo>
                  <a:lnTo>
                    <a:pt x="687" y="164"/>
                  </a:lnTo>
                  <a:lnTo>
                    <a:pt x="686" y="162"/>
                  </a:lnTo>
                  <a:lnTo>
                    <a:pt x="686" y="159"/>
                  </a:lnTo>
                  <a:lnTo>
                    <a:pt x="687" y="158"/>
                  </a:lnTo>
                  <a:lnTo>
                    <a:pt x="691" y="155"/>
                  </a:lnTo>
                  <a:lnTo>
                    <a:pt x="695" y="153"/>
                  </a:lnTo>
                  <a:lnTo>
                    <a:pt x="698" y="150"/>
                  </a:lnTo>
                  <a:lnTo>
                    <a:pt x="699" y="145"/>
                  </a:lnTo>
                  <a:lnTo>
                    <a:pt x="704" y="142"/>
                  </a:lnTo>
                  <a:lnTo>
                    <a:pt x="709" y="141"/>
                  </a:lnTo>
                  <a:lnTo>
                    <a:pt x="713" y="140"/>
                  </a:lnTo>
                  <a:lnTo>
                    <a:pt x="718" y="140"/>
                  </a:lnTo>
                  <a:lnTo>
                    <a:pt x="723" y="140"/>
                  </a:lnTo>
                  <a:lnTo>
                    <a:pt x="728" y="140"/>
                  </a:lnTo>
                  <a:lnTo>
                    <a:pt x="732" y="139"/>
                  </a:lnTo>
                  <a:lnTo>
                    <a:pt x="737" y="137"/>
                  </a:lnTo>
                  <a:lnTo>
                    <a:pt x="739" y="136"/>
                  </a:lnTo>
                  <a:lnTo>
                    <a:pt x="742" y="135"/>
                  </a:lnTo>
                  <a:lnTo>
                    <a:pt x="744" y="135"/>
                  </a:lnTo>
                  <a:lnTo>
                    <a:pt x="746" y="135"/>
                  </a:lnTo>
                  <a:lnTo>
                    <a:pt x="749" y="134"/>
                  </a:lnTo>
                  <a:lnTo>
                    <a:pt x="751" y="133"/>
                  </a:lnTo>
                  <a:lnTo>
                    <a:pt x="752" y="131"/>
                  </a:lnTo>
                  <a:lnTo>
                    <a:pt x="753" y="130"/>
                  </a:lnTo>
                  <a:lnTo>
                    <a:pt x="751" y="127"/>
                  </a:lnTo>
                  <a:lnTo>
                    <a:pt x="748" y="125"/>
                  </a:lnTo>
                  <a:lnTo>
                    <a:pt x="744" y="123"/>
                  </a:lnTo>
                  <a:lnTo>
                    <a:pt x="739" y="122"/>
                  </a:lnTo>
                  <a:lnTo>
                    <a:pt x="735" y="120"/>
                  </a:lnTo>
                  <a:lnTo>
                    <a:pt x="731" y="119"/>
                  </a:lnTo>
                  <a:lnTo>
                    <a:pt x="726" y="118"/>
                  </a:lnTo>
                  <a:lnTo>
                    <a:pt x="723" y="117"/>
                  </a:lnTo>
                  <a:lnTo>
                    <a:pt x="717" y="118"/>
                  </a:lnTo>
                  <a:lnTo>
                    <a:pt x="710" y="119"/>
                  </a:lnTo>
                  <a:lnTo>
                    <a:pt x="703" y="120"/>
                  </a:lnTo>
                  <a:lnTo>
                    <a:pt x="695" y="120"/>
                  </a:lnTo>
                  <a:lnTo>
                    <a:pt x="687" y="120"/>
                  </a:lnTo>
                  <a:lnTo>
                    <a:pt x="680" y="120"/>
                  </a:lnTo>
                  <a:lnTo>
                    <a:pt x="673" y="120"/>
                  </a:lnTo>
                  <a:lnTo>
                    <a:pt x="666" y="119"/>
                  </a:lnTo>
                  <a:lnTo>
                    <a:pt x="663" y="114"/>
                  </a:lnTo>
                  <a:lnTo>
                    <a:pt x="663" y="109"/>
                  </a:lnTo>
                  <a:lnTo>
                    <a:pt x="665" y="103"/>
                  </a:lnTo>
                  <a:lnTo>
                    <a:pt x="666" y="98"/>
                  </a:lnTo>
                  <a:lnTo>
                    <a:pt x="669" y="95"/>
                  </a:lnTo>
                  <a:lnTo>
                    <a:pt x="670" y="93"/>
                  </a:lnTo>
                  <a:lnTo>
                    <a:pt x="670" y="89"/>
                  </a:lnTo>
                  <a:lnTo>
                    <a:pt x="668" y="86"/>
                  </a:lnTo>
                  <a:lnTo>
                    <a:pt x="664" y="82"/>
                  </a:lnTo>
                  <a:lnTo>
                    <a:pt x="659" y="80"/>
                  </a:lnTo>
                  <a:lnTo>
                    <a:pt x="654" y="77"/>
                  </a:lnTo>
                  <a:lnTo>
                    <a:pt x="648" y="77"/>
                  </a:lnTo>
                  <a:lnTo>
                    <a:pt x="642" y="76"/>
                  </a:lnTo>
                  <a:lnTo>
                    <a:pt x="637" y="76"/>
                  </a:lnTo>
                  <a:lnTo>
                    <a:pt x="631" y="77"/>
                  </a:lnTo>
                  <a:lnTo>
                    <a:pt x="626" y="77"/>
                  </a:lnTo>
                  <a:lnTo>
                    <a:pt x="623" y="79"/>
                  </a:lnTo>
                  <a:lnTo>
                    <a:pt x="619" y="80"/>
                  </a:lnTo>
                  <a:lnTo>
                    <a:pt x="616" y="81"/>
                  </a:lnTo>
                  <a:lnTo>
                    <a:pt x="612" y="83"/>
                  </a:lnTo>
                  <a:lnTo>
                    <a:pt x="608" y="84"/>
                  </a:lnTo>
                  <a:lnTo>
                    <a:pt x="604" y="86"/>
                  </a:lnTo>
                  <a:lnTo>
                    <a:pt x="602" y="88"/>
                  </a:lnTo>
                  <a:lnTo>
                    <a:pt x="599" y="92"/>
                  </a:lnTo>
                  <a:lnTo>
                    <a:pt x="594" y="95"/>
                  </a:lnTo>
                  <a:lnTo>
                    <a:pt x="590" y="98"/>
                  </a:lnTo>
                  <a:lnTo>
                    <a:pt x="586" y="102"/>
                  </a:lnTo>
                  <a:lnTo>
                    <a:pt x="581" y="104"/>
                  </a:lnTo>
                  <a:lnTo>
                    <a:pt x="576" y="107"/>
                  </a:lnTo>
                  <a:lnTo>
                    <a:pt x="571" y="109"/>
                  </a:lnTo>
                  <a:lnTo>
                    <a:pt x="565" y="110"/>
                  </a:lnTo>
                  <a:lnTo>
                    <a:pt x="559" y="110"/>
                  </a:lnTo>
                  <a:lnTo>
                    <a:pt x="557" y="108"/>
                  </a:lnTo>
                  <a:lnTo>
                    <a:pt x="554" y="107"/>
                  </a:lnTo>
                  <a:lnTo>
                    <a:pt x="552" y="107"/>
                  </a:lnTo>
                  <a:lnTo>
                    <a:pt x="549" y="108"/>
                  </a:lnTo>
                  <a:lnTo>
                    <a:pt x="547" y="109"/>
                  </a:lnTo>
                  <a:lnTo>
                    <a:pt x="544" y="110"/>
                  </a:lnTo>
                  <a:lnTo>
                    <a:pt x="542" y="110"/>
                  </a:lnTo>
                  <a:lnTo>
                    <a:pt x="540" y="110"/>
                  </a:lnTo>
                  <a:lnTo>
                    <a:pt x="536" y="110"/>
                  </a:lnTo>
                  <a:lnTo>
                    <a:pt x="532" y="111"/>
                  </a:lnTo>
                  <a:lnTo>
                    <a:pt x="529" y="113"/>
                  </a:lnTo>
                  <a:lnTo>
                    <a:pt x="525" y="115"/>
                  </a:lnTo>
                  <a:lnTo>
                    <a:pt x="522" y="117"/>
                  </a:lnTo>
                  <a:lnTo>
                    <a:pt x="518" y="119"/>
                  </a:lnTo>
                  <a:lnTo>
                    <a:pt x="513" y="120"/>
                  </a:lnTo>
                  <a:lnTo>
                    <a:pt x="509" y="120"/>
                  </a:lnTo>
                  <a:lnTo>
                    <a:pt x="505" y="123"/>
                  </a:lnTo>
                  <a:lnTo>
                    <a:pt x="502" y="124"/>
                  </a:lnTo>
                  <a:lnTo>
                    <a:pt x="498" y="125"/>
                  </a:lnTo>
                  <a:lnTo>
                    <a:pt x="494" y="124"/>
                  </a:lnTo>
                  <a:lnTo>
                    <a:pt x="491" y="122"/>
                  </a:lnTo>
                  <a:lnTo>
                    <a:pt x="489" y="119"/>
                  </a:lnTo>
                  <a:lnTo>
                    <a:pt x="485" y="118"/>
                  </a:lnTo>
                  <a:lnTo>
                    <a:pt x="482" y="118"/>
                  </a:lnTo>
                  <a:lnTo>
                    <a:pt x="478" y="117"/>
                  </a:lnTo>
                  <a:lnTo>
                    <a:pt x="474" y="116"/>
                  </a:lnTo>
                  <a:lnTo>
                    <a:pt x="471" y="116"/>
                  </a:lnTo>
                  <a:lnTo>
                    <a:pt x="467" y="115"/>
                  </a:lnTo>
                  <a:lnTo>
                    <a:pt x="462" y="116"/>
                  </a:lnTo>
                  <a:lnTo>
                    <a:pt x="459" y="116"/>
                  </a:lnTo>
                  <a:lnTo>
                    <a:pt x="455" y="116"/>
                  </a:lnTo>
                  <a:lnTo>
                    <a:pt x="451" y="116"/>
                  </a:lnTo>
                  <a:lnTo>
                    <a:pt x="447" y="114"/>
                  </a:lnTo>
                  <a:lnTo>
                    <a:pt x="443" y="113"/>
                  </a:lnTo>
                  <a:lnTo>
                    <a:pt x="439" y="112"/>
                  </a:lnTo>
                  <a:lnTo>
                    <a:pt x="435" y="110"/>
                  </a:lnTo>
                  <a:lnTo>
                    <a:pt x="435" y="106"/>
                  </a:lnTo>
                  <a:lnTo>
                    <a:pt x="434" y="102"/>
                  </a:lnTo>
                  <a:lnTo>
                    <a:pt x="434" y="98"/>
                  </a:lnTo>
                  <a:lnTo>
                    <a:pt x="431" y="94"/>
                  </a:lnTo>
                  <a:lnTo>
                    <a:pt x="428" y="92"/>
                  </a:lnTo>
                  <a:lnTo>
                    <a:pt x="426" y="89"/>
                  </a:lnTo>
                  <a:lnTo>
                    <a:pt x="423" y="87"/>
                  </a:lnTo>
                  <a:lnTo>
                    <a:pt x="419" y="85"/>
                  </a:lnTo>
                  <a:lnTo>
                    <a:pt x="415" y="86"/>
                  </a:lnTo>
                  <a:lnTo>
                    <a:pt x="411" y="86"/>
                  </a:lnTo>
                  <a:lnTo>
                    <a:pt x="407" y="86"/>
                  </a:lnTo>
                  <a:lnTo>
                    <a:pt x="403" y="85"/>
                  </a:lnTo>
                  <a:lnTo>
                    <a:pt x="398" y="85"/>
                  </a:lnTo>
                  <a:lnTo>
                    <a:pt x="394" y="86"/>
                  </a:lnTo>
                  <a:lnTo>
                    <a:pt x="391" y="87"/>
                  </a:lnTo>
                  <a:lnTo>
                    <a:pt x="387" y="90"/>
                  </a:lnTo>
                  <a:lnTo>
                    <a:pt x="381" y="92"/>
                  </a:lnTo>
                  <a:lnTo>
                    <a:pt x="376" y="93"/>
                  </a:lnTo>
                  <a:lnTo>
                    <a:pt x="371" y="94"/>
                  </a:lnTo>
                  <a:lnTo>
                    <a:pt x="365" y="96"/>
                  </a:lnTo>
                  <a:lnTo>
                    <a:pt x="360" y="96"/>
                  </a:lnTo>
                  <a:lnTo>
                    <a:pt x="354" y="98"/>
                  </a:lnTo>
                  <a:lnTo>
                    <a:pt x="349" y="99"/>
                  </a:lnTo>
                  <a:lnTo>
                    <a:pt x="343" y="101"/>
                  </a:lnTo>
                  <a:lnTo>
                    <a:pt x="341" y="99"/>
                  </a:lnTo>
                  <a:lnTo>
                    <a:pt x="340" y="97"/>
                  </a:lnTo>
                  <a:lnTo>
                    <a:pt x="338" y="96"/>
                  </a:lnTo>
                  <a:lnTo>
                    <a:pt x="336" y="96"/>
                  </a:lnTo>
                  <a:lnTo>
                    <a:pt x="334" y="97"/>
                  </a:lnTo>
                  <a:lnTo>
                    <a:pt x="331" y="98"/>
                  </a:lnTo>
                  <a:lnTo>
                    <a:pt x="329" y="99"/>
                  </a:lnTo>
                  <a:lnTo>
                    <a:pt x="328" y="99"/>
                  </a:lnTo>
                  <a:lnTo>
                    <a:pt x="323" y="99"/>
                  </a:lnTo>
                  <a:lnTo>
                    <a:pt x="319" y="100"/>
                  </a:lnTo>
                  <a:lnTo>
                    <a:pt x="314" y="100"/>
                  </a:lnTo>
                  <a:lnTo>
                    <a:pt x="309" y="101"/>
                  </a:lnTo>
                  <a:lnTo>
                    <a:pt x="304" y="101"/>
                  </a:lnTo>
                  <a:lnTo>
                    <a:pt x="299" y="100"/>
                  </a:lnTo>
                  <a:lnTo>
                    <a:pt x="295" y="99"/>
                  </a:lnTo>
                  <a:lnTo>
                    <a:pt x="292" y="96"/>
                  </a:lnTo>
                  <a:lnTo>
                    <a:pt x="289" y="99"/>
                  </a:lnTo>
                  <a:lnTo>
                    <a:pt x="285" y="101"/>
                  </a:lnTo>
                  <a:lnTo>
                    <a:pt x="281" y="103"/>
                  </a:lnTo>
                  <a:lnTo>
                    <a:pt x="277" y="104"/>
                  </a:lnTo>
                  <a:lnTo>
                    <a:pt x="274" y="106"/>
                  </a:lnTo>
                  <a:lnTo>
                    <a:pt x="271" y="108"/>
                  </a:lnTo>
                  <a:lnTo>
                    <a:pt x="270" y="112"/>
                  </a:lnTo>
                  <a:lnTo>
                    <a:pt x="270" y="116"/>
                  </a:lnTo>
                  <a:lnTo>
                    <a:pt x="275" y="118"/>
                  </a:lnTo>
                  <a:lnTo>
                    <a:pt x="279" y="118"/>
                  </a:lnTo>
                  <a:lnTo>
                    <a:pt x="284" y="119"/>
                  </a:lnTo>
                  <a:lnTo>
                    <a:pt x="289" y="119"/>
                  </a:lnTo>
                  <a:lnTo>
                    <a:pt x="294" y="119"/>
                  </a:lnTo>
                  <a:lnTo>
                    <a:pt x="299" y="120"/>
                  </a:lnTo>
                  <a:lnTo>
                    <a:pt x="304" y="120"/>
                  </a:lnTo>
                  <a:lnTo>
                    <a:pt x="309" y="120"/>
                  </a:lnTo>
                  <a:lnTo>
                    <a:pt x="311" y="125"/>
                  </a:lnTo>
                  <a:lnTo>
                    <a:pt x="311" y="129"/>
                  </a:lnTo>
                  <a:lnTo>
                    <a:pt x="309" y="130"/>
                  </a:lnTo>
                  <a:lnTo>
                    <a:pt x="306" y="132"/>
                  </a:lnTo>
                  <a:lnTo>
                    <a:pt x="303" y="133"/>
                  </a:lnTo>
                  <a:lnTo>
                    <a:pt x="298" y="134"/>
                  </a:lnTo>
                  <a:lnTo>
                    <a:pt x="295" y="135"/>
                  </a:lnTo>
                  <a:lnTo>
                    <a:pt x="292" y="137"/>
                  </a:lnTo>
                  <a:lnTo>
                    <a:pt x="288" y="137"/>
                  </a:lnTo>
                  <a:lnTo>
                    <a:pt x="283" y="135"/>
                  </a:lnTo>
                  <a:lnTo>
                    <a:pt x="278" y="135"/>
                  </a:lnTo>
                  <a:lnTo>
                    <a:pt x="273" y="135"/>
                  </a:lnTo>
                  <a:lnTo>
                    <a:pt x="269" y="135"/>
                  </a:lnTo>
                  <a:lnTo>
                    <a:pt x="265" y="136"/>
                  </a:lnTo>
                  <a:lnTo>
                    <a:pt x="261" y="139"/>
                  </a:lnTo>
                  <a:lnTo>
                    <a:pt x="258" y="144"/>
                  </a:lnTo>
                  <a:lnTo>
                    <a:pt x="255" y="146"/>
                  </a:lnTo>
                  <a:lnTo>
                    <a:pt x="251" y="148"/>
                  </a:lnTo>
                  <a:lnTo>
                    <a:pt x="248" y="150"/>
                  </a:lnTo>
                  <a:lnTo>
                    <a:pt x="245" y="152"/>
                  </a:lnTo>
                  <a:lnTo>
                    <a:pt x="241" y="154"/>
                  </a:lnTo>
                  <a:lnTo>
                    <a:pt x="238" y="156"/>
                  </a:lnTo>
                  <a:lnTo>
                    <a:pt x="235" y="159"/>
                  </a:lnTo>
                  <a:lnTo>
                    <a:pt x="231" y="162"/>
                  </a:lnTo>
                  <a:lnTo>
                    <a:pt x="229" y="161"/>
                  </a:lnTo>
                  <a:lnTo>
                    <a:pt x="228" y="160"/>
                  </a:lnTo>
                  <a:lnTo>
                    <a:pt x="226" y="159"/>
                  </a:lnTo>
                  <a:lnTo>
                    <a:pt x="225" y="158"/>
                  </a:lnTo>
                  <a:lnTo>
                    <a:pt x="221" y="159"/>
                  </a:lnTo>
                  <a:lnTo>
                    <a:pt x="216" y="159"/>
                  </a:lnTo>
                  <a:lnTo>
                    <a:pt x="211" y="159"/>
                  </a:lnTo>
                  <a:lnTo>
                    <a:pt x="206" y="159"/>
                  </a:lnTo>
                  <a:lnTo>
                    <a:pt x="202" y="160"/>
                  </a:lnTo>
                  <a:lnTo>
                    <a:pt x="198" y="162"/>
                  </a:lnTo>
                  <a:lnTo>
                    <a:pt x="195" y="164"/>
                  </a:lnTo>
                  <a:lnTo>
                    <a:pt x="192" y="167"/>
                  </a:lnTo>
                  <a:lnTo>
                    <a:pt x="189" y="167"/>
                  </a:lnTo>
                  <a:lnTo>
                    <a:pt x="186" y="170"/>
                  </a:lnTo>
                  <a:lnTo>
                    <a:pt x="184" y="172"/>
                  </a:lnTo>
                  <a:lnTo>
                    <a:pt x="182" y="174"/>
                  </a:lnTo>
                  <a:lnTo>
                    <a:pt x="181" y="174"/>
                  </a:lnTo>
                  <a:lnTo>
                    <a:pt x="180" y="175"/>
                  </a:lnTo>
                  <a:lnTo>
                    <a:pt x="180" y="176"/>
                  </a:lnTo>
                  <a:lnTo>
                    <a:pt x="180" y="177"/>
                  </a:lnTo>
                  <a:lnTo>
                    <a:pt x="177" y="178"/>
                  </a:lnTo>
                  <a:lnTo>
                    <a:pt x="173" y="179"/>
                  </a:lnTo>
                  <a:lnTo>
                    <a:pt x="171" y="182"/>
                  </a:lnTo>
                  <a:lnTo>
                    <a:pt x="168" y="185"/>
                  </a:lnTo>
                  <a:lnTo>
                    <a:pt x="166" y="188"/>
                  </a:lnTo>
                  <a:lnTo>
                    <a:pt x="162" y="191"/>
                  </a:lnTo>
                  <a:lnTo>
                    <a:pt x="159" y="193"/>
                  </a:lnTo>
                  <a:lnTo>
                    <a:pt x="154" y="194"/>
                  </a:lnTo>
                  <a:lnTo>
                    <a:pt x="152" y="198"/>
                  </a:lnTo>
                  <a:lnTo>
                    <a:pt x="150" y="199"/>
                  </a:lnTo>
                  <a:lnTo>
                    <a:pt x="146" y="201"/>
                  </a:lnTo>
                  <a:lnTo>
                    <a:pt x="144" y="201"/>
                  </a:lnTo>
                  <a:lnTo>
                    <a:pt x="141" y="204"/>
                  </a:lnTo>
                  <a:lnTo>
                    <a:pt x="138" y="205"/>
                  </a:lnTo>
                  <a:lnTo>
                    <a:pt x="135" y="207"/>
                  </a:lnTo>
                  <a:lnTo>
                    <a:pt x="132" y="209"/>
                  </a:lnTo>
                  <a:lnTo>
                    <a:pt x="129" y="210"/>
                  </a:lnTo>
                  <a:lnTo>
                    <a:pt x="126" y="211"/>
                  </a:lnTo>
                  <a:lnTo>
                    <a:pt x="123" y="211"/>
                  </a:lnTo>
                  <a:lnTo>
                    <a:pt x="119" y="210"/>
                  </a:lnTo>
                  <a:lnTo>
                    <a:pt x="115" y="207"/>
                  </a:lnTo>
                  <a:lnTo>
                    <a:pt x="113" y="204"/>
                  </a:lnTo>
                  <a:lnTo>
                    <a:pt x="112" y="202"/>
                  </a:lnTo>
                  <a:lnTo>
                    <a:pt x="112" y="199"/>
                  </a:lnTo>
                  <a:lnTo>
                    <a:pt x="112" y="197"/>
                  </a:lnTo>
                  <a:lnTo>
                    <a:pt x="112" y="196"/>
                  </a:lnTo>
                  <a:lnTo>
                    <a:pt x="112" y="194"/>
                  </a:lnTo>
                  <a:lnTo>
                    <a:pt x="109" y="191"/>
                  </a:lnTo>
                  <a:lnTo>
                    <a:pt x="105" y="190"/>
                  </a:lnTo>
                  <a:lnTo>
                    <a:pt x="101" y="190"/>
                  </a:lnTo>
                  <a:lnTo>
                    <a:pt x="97" y="192"/>
                  </a:lnTo>
                  <a:lnTo>
                    <a:pt x="95" y="194"/>
                  </a:lnTo>
                  <a:lnTo>
                    <a:pt x="92" y="197"/>
                  </a:lnTo>
                  <a:lnTo>
                    <a:pt x="88" y="198"/>
                  </a:lnTo>
                  <a:lnTo>
                    <a:pt x="84" y="200"/>
                  </a:lnTo>
                  <a:lnTo>
                    <a:pt x="81" y="201"/>
                  </a:lnTo>
                  <a:lnTo>
                    <a:pt x="77" y="203"/>
                  </a:lnTo>
                  <a:lnTo>
                    <a:pt x="74" y="204"/>
                  </a:lnTo>
                  <a:lnTo>
                    <a:pt x="72" y="207"/>
                  </a:lnTo>
                  <a:lnTo>
                    <a:pt x="67" y="209"/>
                  </a:lnTo>
                  <a:lnTo>
                    <a:pt x="64" y="210"/>
                  </a:lnTo>
                  <a:lnTo>
                    <a:pt x="60" y="212"/>
                  </a:lnTo>
                  <a:lnTo>
                    <a:pt x="56" y="213"/>
                  </a:lnTo>
                  <a:lnTo>
                    <a:pt x="51" y="215"/>
                  </a:lnTo>
                  <a:lnTo>
                    <a:pt x="47" y="216"/>
                  </a:lnTo>
                  <a:lnTo>
                    <a:pt x="43" y="216"/>
                  </a:lnTo>
                  <a:lnTo>
                    <a:pt x="38" y="215"/>
                  </a:lnTo>
                  <a:lnTo>
                    <a:pt x="35" y="217"/>
                  </a:lnTo>
                  <a:lnTo>
                    <a:pt x="31" y="218"/>
                  </a:lnTo>
                  <a:lnTo>
                    <a:pt x="27" y="218"/>
                  </a:lnTo>
                  <a:lnTo>
                    <a:pt x="23" y="218"/>
                  </a:lnTo>
                  <a:lnTo>
                    <a:pt x="18" y="219"/>
                  </a:lnTo>
                  <a:lnTo>
                    <a:pt x="14" y="219"/>
                  </a:lnTo>
                  <a:lnTo>
                    <a:pt x="9" y="220"/>
                  </a:lnTo>
                  <a:lnTo>
                    <a:pt x="5" y="222"/>
                  </a:lnTo>
                  <a:lnTo>
                    <a:pt x="2" y="220"/>
                  </a:lnTo>
                  <a:lnTo>
                    <a:pt x="0" y="216"/>
                  </a:lnTo>
                  <a:lnTo>
                    <a:pt x="0" y="213"/>
                  </a:lnTo>
                  <a:lnTo>
                    <a:pt x="0" y="209"/>
                  </a:lnTo>
                  <a:lnTo>
                    <a:pt x="4" y="204"/>
                  </a:lnTo>
                  <a:lnTo>
                    <a:pt x="8" y="201"/>
                  </a:lnTo>
                  <a:lnTo>
                    <a:pt x="11" y="197"/>
                  </a:lnTo>
                  <a:lnTo>
                    <a:pt x="13" y="191"/>
                  </a:lnTo>
                  <a:lnTo>
                    <a:pt x="16" y="188"/>
                  </a:lnTo>
                  <a:lnTo>
                    <a:pt x="20" y="184"/>
                  </a:lnTo>
                  <a:lnTo>
                    <a:pt x="22" y="181"/>
                  </a:lnTo>
                  <a:lnTo>
                    <a:pt x="27" y="177"/>
                  </a:lnTo>
                  <a:lnTo>
                    <a:pt x="33" y="170"/>
                  </a:lnTo>
                  <a:lnTo>
                    <a:pt x="40" y="164"/>
                  </a:lnTo>
                  <a:lnTo>
                    <a:pt x="47" y="159"/>
                  </a:lnTo>
                  <a:lnTo>
                    <a:pt x="56" y="153"/>
                  </a:lnTo>
                  <a:lnTo>
                    <a:pt x="65" y="150"/>
                  </a:lnTo>
                  <a:lnTo>
                    <a:pt x="73" y="147"/>
                  </a:lnTo>
                  <a:lnTo>
                    <a:pt x="84" y="145"/>
                  </a:lnTo>
                  <a:lnTo>
                    <a:pt x="94" y="144"/>
                  </a:lnTo>
                  <a:lnTo>
                    <a:pt x="99" y="143"/>
                  </a:lnTo>
                  <a:lnTo>
                    <a:pt x="103" y="141"/>
                  </a:lnTo>
                  <a:lnTo>
                    <a:pt x="106" y="138"/>
                  </a:lnTo>
                  <a:lnTo>
                    <a:pt x="109" y="135"/>
                  </a:lnTo>
                  <a:lnTo>
                    <a:pt x="112" y="131"/>
                  </a:lnTo>
                  <a:lnTo>
                    <a:pt x="113" y="128"/>
                  </a:lnTo>
                  <a:lnTo>
                    <a:pt x="117" y="125"/>
                  </a:lnTo>
                  <a:lnTo>
                    <a:pt x="120" y="122"/>
                  </a:lnTo>
                  <a:lnTo>
                    <a:pt x="124" y="120"/>
                  </a:lnTo>
                  <a:lnTo>
                    <a:pt x="127" y="117"/>
                  </a:lnTo>
                  <a:lnTo>
                    <a:pt x="130" y="114"/>
                  </a:lnTo>
                  <a:lnTo>
                    <a:pt x="133" y="111"/>
                  </a:lnTo>
                  <a:lnTo>
                    <a:pt x="136" y="107"/>
                  </a:lnTo>
                  <a:lnTo>
                    <a:pt x="139" y="105"/>
                  </a:lnTo>
                  <a:lnTo>
                    <a:pt x="143" y="103"/>
                  </a:lnTo>
                  <a:lnTo>
                    <a:pt x="147" y="101"/>
                  </a:lnTo>
                  <a:lnTo>
                    <a:pt x="155" y="98"/>
                  </a:lnTo>
                  <a:lnTo>
                    <a:pt x="162" y="96"/>
                  </a:lnTo>
                  <a:lnTo>
                    <a:pt x="170" y="93"/>
                  </a:lnTo>
                  <a:lnTo>
                    <a:pt x="177" y="92"/>
                  </a:lnTo>
                  <a:lnTo>
                    <a:pt x="186" y="90"/>
                  </a:lnTo>
                  <a:lnTo>
                    <a:pt x="193" y="88"/>
                  </a:lnTo>
                  <a:lnTo>
                    <a:pt x="201" y="87"/>
                  </a:lnTo>
                  <a:lnTo>
                    <a:pt x="209" y="86"/>
                  </a:lnTo>
                  <a:lnTo>
                    <a:pt x="214" y="88"/>
                  </a:lnTo>
                  <a:lnTo>
                    <a:pt x="218" y="88"/>
                  </a:lnTo>
                  <a:lnTo>
                    <a:pt x="222" y="87"/>
                  </a:lnTo>
                  <a:lnTo>
                    <a:pt x="226" y="85"/>
                  </a:lnTo>
                  <a:lnTo>
                    <a:pt x="231" y="83"/>
                  </a:lnTo>
                  <a:lnTo>
                    <a:pt x="235" y="80"/>
                  </a:lnTo>
                  <a:lnTo>
                    <a:pt x="238" y="77"/>
                  </a:lnTo>
                  <a:lnTo>
                    <a:pt x="242" y="76"/>
                  </a:lnTo>
                  <a:lnTo>
                    <a:pt x="245" y="74"/>
                  </a:lnTo>
                  <a:lnTo>
                    <a:pt x="247" y="73"/>
                  </a:lnTo>
                  <a:lnTo>
                    <a:pt x="250" y="72"/>
                  </a:lnTo>
                  <a:lnTo>
                    <a:pt x="252" y="71"/>
                  </a:lnTo>
                  <a:lnTo>
                    <a:pt x="255" y="69"/>
                  </a:lnTo>
                  <a:lnTo>
                    <a:pt x="257" y="68"/>
                  </a:lnTo>
                  <a:lnTo>
                    <a:pt x="259" y="66"/>
                  </a:lnTo>
                  <a:lnTo>
                    <a:pt x="262" y="64"/>
                  </a:lnTo>
                  <a:lnTo>
                    <a:pt x="265" y="63"/>
                  </a:lnTo>
                  <a:lnTo>
                    <a:pt x="267" y="63"/>
                  </a:lnTo>
                  <a:lnTo>
                    <a:pt x="270" y="62"/>
                  </a:lnTo>
                  <a:lnTo>
                    <a:pt x="272" y="61"/>
                  </a:lnTo>
                  <a:lnTo>
                    <a:pt x="275" y="61"/>
                  </a:lnTo>
                  <a:lnTo>
                    <a:pt x="277" y="61"/>
                  </a:lnTo>
                  <a:lnTo>
                    <a:pt x="279" y="61"/>
                  </a:lnTo>
                  <a:lnTo>
                    <a:pt x="282" y="61"/>
                  </a:lnTo>
                  <a:lnTo>
                    <a:pt x="283" y="67"/>
                  </a:lnTo>
                  <a:lnTo>
                    <a:pt x="282" y="71"/>
                  </a:lnTo>
                  <a:lnTo>
                    <a:pt x="279" y="75"/>
                  </a:lnTo>
                  <a:lnTo>
                    <a:pt x="275" y="77"/>
                  </a:lnTo>
                  <a:lnTo>
                    <a:pt x="271" y="77"/>
                  </a:lnTo>
                  <a:lnTo>
                    <a:pt x="269" y="78"/>
                  </a:lnTo>
                  <a:lnTo>
                    <a:pt x="266" y="81"/>
                  </a:lnTo>
                  <a:lnTo>
                    <a:pt x="265" y="84"/>
                  </a:lnTo>
                  <a:lnTo>
                    <a:pt x="263" y="86"/>
                  </a:lnTo>
                  <a:lnTo>
                    <a:pt x="261" y="87"/>
                  </a:lnTo>
                  <a:lnTo>
                    <a:pt x="259" y="86"/>
                  </a:lnTo>
                  <a:lnTo>
                    <a:pt x="256" y="83"/>
                  </a:lnTo>
                  <a:lnTo>
                    <a:pt x="249" y="86"/>
                  </a:lnTo>
                  <a:lnTo>
                    <a:pt x="242" y="89"/>
                  </a:lnTo>
                  <a:lnTo>
                    <a:pt x="235" y="92"/>
                  </a:lnTo>
                  <a:lnTo>
                    <a:pt x="229" y="95"/>
                  </a:lnTo>
                  <a:lnTo>
                    <a:pt x="222" y="98"/>
                  </a:lnTo>
                  <a:lnTo>
                    <a:pt x="216" y="102"/>
                  </a:lnTo>
                  <a:lnTo>
                    <a:pt x="209" y="106"/>
                  </a:lnTo>
                  <a:lnTo>
                    <a:pt x="202" y="110"/>
                  </a:lnTo>
                  <a:lnTo>
                    <a:pt x="203" y="114"/>
                  </a:lnTo>
                  <a:lnTo>
                    <a:pt x="203" y="118"/>
                  </a:lnTo>
                  <a:lnTo>
                    <a:pt x="202" y="122"/>
                  </a:lnTo>
                  <a:lnTo>
                    <a:pt x="201" y="123"/>
                  </a:lnTo>
                  <a:lnTo>
                    <a:pt x="198" y="126"/>
                  </a:lnTo>
                  <a:lnTo>
                    <a:pt x="197" y="127"/>
                  </a:lnTo>
                  <a:lnTo>
                    <a:pt x="194" y="129"/>
                  </a:lnTo>
                  <a:lnTo>
                    <a:pt x="191" y="130"/>
                  </a:lnTo>
                  <a:lnTo>
                    <a:pt x="188" y="131"/>
                  </a:lnTo>
                  <a:lnTo>
                    <a:pt x="186" y="133"/>
                  </a:lnTo>
                  <a:lnTo>
                    <a:pt x="183" y="135"/>
                  </a:lnTo>
                  <a:lnTo>
                    <a:pt x="181" y="137"/>
                  </a:lnTo>
                  <a:lnTo>
                    <a:pt x="179" y="138"/>
                  </a:lnTo>
                  <a:lnTo>
                    <a:pt x="177" y="140"/>
                  </a:lnTo>
                  <a:lnTo>
                    <a:pt x="173" y="141"/>
                  </a:lnTo>
                  <a:lnTo>
                    <a:pt x="170" y="141"/>
                  </a:lnTo>
                  <a:lnTo>
                    <a:pt x="170" y="136"/>
                  </a:lnTo>
                  <a:lnTo>
                    <a:pt x="171" y="132"/>
                  </a:lnTo>
                  <a:lnTo>
                    <a:pt x="174" y="129"/>
                  </a:lnTo>
                  <a:lnTo>
                    <a:pt x="177" y="125"/>
                  </a:lnTo>
                  <a:lnTo>
                    <a:pt x="179" y="121"/>
                  </a:lnTo>
                  <a:lnTo>
                    <a:pt x="180" y="117"/>
                  </a:lnTo>
                  <a:lnTo>
                    <a:pt x="179" y="113"/>
                  </a:lnTo>
                  <a:lnTo>
                    <a:pt x="173" y="110"/>
                  </a:lnTo>
                  <a:lnTo>
                    <a:pt x="166" y="113"/>
                  </a:lnTo>
                  <a:lnTo>
                    <a:pt x="158" y="115"/>
                  </a:lnTo>
                  <a:lnTo>
                    <a:pt x="150" y="117"/>
                  </a:lnTo>
                  <a:lnTo>
                    <a:pt x="142" y="120"/>
                  </a:lnTo>
                  <a:lnTo>
                    <a:pt x="135" y="124"/>
                  </a:lnTo>
                  <a:lnTo>
                    <a:pt x="129" y="129"/>
                  </a:lnTo>
                  <a:lnTo>
                    <a:pt x="125" y="135"/>
                  </a:lnTo>
                  <a:lnTo>
                    <a:pt x="122" y="142"/>
                  </a:lnTo>
                  <a:lnTo>
                    <a:pt x="119" y="145"/>
                  </a:lnTo>
                  <a:lnTo>
                    <a:pt x="116" y="148"/>
                  </a:lnTo>
                  <a:lnTo>
                    <a:pt x="114" y="151"/>
                  </a:lnTo>
                  <a:lnTo>
                    <a:pt x="112" y="154"/>
                  </a:lnTo>
                  <a:lnTo>
                    <a:pt x="108" y="155"/>
                  </a:lnTo>
                  <a:lnTo>
                    <a:pt x="104" y="157"/>
                  </a:lnTo>
                  <a:lnTo>
                    <a:pt x="102" y="160"/>
                  </a:lnTo>
                  <a:lnTo>
                    <a:pt x="99" y="162"/>
                  </a:lnTo>
                  <a:lnTo>
                    <a:pt x="96" y="165"/>
                  </a:lnTo>
                  <a:lnTo>
                    <a:pt x="93" y="167"/>
                  </a:lnTo>
                  <a:lnTo>
                    <a:pt x="90" y="168"/>
                  </a:lnTo>
                  <a:lnTo>
                    <a:pt x="86" y="168"/>
                  </a:lnTo>
                  <a:lnTo>
                    <a:pt x="81" y="169"/>
                  </a:lnTo>
                  <a:lnTo>
                    <a:pt x="77" y="170"/>
                  </a:lnTo>
                  <a:lnTo>
                    <a:pt x="72" y="171"/>
                  </a:lnTo>
                  <a:lnTo>
                    <a:pt x="68" y="172"/>
                  </a:lnTo>
                  <a:lnTo>
                    <a:pt x="65" y="172"/>
                  </a:lnTo>
                  <a:lnTo>
                    <a:pt x="60" y="174"/>
                  </a:lnTo>
                  <a:lnTo>
                    <a:pt x="56" y="174"/>
                  </a:lnTo>
                  <a:lnTo>
                    <a:pt x="51" y="174"/>
                  </a:lnTo>
                  <a:lnTo>
                    <a:pt x="50" y="176"/>
                  </a:lnTo>
                  <a:lnTo>
                    <a:pt x="47" y="176"/>
                  </a:lnTo>
                  <a:lnTo>
                    <a:pt x="45" y="177"/>
                  </a:lnTo>
                  <a:lnTo>
                    <a:pt x="42" y="177"/>
                  </a:lnTo>
                  <a:lnTo>
                    <a:pt x="40" y="178"/>
                  </a:lnTo>
                  <a:lnTo>
                    <a:pt x="38" y="179"/>
                  </a:lnTo>
                  <a:lnTo>
                    <a:pt x="37" y="181"/>
                  </a:lnTo>
                  <a:lnTo>
                    <a:pt x="38" y="184"/>
                  </a:lnTo>
                  <a:lnTo>
                    <a:pt x="36" y="184"/>
                  </a:lnTo>
                  <a:lnTo>
                    <a:pt x="35" y="185"/>
                  </a:lnTo>
                  <a:lnTo>
                    <a:pt x="34" y="187"/>
                  </a:lnTo>
                  <a:lnTo>
                    <a:pt x="33" y="188"/>
                  </a:lnTo>
                  <a:lnTo>
                    <a:pt x="33" y="190"/>
                  </a:lnTo>
                  <a:lnTo>
                    <a:pt x="34" y="192"/>
                  </a:lnTo>
                  <a:lnTo>
                    <a:pt x="35" y="194"/>
                  </a:lnTo>
                  <a:lnTo>
                    <a:pt x="37" y="194"/>
                  </a:lnTo>
                  <a:lnTo>
                    <a:pt x="48" y="194"/>
                  </a:lnTo>
                  <a:lnTo>
                    <a:pt x="58" y="192"/>
                  </a:lnTo>
                  <a:lnTo>
                    <a:pt x="68" y="190"/>
                  </a:lnTo>
                  <a:lnTo>
                    <a:pt x="77" y="187"/>
                  </a:lnTo>
                  <a:lnTo>
                    <a:pt x="87" y="183"/>
                  </a:lnTo>
                  <a:lnTo>
                    <a:pt x="96" y="178"/>
                  </a:lnTo>
                  <a:lnTo>
                    <a:pt x="106" y="174"/>
                  </a:lnTo>
                  <a:lnTo>
                    <a:pt x="115" y="169"/>
                  </a:lnTo>
                  <a:lnTo>
                    <a:pt x="118" y="168"/>
                  </a:lnTo>
                  <a:lnTo>
                    <a:pt x="122" y="167"/>
                  </a:lnTo>
                  <a:lnTo>
                    <a:pt x="126" y="166"/>
                  </a:lnTo>
                  <a:lnTo>
                    <a:pt x="129" y="164"/>
                  </a:lnTo>
                  <a:lnTo>
                    <a:pt x="133" y="164"/>
                  </a:lnTo>
                  <a:lnTo>
                    <a:pt x="137" y="163"/>
                  </a:lnTo>
                  <a:lnTo>
                    <a:pt x="141" y="164"/>
                  </a:lnTo>
                  <a:lnTo>
                    <a:pt x="145" y="165"/>
                  </a:lnTo>
                  <a:lnTo>
                    <a:pt x="146" y="169"/>
                  </a:lnTo>
                  <a:lnTo>
                    <a:pt x="146" y="175"/>
                  </a:lnTo>
                  <a:lnTo>
                    <a:pt x="148" y="180"/>
                  </a:lnTo>
                  <a:lnTo>
                    <a:pt x="152" y="183"/>
                  </a:lnTo>
                  <a:lnTo>
                    <a:pt x="159" y="178"/>
                  </a:lnTo>
                  <a:lnTo>
                    <a:pt x="166" y="172"/>
                  </a:lnTo>
                  <a:lnTo>
                    <a:pt x="171" y="166"/>
                  </a:lnTo>
                  <a:lnTo>
                    <a:pt x="178" y="160"/>
                  </a:lnTo>
                  <a:lnTo>
                    <a:pt x="185" y="155"/>
                  </a:lnTo>
                  <a:lnTo>
                    <a:pt x="192" y="150"/>
                  </a:lnTo>
                  <a:lnTo>
                    <a:pt x="199" y="146"/>
                  </a:lnTo>
                  <a:lnTo>
                    <a:pt x="209" y="144"/>
                  </a:lnTo>
                  <a:lnTo>
                    <a:pt x="212" y="140"/>
                  </a:lnTo>
                  <a:lnTo>
                    <a:pt x="218" y="138"/>
                  </a:lnTo>
                  <a:lnTo>
                    <a:pt x="224" y="137"/>
                  </a:lnTo>
                  <a:lnTo>
                    <a:pt x="230" y="136"/>
                  </a:lnTo>
                  <a:lnTo>
                    <a:pt x="235" y="135"/>
                  </a:lnTo>
                  <a:lnTo>
                    <a:pt x="239" y="132"/>
                  </a:lnTo>
                  <a:lnTo>
                    <a:pt x="241" y="129"/>
                  </a:lnTo>
                  <a:lnTo>
                    <a:pt x="239" y="120"/>
                  </a:lnTo>
                  <a:lnTo>
                    <a:pt x="241" y="117"/>
                  </a:lnTo>
                  <a:lnTo>
                    <a:pt x="242" y="114"/>
                  </a:lnTo>
                  <a:lnTo>
                    <a:pt x="245" y="112"/>
                  </a:lnTo>
                  <a:lnTo>
                    <a:pt x="247" y="110"/>
                  </a:lnTo>
                  <a:lnTo>
                    <a:pt x="250" y="109"/>
                  </a:lnTo>
                  <a:lnTo>
                    <a:pt x="253" y="107"/>
                  </a:lnTo>
                  <a:lnTo>
                    <a:pt x="256" y="106"/>
                  </a:lnTo>
                  <a:lnTo>
                    <a:pt x="260" y="104"/>
                  </a:lnTo>
                  <a:lnTo>
                    <a:pt x="263" y="102"/>
                  </a:lnTo>
                  <a:lnTo>
                    <a:pt x="267" y="100"/>
                  </a:lnTo>
                  <a:lnTo>
                    <a:pt x="270" y="98"/>
                  </a:lnTo>
                  <a:lnTo>
                    <a:pt x="274" y="96"/>
                  </a:lnTo>
                  <a:lnTo>
                    <a:pt x="277" y="94"/>
                  </a:lnTo>
                  <a:lnTo>
                    <a:pt x="281" y="93"/>
                  </a:lnTo>
                  <a:lnTo>
                    <a:pt x="285" y="92"/>
                  </a:lnTo>
                  <a:lnTo>
                    <a:pt x="289" y="90"/>
                  </a:lnTo>
                  <a:lnTo>
                    <a:pt x="292" y="88"/>
                  </a:lnTo>
                  <a:lnTo>
                    <a:pt x="295" y="87"/>
                  </a:lnTo>
                  <a:lnTo>
                    <a:pt x="298" y="87"/>
                  </a:lnTo>
                  <a:lnTo>
                    <a:pt x="302" y="87"/>
                  </a:lnTo>
                  <a:lnTo>
                    <a:pt x="305" y="87"/>
                  </a:lnTo>
                  <a:lnTo>
                    <a:pt x="309" y="87"/>
                  </a:lnTo>
                  <a:lnTo>
                    <a:pt x="313" y="88"/>
                  </a:lnTo>
                  <a:lnTo>
                    <a:pt x="317" y="90"/>
                  </a:lnTo>
                  <a:lnTo>
                    <a:pt x="325" y="87"/>
                  </a:lnTo>
                  <a:lnTo>
                    <a:pt x="332" y="86"/>
                  </a:lnTo>
                  <a:lnTo>
                    <a:pt x="341" y="86"/>
                  </a:lnTo>
                  <a:lnTo>
                    <a:pt x="350" y="86"/>
                  </a:lnTo>
                  <a:lnTo>
                    <a:pt x="358" y="87"/>
                  </a:lnTo>
                  <a:lnTo>
                    <a:pt x="367" y="86"/>
                  </a:lnTo>
                  <a:lnTo>
                    <a:pt x="374" y="84"/>
                  </a:lnTo>
                  <a:lnTo>
                    <a:pt x="382" y="79"/>
                  </a:lnTo>
                  <a:lnTo>
                    <a:pt x="389" y="77"/>
                  </a:lnTo>
                  <a:lnTo>
                    <a:pt x="397" y="73"/>
                  </a:lnTo>
                  <a:lnTo>
                    <a:pt x="404" y="70"/>
                  </a:lnTo>
                  <a:lnTo>
                    <a:pt x="411" y="67"/>
                  </a:lnTo>
                  <a:lnTo>
                    <a:pt x="419" y="66"/>
                  </a:lnTo>
                  <a:lnTo>
                    <a:pt x="427" y="65"/>
                  </a:lnTo>
                  <a:lnTo>
                    <a:pt x="435" y="66"/>
                  </a:lnTo>
                  <a:lnTo>
                    <a:pt x="444" y="68"/>
                  </a:lnTo>
                  <a:lnTo>
                    <a:pt x="446" y="69"/>
                  </a:lnTo>
                  <a:lnTo>
                    <a:pt x="448" y="69"/>
                  </a:lnTo>
                  <a:lnTo>
                    <a:pt x="450" y="70"/>
                  </a:lnTo>
                  <a:lnTo>
                    <a:pt x="453" y="70"/>
                  </a:lnTo>
                  <a:lnTo>
                    <a:pt x="455" y="71"/>
                  </a:lnTo>
                  <a:lnTo>
                    <a:pt x="457" y="72"/>
                  </a:lnTo>
                  <a:lnTo>
                    <a:pt x="459" y="73"/>
                  </a:lnTo>
                  <a:lnTo>
                    <a:pt x="461" y="75"/>
                  </a:lnTo>
                  <a:lnTo>
                    <a:pt x="461" y="84"/>
                  </a:lnTo>
                  <a:lnTo>
                    <a:pt x="462" y="92"/>
                  </a:lnTo>
                  <a:lnTo>
                    <a:pt x="465" y="98"/>
                  </a:lnTo>
                  <a:lnTo>
                    <a:pt x="473" y="103"/>
                  </a:lnTo>
                  <a:lnTo>
                    <a:pt x="479" y="105"/>
                  </a:lnTo>
                  <a:lnTo>
                    <a:pt x="486" y="106"/>
                  </a:lnTo>
                  <a:lnTo>
                    <a:pt x="493" y="107"/>
                  </a:lnTo>
                  <a:lnTo>
                    <a:pt x="500" y="107"/>
                  </a:lnTo>
                  <a:lnTo>
                    <a:pt x="507" y="109"/>
                  </a:lnTo>
                  <a:lnTo>
                    <a:pt x="514" y="109"/>
                  </a:lnTo>
                  <a:lnTo>
                    <a:pt x="522" y="110"/>
                  </a:lnTo>
                  <a:lnTo>
                    <a:pt x="528" y="110"/>
                  </a:lnTo>
                  <a:lnTo>
                    <a:pt x="531" y="106"/>
                  </a:lnTo>
                  <a:lnTo>
                    <a:pt x="536" y="104"/>
                  </a:lnTo>
                  <a:lnTo>
                    <a:pt x="540" y="102"/>
                  </a:lnTo>
                  <a:lnTo>
                    <a:pt x="545" y="100"/>
                  </a:lnTo>
                  <a:lnTo>
                    <a:pt x="549" y="98"/>
                  </a:lnTo>
                  <a:lnTo>
                    <a:pt x="553" y="96"/>
                  </a:lnTo>
                  <a:lnTo>
                    <a:pt x="558" y="93"/>
                  </a:lnTo>
                  <a:lnTo>
                    <a:pt x="561" y="90"/>
                  </a:lnTo>
                  <a:lnTo>
                    <a:pt x="557" y="88"/>
                  </a:lnTo>
                  <a:lnTo>
                    <a:pt x="552" y="88"/>
                  </a:lnTo>
                  <a:lnTo>
                    <a:pt x="549" y="87"/>
                  </a:lnTo>
                  <a:lnTo>
                    <a:pt x="545" y="87"/>
                  </a:lnTo>
                  <a:lnTo>
                    <a:pt x="541" y="86"/>
                  </a:lnTo>
                  <a:lnTo>
                    <a:pt x="537" y="85"/>
                  </a:lnTo>
                  <a:lnTo>
                    <a:pt x="534" y="83"/>
                  </a:lnTo>
                  <a:lnTo>
                    <a:pt x="531" y="81"/>
                  </a:lnTo>
                  <a:lnTo>
                    <a:pt x="527" y="81"/>
                  </a:lnTo>
                  <a:lnTo>
                    <a:pt x="524" y="81"/>
                  </a:lnTo>
                  <a:lnTo>
                    <a:pt x="522" y="80"/>
                  </a:lnTo>
                  <a:lnTo>
                    <a:pt x="520" y="77"/>
                  </a:lnTo>
                  <a:lnTo>
                    <a:pt x="520" y="73"/>
                  </a:lnTo>
                  <a:lnTo>
                    <a:pt x="522" y="68"/>
                  </a:lnTo>
                  <a:lnTo>
                    <a:pt x="526" y="65"/>
                  </a:lnTo>
                  <a:lnTo>
                    <a:pt x="530" y="63"/>
                  </a:lnTo>
                  <a:lnTo>
                    <a:pt x="534" y="61"/>
                  </a:lnTo>
                  <a:lnTo>
                    <a:pt x="538" y="60"/>
                  </a:lnTo>
                  <a:lnTo>
                    <a:pt x="543" y="57"/>
                  </a:lnTo>
                  <a:lnTo>
                    <a:pt x="547" y="56"/>
                  </a:lnTo>
                  <a:lnTo>
                    <a:pt x="551" y="53"/>
                  </a:lnTo>
                  <a:lnTo>
                    <a:pt x="555" y="51"/>
                  </a:lnTo>
                  <a:lnTo>
                    <a:pt x="559" y="48"/>
                  </a:lnTo>
                  <a:lnTo>
                    <a:pt x="563" y="45"/>
                  </a:lnTo>
                  <a:lnTo>
                    <a:pt x="561" y="44"/>
                  </a:lnTo>
                  <a:lnTo>
                    <a:pt x="560" y="42"/>
                  </a:lnTo>
                  <a:lnTo>
                    <a:pt x="558" y="42"/>
                  </a:lnTo>
                  <a:lnTo>
                    <a:pt x="556" y="41"/>
                  </a:lnTo>
                  <a:lnTo>
                    <a:pt x="552" y="41"/>
                  </a:lnTo>
                  <a:lnTo>
                    <a:pt x="547" y="41"/>
                  </a:lnTo>
                  <a:lnTo>
                    <a:pt x="543" y="41"/>
                  </a:lnTo>
                  <a:lnTo>
                    <a:pt x="539" y="41"/>
                  </a:lnTo>
                  <a:lnTo>
                    <a:pt x="534" y="42"/>
                  </a:lnTo>
                  <a:lnTo>
                    <a:pt x="530" y="42"/>
                  </a:lnTo>
                  <a:lnTo>
                    <a:pt x="525" y="42"/>
                  </a:lnTo>
                  <a:lnTo>
                    <a:pt x="520" y="43"/>
                  </a:lnTo>
                  <a:lnTo>
                    <a:pt x="519" y="45"/>
                  </a:lnTo>
                  <a:lnTo>
                    <a:pt x="517" y="47"/>
                  </a:lnTo>
                  <a:lnTo>
                    <a:pt x="515" y="47"/>
                  </a:lnTo>
                  <a:lnTo>
                    <a:pt x="513" y="48"/>
                  </a:lnTo>
                  <a:lnTo>
                    <a:pt x="510" y="47"/>
                  </a:lnTo>
                  <a:lnTo>
                    <a:pt x="507" y="47"/>
                  </a:lnTo>
                  <a:lnTo>
                    <a:pt x="505" y="46"/>
                  </a:lnTo>
                  <a:lnTo>
                    <a:pt x="503" y="45"/>
                  </a:lnTo>
                  <a:lnTo>
                    <a:pt x="500" y="44"/>
                  </a:lnTo>
                  <a:lnTo>
                    <a:pt x="497" y="44"/>
                  </a:lnTo>
                  <a:lnTo>
                    <a:pt x="494" y="44"/>
                  </a:lnTo>
                  <a:lnTo>
                    <a:pt x="492" y="45"/>
                  </a:lnTo>
                  <a:lnTo>
                    <a:pt x="489" y="46"/>
                  </a:lnTo>
                  <a:lnTo>
                    <a:pt x="486" y="47"/>
                  </a:lnTo>
                  <a:lnTo>
                    <a:pt x="483" y="47"/>
                  </a:lnTo>
                  <a:lnTo>
                    <a:pt x="480" y="48"/>
                  </a:lnTo>
                  <a:lnTo>
                    <a:pt x="475" y="51"/>
                  </a:lnTo>
                  <a:lnTo>
                    <a:pt x="470" y="52"/>
                  </a:lnTo>
                  <a:lnTo>
                    <a:pt x="465" y="54"/>
                  </a:lnTo>
                  <a:lnTo>
                    <a:pt x="461" y="55"/>
                  </a:lnTo>
                  <a:lnTo>
                    <a:pt x="457" y="55"/>
                  </a:lnTo>
                  <a:lnTo>
                    <a:pt x="452" y="55"/>
                  </a:lnTo>
                  <a:lnTo>
                    <a:pt x="448" y="54"/>
                  </a:lnTo>
                  <a:lnTo>
                    <a:pt x="443" y="51"/>
                  </a:lnTo>
                  <a:lnTo>
                    <a:pt x="445" y="45"/>
                  </a:lnTo>
                  <a:lnTo>
                    <a:pt x="448" y="40"/>
                  </a:lnTo>
                  <a:lnTo>
                    <a:pt x="451" y="35"/>
                  </a:lnTo>
                  <a:lnTo>
                    <a:pt x="451" y="29"/>
                  </a:lnTo>
                  <a:lnTo>
                    <a:pt x="448" y="26"/>
                  </a:lnTo>
                  <a:lnTo>
                    <a:pt x="445" y="25"/>
                  </a:lnTo>
                  <a:lnTo>
                    <a:pt x="441" y="25"/>
                  </a:lnTo>
                  <a:lnTo>
                    <a:pt x="438" y="26"/>
                  </a:lnTo>
                  <a:lnTo>
                    <a:pt x="435" y="27"/>
                  </a:lnTo>
                  <a:lnTo>
                    <a:pt x="431" y="28"/>
                  </a:lnTo>
                  <a:lnTo>
                    <a:pt x="428" y="29"/>
                  </a:lnTo>
                  <a:lnTo>
                    <a:pt x="424" y="28"/>
                  </a:lnTo>
                  <a:lnTo>
                    <a:pt x="421" y="31"/>
                  </a:lnTo>
                  <a:lnTo>
                    <a:pt x="418" y="32"/>
                  </a:lnTo>
                  <a:lnTo>
                    <a:pt x="415" y="33"/>
                  </a:lnTo>
                  <a:lnTo>
                    <a:pt x="412" y="35"/>
                  </a:lnTo>
                  <a:lnTo>
                    <a:pt x="408" y="36"/>
                  </a:lnTo>
                  <a:lnTo>
                    <a:pt x="405" y="38"/>
                  </a:lnTo>
                  <a:lnTo>
                    <a:pt x="401" y="40"/>
                  </a:lnTo>
                  <a:lnTo>
                    <a:pt x="398" y="43"/>
                  </a:lnTo>
                  <a:lnTo>
                    <a:pt x="394" y="45"/>
                  </a:lnTo>
                  <a:lnTo>
                    <a:pt x="391" y="47"/>
                  </a:lnTo>
                  <a:lnTo>
                    <a:pt x="387" y="49"/>
                  </a:lnTo>
                  <a:lnTo>
                    <a:pt x="383" y="52"/>
                  </a:lnTo>
                  <a:lnTo>
                    <a:pt x="379" y="55"/>
                  </a:lnTo>
                  <a:lnTo>
                    <a:pt x="376" y="56"/>
                  </a:lnTo>
                  <a:lnTo>
                    <a:pt x="372" y="56"/>
                  </a:lnTo>
                  <a:lnTo>
                    <a:pt x="368" y="56"/>
                  </a:lnTo>
                  <a:lnTo>
                    <a:pt x="368" y="53"/>
                  </a:lnTo>
                  <a:lnTo>
                    <a:pt x="365" y="51"/>
                  </a:lnTo>
                  <a:lnTo>
                    <a:pt x="361" y="51"/>
                  </a:lnTo>
                  <a:lnTo>
                    <a:pt x="357" y="52"/>
                  </a:lnTo>
                  <a:lnTo>
                    <a:pt x="354" y="54"/>
                  </a:lnTo>
                  <a:lnTo>
                    <a:pt x="351" y="56"/>
                  </a:lnTo>
                  <a:lnTo>
                    <a:pt x="348" y="58"/>
                  </a:lnTo>
                  <a:lnTo>
                    <a:pt x="344" y="60"/>
                  </a:lnTo>
                  <a:lnTo>
                    <a:pt x="340" y="61"/>
                  </a:lnTo>
                  <a:lnTo>
                    <a:pt x="336" y="62"/>
                  </a:lnTo>
                  <a:lnTo>
                    <a:pt x="332" y="62"/>
                  </a:lnTo>
                  <a:lnTo>
                    <a:pt x="329" y="61"/>
                  </a:lnTo>
                  <a:lnTo>
                    <a:pt x="326" y="60"/>
                  </a:lnTo>
                  <a:lnTo>
                    <a:pt x="323" y="59"/>
                  </a:lnTo>
                  <a:lnTo>
                    <a:pt x="321" y="57"/>
                  </a:lnTo>
                  <a:lnTo>
                    <a:pt x="318" y="56"/>
                  </a:lnTo>
                  <a:lnTo>
                    <a:pt x="316" y="55"/>
                  </a:lnTo>
                  <a:lnTo>
                    <a:pt x="314" y="53"/>
                  </a:lnTo>
                  <a:lnTo>
                    <a:pt x="312" y="51"/>
                  </a:lnTo>
                  <a:lnTo>
                    <a:pt x="310" y="48"/>
                  </a:lnTo>
                  <a:lnTo>
                    <a:pt x="312" y="44"/>
                  </a:lnTo>
                  <a:lnTo>
                    <a:pt x="312" y="40"/>
                  </a:lnTo>
                  <a:lnTo>
                    <a:pt x="310" y="37"/>
                  </a:lnTo>
                  <a:lnTo>
                    <a:pt x="307" y="34"/>
                  </a:lnTo>
                  <a:lnTo>
                    <a:pt x="303" y="33"/>
                  </a:lnTo>
                  <a:lnTo>
                    <a:pt x="299" y="31"/>
                  </a:lnTo>
                  <a:lnTo>
                    <a:pt x="295" y="28"/>
                  </a:lnTo>
                  <a:lnTo>
                    <a:pt x="292" y="25"/>
                  </a:lnTo>
                  <a:lnTo>
                    <a:pt x="281" y="25"/>
                  </a:lnTo>
                  <a:lnTo>
                    <a:pt x="270" y="28"/>
                  </a:lnTo>
                  <a:lnTo>
                    <a:pt x="260" y="34"/>
                  </a:lnTo>
                  <a:lnTo>
                    <a:pt x="250" y="40"/>
                  </a:lnTo>
                  <a:lnTo>
                    <a:pt x="241" y="45"/>
                  </a:lnTo>
                  <a:lnTo>
                    <a:pt x="230" y="48"/>
                  </a:lnTo>
                  <a:lnTo>
                    <a:pt x="219" y="49"/>
                  </a:lnTo>
                  <a:lnTo>
                    <a:pt x="208" y="45"/>
                  </a:lnTo>
                  <a:lnTo>
                    <a:pt x="202" y="46"/>
                  </a:lnTo>
                  <a:lnTo>
                    <a:pt x="197" y="46"/>
                  </a:lnTo>
                  <a:lnTo>
                    <a:pt x="191" y="46"/>
                  </a:lnTo>
                  <a:lnTo>
                    <a:pt x="185" y="46"/>
                  </a:lnTo>
                  <a:lnTo>
                    <a:pt x="179" y="47"/>
                  </a:lnTo>
                  <a:lnTo>
                    <a:pt x="173" y="48"/>
                  </a:lnTo>
                  <a:lnTo>
                    <a:pt x="168" y="51"/>
                  </a:lnTo>
                  <a:lnTo>
                    <a:pt x="164" y="55"/>
                  </a:lnTo>
                  <a:lnTo>
                    <a:pt x="160" y="55"/>
                  </a:lnTo>
                  <a:lnTo>
                    <a:pt x="157" y="55"/>
                  </a:lnTo>
                  <a:lnTo>
                    <a:pt x="154" y="57"/>
                  </a:lnTo>
                  <a:lnTo>
                    <a:pt x="152" y="60"/>
                  </a:lnTo>
                  <a:lnTo>
                    <a:pt x="152" y="62"/>
                  </a:lnTo>
                  <a:lnTo>
                    <a:pt x="151" y="65"/>
                  </a:lnTo>
                  <a:lnTo>
                    <a:pt x="151" y="67"/>
                  </a:lnTo>
                  <a:lnTo>
                    <a:pt x="153" y="70"/>
                  </a:lnTo>
                  <a:lnTo>
                    <a:pt x="157" y="67"/>
                  </a:lnTo>
                  <a:lnTo>
                    <a:pt x="159" y="65"/>
                  </a:lnTo>
                  <a:lnTo>
                    <a:pt x="163" y="62"/>
                  </a:lnTo>
                  <a:lnTo>
                    <a:pt x="168" y="61"/>
                  </a:lnTo>
                  <a:lnTo>
                    <a:pt x="170" y="64"/>
                  </a:lnTo>
                  <a:lnTo>
                    <a:pt x="172" y="66"/>
                  </a:lnTo>
                  <a:lnTo>
                    <a:pt x="175" y="67"/>
                  </a:lnTo>
                  <a:lnTo>
                    <a:pt x="177" y="69"/>
                  </a:lnTo>
                  <a:lnTo>
                    <a:pt x="180" y="71"/>
                  </a:lnTo>
                  <a:lnTo>
                    <a:pt x="182" y="72"/>
                  </a:lnTo>
                  <a:lnTo>
                    <a:pt x="183" y="74"/>
                  </a:lnTo>
                  <a:lnTo>
                    <a:pt x="184" y="77"/>
                  </a:lnTo>
                  <a:lnTo>
                    <a:pt x="180" y="80"/>
                  </a:lnTo>
                  <a:lnTo>
                    <a:pt x="177" y="83"/>
                  </a:lnTo>
                  <a:lnTo>
                    <a:pt x="173" y="86"/>
                  </a:lnTo>
                  <a:lnTo>
                    <a:pt x="168" y="87"/>
                  </a:lnTo>
                  <a:lnTo>
                    <a:pt x="164" y="89"/>
                  </a:lnTo>
                  <a:lnTo>
                    <a:pt x="159" y="91"/>
                  </a:lnTo>
                  <a:lnTo>
                    <a:pt x="155" y="91"/>
                  </a:lnTo>
                  <a:lnTo>
                    <a:pt x="150" y="91"/>
                  </a:lnTo>
                  <a:lnTo>
                    <a:pt x="146" y="92"/>
                  </a:lnTo>
                  <a:lnTo>
                    <a:pt x="143" y="90"/>
                  </a:lnTo>
                  <a:lnTo>
                    <a:pt x="141" y="88"/>
                  </a:lnTo>
                  <a:lnTo>
                    <a:pt x="139" y="85"/>
                  </a:lnTo>
                  <a:lnTo>
                    <a:pt x="137" y="83"/>
                  </a:lnTo>
                  <a:lnTo>
                    <a:pt x="136" y="80"/>
                  </a:lnTo>
                  <a:lnTo>
                    <a:pt x="133" y="79"/>
                  </a:lnTo>
                  <a:lnTo>
                    <a:pt x="129" y="80"/>
                  </a:lnTo>
                  <a:lnTo>
                    <a:pt x="126" y="76"/>
                  </a:lnTo>
                  <a:lnTo>
                    <a:pt x="126" y="71"/>
                  </a:lnTo>
                  <a:lnTo>
                    <a:pt x="128" y="66"/>
                  </a:lnTo>
                  <a:lnTo>
                    <a:pt x="129" y="61"/>
                  </a:lnTo>
                  <a:lnTo>
                    <a:pt x="133" y="57"/>
                  </a:lnTo>
                  <a:lnTo>
                    <a:pt x="139" y="54"/>
                  </a:lnTo>
                  <a:lnTo>
                    <a:pt x="144" y="50"/>
                  </a:lnTo>
                  <a:lnTo>
                    <a:pt x="149" y="47"/>
                  </a:lnTo>
                  <a:lnTo>
                    <a:pt x="155" y="45"/>
                  </a:lnTo>
                  <a:lnTo>
                    <a:pt x="160" y="42"/>
                  </a:lnTo>
                  <a:lnTo>
                    <a:pt x="166" y="38"/>
                  </a:lnTo>
                  <a:lnTo>
                    <a:pt x="172" y="34"/>
                  </a:lnTo>
                  <a:lnTo>
                    <a:pt x="176" y="35"/>
                  </a:lnTo>
                  <a:lnTo>
                    <a:pt x="179" y="34"/>
                  </a:lnTo>
                  <a:lnTo>
                    <a:pt x="182" y="33"/>
                  </a:lnTo>
                  <a:lnTo>
                    <a:pt x="185" y="31"/>
                  </a:lnTo>
                  <a:lnTo>
                    <a:pt x="188" y="28"/>
                  </a:lnTo>
                  <a:lnTo>
                    <a:pt x="191" y="27"/>
                  </a:lnTo>
                  <a:lnTo>
                    <a:pt x="194" y="26"/>
                  </a:lnTo>
                  <a:lnTo>
                    <a:pt x="198" y="26"/>
                  </a:lnTo>
                  <a:lnTo>
                    <a:pt x="205" y="26"/>
                  </a:lnTo>
                  <a:lnTo>
                    <a:pt x="212" y="25"/>
                  </a:lnTo>
                  <a:lnTo>
                    <a:pt x="219" y="25"/>
                  </a:lnTo>
                  <a:lnTo>
                    <a:pt x="226" y="25"/>
                  </a:lnTo>
                  <a:lnTo>
                    <a:pt x="232" y="25"/>
                  </a:lnTo>
                  <a:lnTo>
                    <a:pt x="239" y="25"/>
                  </a:lnTo>
                  <a:lnTo>
                    <a:pt x="246" y="25"/>
                  </a:lnTo>
                  <a:lnTo>
                    <a:pt x="253" y="25"/>
                  </a:lnTo>
                  <a:lnTo>
                    <a:pt x="259" y="20"/>
                  </a:lnTo>
                  <a:lnTo>
                    <a:pt x="267" y="16"/>
                  </a:lnTo>
                  <a:lnTo>
                    <a:pt x="275" y="11"/>
                  </a:lnTo>
                  <a:lnTo>
                    <a:pt x="283" y="7"/>
                  </a:lnTo>
                  <a:lnTo>
                    <a:pt x="291" y="5"/>
                  </a:lnTo>
                  <a:lnTo>
                    <a:pt x="300" y="2"/>
                  </a:lnTo>
                  <a:lnTo>
                    <a:pt x="309" y="0"/>
                  </a:lnTo>
                  <a:lnTo>
                    <a:pt x="318" y="0"/>
                  </a:lnTo>
                  <a:lnTo>
                    <a:pt x="322" y="0"/>
                  </a:lnTo>
                  <a:lnTo>
                    <a:pt x="325" y="2"/>
                  </a:lnTo>
                  <a:lnTo>
                    <a:pt x="328" y="4"/>
                  </a:lnTo>
                  <a:lnTo>
                    <a:pt x="329" y="6"/>
                  </a:lnTo>
                  <a:lnTo>
                    <a:pt x="332" y="9"/>
                  </a:lnTo>
                  <a:lnTo>
                    <a:pt x="334" y="11"/>
                  </a:lnTo>
                  <a:lnTo>
                    <a:pt x="338" y="13"/>
                  </a:lnTo>
                  <a:lnTo>
                    <a:pt x="341" y="13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179" name="Freeform 178"/>
            <p:cNvSpPr>
              <a:spLocks/>
            </p:cNvSpPr>
            <p:nvPr/>
          </p:nvSpPr>
          <p:spPr bwMode="auto">
            <a:xfrm>
              <a:off x="360" y="1816"/>
              <a:ext cx="835" cy="290"/>
            </a:xfrm>
            <a:custGeom>
              <a:avLst/>
              <a:gdLst/>
              <a:ahLst/>
              <a:cxnLst>
                <a:cxn ang="0">
                  <a:pos x="758" y="50"/>
                </a:cxn>
                <a:cxn ang="0">
                  <a:pos x="814" y="44"/>
                </a:cxn>
                <a:cxn ang="0">
                  <a:pos x="812" y="87"/>
                </a:cxn>
                <a:cxn ang="0">
                  <a:pos x="789" y="107"/>
                </a:cxn>
                <a:cxn ang="0">
                  <a:pos x="770" y="145"/>
                </a:cxn>
                <a:cxn ang="0">
                  <a:pos x="749" y="140"/>
                </a:cxn>
                <a:cxn ang="0">
                  <a:pos x="755" y="99"/>
                </a:cxn>
                <a:cxn ang="0">
                  <a:pos x="765" y="79"/>
                </a:cxn>
                <a:cxn ang="0">
                  <a:pos x="722" y="61"/>
                </a:cxn>
                <a:cxn ang="0">
                  <a:pos x="713" y="37"/>
                </a:cxn>
                <a:cxn ang="0">
                  <a:pos x="651" y="72"/>
                </a:cxn>
                <a:cxn ang="0">
                  <a:pos x="616" y="56"/>
                </a:cxn>
                <a:cxn ang="0">
                  <a:pos x="572" y="87"/>
                </a:cxn>
                <a:cxn ang="0">
                  <a:pos x="535" y="128"/>
                </a:cxn>
                <a:cxn ang="0">
                  <a:pos x="510" y="142"/>
                </a:cxn>
                <a:cxn ang="0">
                  <a:pos x="484" y="96"/>
                </a:cxn>
                <a:cxn ang="0">
                  <a:pos x="452" y="107"/>
                </a:cxn>
                <a:cxn ang="0">
                  <a:pos x="420" y="100"/>
                </a:cxn>
                <a:cxn ang="0">
                  <a:pos x="433" y="65"/>
                </a:cxn>
                <a:cxn ang="0">
                  <a:pos x="396" y="78"/>
                </a:cxn>
                <a:cxn ang="0">
                  <a:pos x="377" y="119"/>
                </a:cxn>
                <a:cxn ang="0">
                  <a:pos x="417" y="144"/>
                </a:cxn>
                <a:cxn ang="0">
                  <a:pos x="442" y="136"/>
                </a:cxn>
                <a:cxn ang="0">
                  <a:pos x="469" y="145"/>
                </a:cxn>
                <a:cxn ang="0">
                  <a:pos x="444" y="177"/>
                </a:cxn>
                <a:cxn ang="0">
                  <a:pos x="415" y="157"/>
                </a:cxn>
                <a:cxn ang="0">
                  <a:pos x="351" y="151"/>
                </a:cxn>
                <a:cxn ang="0">
                  <a:pos x="289" y="153"/>
                </a:cxn>
                <a:cxn ang="0">
                  <a:pos x="238" y="174"/>
                </a:cxn>
                <a:cxn ang="0">
                  <a:pos x="190" y="190"/>
                </a:cxn>
                <a:cxn ang="0">
                  <a:pos x="193" y="157"/>
                </a:cxn>
                <a:cxn ang="0">
                  <a:pos x="144" y="176"/>
                </a:cxn>
                <a:cxn ang="0">
                  <a:pos x="59" y="215"/>
                </a:cxn>
                <a:cxn ang="0">
                  <a:pos x="59" y="245"/>
                </a:cxn>
                <a:cxn ang="0">
                  <a:pos x="154" y="206"/>
                </a:cxn>
                <a:cxn ang="0">
                  <a:pos x="178" y="220"/>
                </a:cxn>
                <a:cxn ang="0">
                  <a:pos x="141" y="249"/>
                </a:cxn>
                <a:cxn ang="0">
                  <a:pos x="214" y="226"/>
                </a:cxn>
                <a:cxn ang="0">
                  <a:pos x="283" y="200"/>
                </a:cxn>
                <a:cxn ang="0">
                  <a:pos x="229" y="233"/>
                </a:cxn>
                <a:cxn ang="0">
                  <a:pos x="164" y="276"/>
                </a:cxn>
                <a:cxn ang="0">
                  <a:pos x="108" y="272"/>
                </a:cxn>
                <a:cxn ang="0">
                  <a:pos x="137" y="240"/>
                </a:cxn>
                <a:cxn ang="0">
                  <a:pos x="84" y="261"/>
                </a:cxn>
                <a:cxn ang="0">
                  <a:pos x="23" y="277"/>
                </a:cxn>
                <a:cxn ang="0">
                  <a:pos x="9" y="235"/>
                </a:cxn>
                <a:cxn ang="0">
                  <a:pos x="62" y="193"/>
                </a:cxn>
                <a:cxn ang="0">
                  <a:pos x="151" y="155"/>
                </a:cxn>
                <a:cxn ang="0">
                  <a:pos x="197" y="132"/>
                </a:cxn>
                <a:cxn ang="0">
                  <a:pos x="221" y="142"/>
                </a:cxn>
                <a:cxn ang="0">
                  <a:pos x="247" y="150"/>
                </a:cxn>
                <a:cxn ang="0">
                  <a:pos x="310" y="126"/>
                </a:cxn>
                <a:cxn ang="0">
                  <a:pos x="357" y="108"/>
                </a:cxn>
                <a:cxn ang="0">
                  <a:pos x="390" y="65"/>
                </a:cxn>
                <a:cxn ang="0">
                  <a:pos x="459" y="32"/>
                </a:cxn>
                <a:cxn ang="0">
                  <a:pos x="456" y="73"/>
                </a:cxn>
                <a:cxn ang="0">
                  <a:pos x="522" y="67"/>
                </a:cxn>
                <a:cxn ang="0">
                  <a:pos x="563" y="75"/>
                </a:cxn>
                <a:cxn ang="0">
                  <a:pos x="606" y="25"/>
                </a:cxn>
                <a:cxn ang="0">
                  <a:pos x="648" y="37"/>
                </a:cxn>
                <a:cxn ang="0">
                  <a:pos x="716" y="12"/>
                </a:cxn>
                <a:cxn ang="0">
                  <a:pos x="767" y="7"/>
                </a:cxn>
              </a:cxnLst>
              <a:rect l="0" t="0" r="r" b="b"/>
              <a:pathLst>
                <a:path w="835" h="290">
                  <a:moveTo>
                    <a:pt x="769" y="9"/>
                  </a:moveTo>
                  <a:lnTo>
                    <a:pt x="773" y="13"/>
                  </a:lnTo>
                  <a:lnTo>
                    <a:pt x="771" y="17"/>
                  </a:lnTo>
                  <a:lnTo>
                    <a:pt x="768" y="20"/>
                  </a:lnTo>
                  <a:lnTo>
                    <a:pt x="768" y="25"/>
                  </a:lnTo>
                  <a:lnTo>
                    <a:pt x="765" y="29"/>
                  </a:lnTo>
                  <a:lnTo>
                    <a:pt x="761" y="33"/>
                  </a:lnTo>
                  <a:lnTo>
                    <a:pt x="757" y="37"/>
                  </a:lnTo>
                  <a:lnTo>
                    <a:pt x="753" y="41"/>
                  </a:lnTo>
                  <a:lnTo>
                    <a:pt x="752" y="46"/>
                  </a:lnTo>
                  <a:lnTo>
                    <a:pt x="755" y="48"/>
                  </a:lnTo>
                  <a:lnTo>
                    <a:pt x="758" y="50"/>
                  </a:lnTo>
                  <a:lnTo>
                    <a:pt x="762" y="53"/>
                  </a:lnTo>
                  <a:lnTo>
                    <a:pt x="767" y="52"/>
                  </a:lnTo>
                  <a:lnTo>
                    <a:pt x="772" y="51"/>
                  </a:lnTo>
                  <a:lnTo>
                    <a:pt x="777" y="50"/>
                  </a:lnTo>
                  <a:lnTo>
                    <a:pt x="781" y="48"/>
                  </a:lnTo>
                  <a:lnTo>
                    <a:pt x="785" y="47"/>
                  </a:lnTo>
                  <a:lnTo>
                    <a:pt x="790" y="45"/>
                  </a:lnTo>
                  <a:lnTo>
                    <a:pt x="794" y="45"/>
                  </a:lnTo>
                  <a:lnTo>
                    <a:pt x="800" y="44"/>
                  </a:lnTo>
                  <a:lnTo>
                    <a:pt x="804" y="44"/>
                  </a:lnTo>
                  <a:lnTo>
                    <a:pt x="809" y="44"/>
                  </a:lnTo>
                  <a:lnTo>
                    <a:pt x="814" y="44"/>
                  </a:lnTo>
                  <a:lnTo>
                    <a:pt x="818" y="45"/>
                  </a:lnTo>
                  <a:lnTo>
                    <a:pt x="823" y="46"/>
                  </a:lnTo>
                  <a:lnTo>
                    <a:pt x="827" y="48"/>
                  </a:lnTo>
                  <a:lnTo>
                    <a:pt x="830" y="51"/>
                  </a:lnTo>
                  <a:lnTo>
                    <a:pt x="834" y="54"/>
                  </a:lnTo>
                  <a:lnTo>
                    <a:pt x="834" y="60"/>
                  </a:lnTo>
                  <a:lnTo>
                    <a:pt x="832" y="66"/>
                  </a:lnTo>
                  <a:lnTo>
                    <a:pt x="829" y="71"/>
                  </a:lnTo>
                  <a:lnTo>
                    <a:pt x="825" y="74"/>
                  </a:lnTo>
                  <a:lnTo>
                    <a:pt x="821" y="79"/>
                  </a:lnTo>
                  <a:lnTo>
                    <a:pt x="816" y="83"/>
                  </a:lnTo>
                  <a:lnTo>
                    <a:pt x="812" y="87"/>
                  </a:lnTo>
                  <a:lnTo>
                    <a:pt x="808" y="91"/>
                  </a:lnTo>
                  <a:lnTo>
                    <a:pt x="804" y="91"/>
                  </a:lnTo>
                  <a:lnTo>
                    <a:pt x="801" y="92"/>
                  </a:lnTo>
                  <a:lnTo>
                    <a:pt x="797" y="93"/>
                  </a:lnTo>
                  <a:lnTo>
                    <a:pt x="794" y="94"/>
                  </a:lnTo>
                  <a:lnTo>
                    <a:pt x="791" y="96"/>
                  </a:lnTo>
                  <a:lnTo>
                    <a:pt x="787" y="98"/>
                  </a:lnTo>
                  <a:lnTo>
                    <a:pt x="784" y="99"/>
                  </a:lnTo>
                  <a:lnTo>
                    <a:pt x="781" y="101"/>
                  </a:lnTo>
                  <a:lnTo>
                    <a:pt x="783" y="103"/>
                  </a:lnTo>
                  <a:lnTo>
                    <a:pt x="785" y="105"/>
                  </a:lnTo>
                  <a:lnTo>
                    <a:pt x="789" y="107"/>
                  </a:lnTo>
                  <a:lnTo>
                    <a:pt x="793" y="109"/>
                  </a:lnTo>
                  <a:lnTo>
                    <a:pt x="796" y="111"/>
                  </a:lnTo>
                  <a:lnTo>
                    <a:pt x="798" y="113"/>
                  </a:lnTo>
                  <a:lnTo>
                    <a:pt x="799" y="116"/>
                  </a:lnTo>
                  <a:lnTo>
                    <a:pt x="797" y="120"/>
                  </a:lnTo>
                  <a:lnTo>
                    <a:pt x="792" y="123"/>
                  </a:lnTo>
                  <a:lnTo>
                    <a:pt x="788" y="127"/>
                  </a:lnTo>
                  <a:lnTo>
                    <a:pt x="785" y="131"/>
                  </a:lnTo>
                  <a:lnTo>
                    <a:pt x="781" y="135"/>
                  </a:lnTo>
                  <a:lnTo>
                    <a:pt x="778" y="139"/>
                  </a:lnTo>
                  <a:lnTo>
                    <a:pt x="774" y="142"/>
                  </a:lnTo>
                  <a:lnTo>
                    <a:pt x="770" y="145"/>
                  </a:lnTo>
                  <a:lnTo>
                    <a:pt x="765" y="146"/>
                  </a:lnTo>
                  <a:lnTo>
                    <a:pt x="762" y="148"/>
                  </a:lnTo>
                  <a:lnTo>
                    <a:pt x="761" y="148"/>
                  </a:lnTo>
                  <a:lnTo>
                    <a:pt x="759" y="150"/>
                  </a:lnTo>
                  <a:lnTo>
                    <a:pt x="758" y="152"/>
                  </a:lnTo>
                  <a:lnTo>
                    <a:pt x="755" y="153"/>
                  </a:lnTo>
                  <a:lnTo>
                    <a:pt x="753" y="154"/>
                  </a:lnTo>
                  <a:lnTo>
                    <a:pt x="751" y="154"/>
                  </a:lnTo>
                  <a:lnTo>
                    <a:pt x="748" y="153"/>
                  </a:lnTo>
                  <a:lnTo>
                    <a:pt x="747" y="149"/>
                  </a:lnTo>
                  <a:lnTo>
                    <a:pt x="748" y="145"/>
                  </a:lnTo>
                  <a:lnTo>
                    <a:pt x="749" y="140"/>
                  </a:lnTo>
                  <a:lnTo>
                    <a:pt x="752" y="137"/>
                  </a:lnTo>
                  <a:lnTo>
                    <a:pt x="750" y="133"/>
                  </a:lnTo>
                  <a:lnTo>
                    <a:pt x="748" y="131"/>
                  </a:lnTo>
                  <a:lnTo>
                    <a:pt x="746" y="128"/>
                  </a:lnTo>
                  <a:lnTo>
                    <a:pt x="743" y="125"/>
                  </a:lnTo>
                  <a:lnTo>
                    <a:pt x="742" y="122"/>
                  </a:lnTo>
                  <a:lnTo>
                    <a:pt x="740" y="120"/>
                  </a:lnTo>
                  <a:lnTo>
                    <a:pt x="741" y="118"/>
                  </a:lnTo>
                  <a:lnTo>
                    <a:pt x="744" y="115"/>
                  </a:lnTo>
                  <a:lnTo>
                    <a:pt x="747" y="109"/>
                  </a:lnTo>
                  <a:lnTo>
                    <a:pt x="751" y="103"/>
                  </a:lnTo>
                  <a:lnTo>
                    <a:pt x="755" y="99"/>
                  </a:lnTo>
                  <a:lnTo>
                    <a:pt x="759" y="94"/>
                  </a:lnTo>
                  <a:lnTo>
                    <a:pt x="764" y="89"/>
                  </a:lnTo>
                  <a:lnTo>
                    <a:pt x="768" y="86"/>
                  </a:lnTo>
                  <a:lnTo>
                    <a:pt x="774" y="84"/>
                  </a:lnTo>
                  <a:lnTo>
                    <a:pt x="781" y="82"/>
                  </a:lnTo>
                  <a:lnTo>
                    <a:pt x="783" y="81"/>
                  </a:lnTo>
                  <a:lnTo>
                    <a:pt x="786" y="79"/>
                  </a:lnTo>
                  <a:lnTo>
                    <a:pt x="788" y="78"/>
                  </a:lnTo>
                  <a:lnTo>
                    <a:pt x="788" y="74"/>
                  </a:lnTo>
                  <a:lnTo>
                    <a:pt x="781" y="75"/>
                  </a:lnTo>
                  <a:lnTo>
                    <a:pt x="772" y="76"/>
                  </a:lnTo>
                  <a:lnTo>
                    <a:pt x="765" y="79"/>
                  </a:lnTo>
                  <a:lnTo>
                    <a:pt x="758" y="82"/>
                  </a:lnTo>
                  <a:lnTo>
                    <a:pt x="750" y="84"/>
                  </a:lnTo>
                  <a:lnTo>
                    <a:pt x="741" y="86"/>
                  </a:lnTo>
                  <a:lnTo>
                    <a:pt x="732" y="86"/>
                  </a:lnTo>
                  <a:lnTo>
                    <a:pt x="724" y="84"/>
                  </a:lnTo>
                  <a:lnTo>
                    <a:pt x="720" y="83"/>
                  </a:lnTo>
                  <a:lnTo>
                    <a:pt x="717" y="80"/>
                  </a:lnTo>
                  <a:lnTo>
                    <a:pt x="715" y="77"/>
                  </a:lnTo>
                  <a:lnTo>
                    <a:pt x="713" y="74"/>
                  </a:lnTo>
                  <a:lnTo>
                    <a:pt x="715" y="70"/>
                  </a:lnTo>
                  <a:lnTo>
                    <a:pt x="718" y="66"/>
                  </a:lnTo>
                  <a:lnTo>
                    <a:pt x="722" y="61"/>
                  </a:lnTo>
                  <a:lnTo>
                    <a:pt x="724" y="55"/>
                  </a:lnTo>
                  <a:lnTo>
                    <a:pt x="728" y="54"/>
                  </a:lnTo>
                  <a:lnTo>
                    <a:pt x="731" y="51"/>
                  </a:lnTo>
                  <a:lnTo>
                    <a:pt x="733" y="48"/>
                  </a:lnTo>
                  <a:lnTo>
                    <a:pt x="735" y="44"/>
                  </a:lnTo>
                  <a:lnTo>
                    <a:pt x="737" y="41"/>
                  </a:lnTo>
                  <a:lnTo>
                    <a:pt x="737" y="37"/>
                  </a:lnTo>
                  <a:lnTo>
                    <a:pt x="735" y="35"/>
                  </a:lnTo>
                  <a:lnTo>
                    <a:pt x="732" y="33"/>
                  </a:lnTo>
                  <a:lnTo>
                    <a:pt x="725" y="33"/>
                  </a:lnTo>
                  <a:lnTo>
                    <a:pt x="719" y="35"/>
                  </a:lnTo>
                  <a:lnTo>
                    <a:pt x="713" y="37"/>
                  </a:lnTo>
                  <a:lnTo>
                    <a:pt x="708" y="40"/>
                  </a:lnTo>
                  <a:lnTo>
                    <a:pt x="702" y="44"/>
                  </a:lnTo>
                  <a:lnTo>
                    <a:pt x="696" y="46"/>
                  </a:lnTo>
                  <a:lnTo>
                    <a:pt x="690" y="49"/>
                  </a:lnTo>
                  <a:lnTo>
                    <a:pt x="684" y="51"/>
                  </a:lnTo>
                  <a:lnTo>
                    <a:pt x="679" y="54"/>
                  </a:lnTo>
                  <a:lnTo>
                    <a:pt x="675" y="57"/>
                  </a:lnTo>
                  <a:lnTo>
                    <a:pt x="670" y="60"/>
                  </a:lnTo>
                  <a:lnTo>
                    <a:pt x="665" y="64"/>
                  </a:lnTo>
                  <a:lnTo>
                    <a:pt x="661" y="67"/>
                  </a:lnTo>
                  <a:lnTo>
                    <a:pt x="655" y="70"/>
                  </a:lnTo>
                  <a:lnTo>
                    <a:pt x="651" y="72"/>
                  </a:lnTo>
                  <a:lnTo>
                    <a:pt x="646" y="76"/>
                  </a:lnTo>
                  <a:lnTo>
                    <a:pt x="643" y="77"/>
                  </a:lnTo>
                  <a:lnTo>
                    <a:pt x="641" y="78"/>
                  </a:lnTo>
                  <a:lnTo>
                    <a:pt x="637" y="79"/>
                  </a:lnTo>
                  <a:lnTo>
                    <a:pt x="635" y="79"/>
                  </a:lnTo>
                  <a:lnTo>
                    <a:pt x="632" y="80"/>
                  </a:lnTo>
                  <a:lnTo>
                    <a:pt x="628" y="79"/>
                  </a:lnTo>
                  <a:lnTo>
                    <a:pt x="626" y="78"/>
                  </a:lnTo>
                  <a:lnTo>
                    <a:pt x="624" y="76"/>
                  </a:lnTo>
                  <a:lnTo>
                    <a:pt x="622" y="70"/>
                  </a:lnTo>
                  <a:lnTo>
                    <a:pt x="618" y="64"/>
                  </a:lnTo>
                  <a:lnTo>
                    <a:pt x="616" y="56"/>
                  </a:lnTo>
                  <a:lnTo>
                    <a:pt x="613" y="49"/>
                  </a:lnTo>
                  <a:lnTo>
                    <a:pt x="608" y="50"/>
                  </a:lnTo>
                  <a:lnTo>
                    <a:pt x="603" y="53"/>
                  </a:lnTo>
                  <a:lnTo>
                    <a:pt x="599" y="56"/>
                  </a:lnTo>
                  <a:lnTo>
                    <a:pt x="596" y="59"/>
                  </a:lnTo>
                  <a:lnTo>
                    <a:pt x="592" y="63"/>
                  </a:lnTo>
                  <a:lnTo>
                    <a:pt x="589" y="66"/>
                  </a:lnTo>
                  <a:lnTo>
                    <a:pt x="585" y="70"/>
                  </a:lnTo>
                  <a:lnTo>
                    <a:pt x="582" y="73"/>
                  </a:lnTo>
                  <a:lnTo>
                    <a:pt x="578" y="78"/>
                  </a:lnTo>
                  <a:lnTo>
                    <a:pt x="575" y="83"/>
                  </a:lnTo>
                  <a:lnTo>
                    <a:pt x="572" y="87"/>
                  </a:lnTo>
                  <a:lnTo>
                    <a:pt x="569" y="92"/>
                  </a:lnTo>
                  <a:lnTo>
                    <a:pt x="566" y="96"/>
                  </a:lnTo>
                  <a:lnTo>
                    <a:pt x="562" y="100"/>
                  </a:lnTo>
                  <a:lnTo>
                    <a:pt x="558" y="103"/>
                  </a:lnTo>
                  <a:lnTo>
                    <a:pt x="552" y="107"/>
                  </a:lnTo>
                  <a:lnTo>
                    <a:pt x="549" y="109"/>
                  </a:lnTo>
                  <a:lnTo>
                    <a:pt x="546" y="113"/>
                  </a:lnTo>
                  <a:lnTo>
                    <a:pt x="543" y="116"/>
                  </a:lnTo>
                  <a:lnTo>
                    <a:pt x="541" y="118"/>
                  </a:lnTo>
                  <a:lnTo>
                    <a:pt x="539" y="121"/>
                  </a:lnTo>
                  <a:lnTo>
                    <a:pt x="536" y="124"/>
                  </a:lnTo>
                  <a:lnTo>
                    <a:pt x="535" y="128"/>
                  </a:lnTo>
                  <a:lnTo>
                    <a:pt x="533" y="132"/>
                  </a:lnTo>
                  <a:lnTo>
                    <a:pt x="531" y="134"/>
                  </a:lnTo>
                  <a:lnTo>
                    <a:pt x="529" y="136"/>
                  </a:lnTo>
                  <a:lnTo>
                    <a:pt x="528" y="138"/>
                  </a:lnTo>
                  <a:lnTo>
                    <a:pt x="525" y="140"/>
                  </a:lnTo>
                  <a:lnTo>
                    <a:pt x="524" y="143"/>
                  </a:lnTo>
                  <a:lnTo>
                    <a:pt x="522" y="145"/>
                  </a:lnTo>
                  <a:lnTo>
                    <a:pt x="519" y="147"/>
                  </a:lnTo>
                  <a:lnTo>
                    <a:pt x="516" y="148"/>
                  </a:lnTo>
                  <a:lnTo>
                    <a:pt x="512" y="148"/>
                  </a:lnTo>
                  <a:lnTo>
                    <a:pt x="511" y="146"/>
                  </a:lnTo>
                  <a:lnTo>
                    <a:pt x="510" y="142"/>
                  </a:lnTo>
                  <a:lnTo>
                    <a:pt x="511" y="139"/>
                  </a:lnTo>
                  <a:lnTo>
                    <a:pt x="515" y="133"/>
                  </a:lnTo>
                  <a:lnTo>
                    <a:pt x="518" y="125"/>
                  </a:lnTo>
                  <a:lnTo>
                    <a:pt x="519" y="119"/>
                  </a:lnTo>
                  <a:lnTo>
                    <a:pt x="517" y="112"/>
                  </a:lnTo>
                  <a:lnTo>
                    <a:pt x="513" y="107"/>
                  </a:lnTo>
                  <a:lnTo>
                    <a:pt x="509" y="103"/>
                  </a:lnTo>
                  <a:lnTo>
                    <a:pt x="504" y="101"/>
                  </a:lnTo>
                  <a:lnTo>
                    <a:pt x="499" y="98"/>
                  </a:lnTo>
                  <a:lnTo>
                    <a:pt x="493" y="97"/>
                  </a:lnTo>
                  <a:lnTo>
                    <a:pt x="488" y="96"/>
                  </a:lnTo>
                  <a:lnTo>
                    <a:pt x="484" y="96"/>
                  </a:lnTo>
                  <a:lnTo>
                    <a:pt x="478" y="98"/>
                  </a:lnTo>
                  <a:lnTo>
                    <a:pt x="476" y="99"/>
                  </a:lnTo>
                  <a:lnTo>
                    <a:pt x="473" y="100"/>
                  </a:lnTo>
                  <a:lnTo>
                    <a:pt x="471" y="100"/>
                  </a:lnTo>
                  <a:lnTo>
                    <a:pt x="469" y="100"/>
                  </a:lnTo>
                  <a:lnTo>
                    <a:pt x="466" y="100"/>
                  </a:lnTo>
                  <a:lnTo>
                    <a:pt x="464" y="100"/>
                  </a:lnTo>
                  <a:lnTo>
                    <a:pt x="463" y="102"/>
                  </a:lnTo>
                  <a:lnTo>
                    <a:pt x="461" y="104"/>
                  </a:lnTo>
                  <a:lnTo>
                    <a:pt x="458" y="105"/>
                  </a:lnTo>
                  <a:lnTo>
                    <a:pt x="454" y="106"/>
                  </a:lnTo>
                  <a:lnTo>
                    <a:pt x="452" y="107"/>
                  </a:lnTo>
                  <a:lnTo>
                    <a:pt x="449" y="109"/>
                  </a:lnTo>
                  <a:lnTo>
                    <a:pt x="445" y="110"/>
                  </a:lnTo>
                  <a:lnTo>
                    <a:pt x="443" y="111"/>
                  </a:lnTo>
                  <a:lnTo>
                    <a:pt x="440" y="111"/>
                  </a:lnTo>
                  <a:lnTo>
                    <a:pt x="436" y="109"/>
                  </a:lnTo>
                  <a:lnTo>
                    <a:pt x="434" y="107"/>
                  </a:lnTo>
                  <a:lnTo>
                    <a:pt x="431" y="106"/>
                  </a:lnTo>
                  <a:lnTo>
                    <a:pt x="429" y="105"/>
                  </a:lnTo>
                  <a:lnTo>
                    <a:pt x="426" y="105"/>
                  </a:lnTo>
                  <a:lnTo>
                    <a:pt x="423" y="103"/>
                  </a:lnTo>
                  <a:lnTo>
                    <a:pt x="422" y="103"/>
                  </a:lnTo>
                  <a:lnTo>
                    <a:pt x="420" y="100"/>
                  </a:lnTo>
                  <a:lnTo>
                    <a:pt x="420" y="98"/>
                  </a:lnTo>
                  <a:lnTo>
                    <a:pt x="421" y="94"/>
                  </a:lnTo>
                  <a:lnTo>
                    <a:pt x="423" y="90"/>
                  </a:lnTo>
                  <a:lnTo>
                    <a:pt x="425" y="87"/>
                  </a:lnTo>
                  <a:lnTo>
                    <a:pt x="428" y="84"/>
                  </a:lnTo>
                  <a:lnTo>
                    <a:pt x="431" y="80"/>
                  </a:lnTo>
                  <a:lnTo>
                    <a:pt x="433" y="76"/>
                  </a:lnTo>
                  <a:lnTo>
                    <a:pt x="435" y="73"/>
                  </a:lnTo>
                  <a:lnTo>
                    <a:pt x="437" y="70"/>
                  </a:lnTo>
                  <a:lnTo>
                    <a:pt x="436" y="68"/>
                  </a:lnTo>
                  <a:lnTo>
                    <a:pt x="435" y="66"/>
                  </a:lnTo>
                  <a:lnTo>
                    <a:pt x="433" y="65"/>
                  </a:lnTo>
                  <a:lnTo>
                    <a:pt x="430" y="64"/>
                  </a:lnTo>
                  <a:lnTo>
                    <a:pt x="425" y="63"/>
                  </a:lnTo>
                  <a:lnTo>
                    <a:pt x="422" y="64"/>
                  </a:lnTo>
                  <a:lnTo>
                    <a:pt x="420" y="65"/>
                  </a:lnTo>
                  <a:lnTo>
                    <a:pt x="417" y="67"/>
                  </a:lnTo>
                  <a:lnTo>
                    <a:pt x="415" y="69"/>
                  </a:lnTo>
                  <a:lnTo>
                    <a:pt x="413" y="71"/>
                  </a:lnTo>
                  <a:lnTo>
                    <a:pt x="410" y="72"/>
                  </a:lnTo>
                  <a:lnTo>
                    <a:pt x="406" y="73"/>
                  </a:lnTo>
                  <a:lnTo>
                    <a:pt x="403" y="75"/>
                  </a:lnTo>
                  <a:lnTo>
                    <a:pt x="400" y="76"/>
                  </a:lnTo>
                  <a:lnTo>
                    <a:pt x="396" y="78"/>
                  </a:lnTo>
                  <a:lnTo>
                    <a:pt x="393" y="79"/>
                  </a:lnTo>
                  <a:lnTo>
                    <a:pt x="391" y="85"/>
                  </a:lnTo>
                  <a:lnTo>
                    <a:pt x="388" y="89"/>
                  </a:lnTo>
                  <a:lnTo>
                    <a:pt x="384" y="93"/>
                  </a:lnTo>
                  <a:lnTo>
                    <a:pt x="381" y="97"/>
                  </a:lnTo>
                  <a:lnTo>
                    <a:pt x="377" y="101"/>
                  </a:lnTo>
                  <a:lnTo>
                    <a:pt x="373" y="105"/>
                  </a:lnTo>
                  <a:lnTo>
                    <a:pt x="371" y="109"/>
                  </a:lnTo>
                  <a:lnTo>
                    <a:pt x="369" y="115"/>
                  </a:lnTo>
                  <a:lnTo>
                    <a:pt x="372" y="116"/>
                  </a:lnTo>
                  <a:lnTo>
                    <a:pt x="375" y="118"/>
                  </a:lnTo>
                  <a:lnTo>
                    <a:pt x="377" y="119"/>
                  </a:lnTo>
                  <a:lnTo>
                    <a:pt x="380" y="119"/>
                  </a:lnTo>
                  <a:lnTo>
                    <a:pt x="383" y="120"/>
                  </a:lnTo>
                  <a:lnTo>
                    <a:pt x="386" y="121"/>
                  </a:lnTo>
                  <a:lnTo>
                    <a:pt x="388" y="122"/>
                  </a:lnTo>
                  <a:lnTo>
                    <a:pt x="390" y="125"/>
                  </a:lnTo>
                  <a:lnTo>
                    <a:pt x="390" y="132"/>
                  </a:lnTo>
                  <a:lnTo>
                    <a:pt x="392" y="139"/>
                  </a:lnTo>
                  <a:lnTo>
                    <a:pt x="396" y="144"/>
                  </a:lnTo>
                  <a:lnTo>
                    <a:pt x="403" y="146"/>
                  </a:lnTo>
                  <a:lnTo>
                    <a:pt x="408" y="146"/>
                  </a:lnTo>
                  <a:lnTo>
                    <a:pt x="413" y="145"/>
                  </a:lnTo>
                  <a:lnTo>
                    <a:pt x="417" y="144"/>
                  </a:lnTo>
                  <a:lnTo>
                    <a:pt x="422" y="142"/>
                  </a:lnTo>
                  <a:lnTo>
                    <a:pt x="425" y="141"/>
                  </a:lnTo>
                  <a:lnTo>
                    <a:pt x="429" y="138"/>
                  </a:lnTo>
                  <a:lnTo>
                    <a:pt x="432" y="135"/>
                  </a:lnTo>
                  <a:lnTo>
                    <a:pt x="435" y="130"/>
                  </a:lnTo>
                  <a:lnTo>
                    <a:pt x="437" y="128"/>
                  </a:lnTo>
                  <a:lnTo>
                    <a:pt x="439" y="126"/>
                  </a:lnTo>
                  <a:lnTo>
                    <a:pt x="441" y="125"/>
                  </a:lnTo>
                  <a:lnTo>
                    <a:pt x="444" y="126"/>
                  </a:lnTo>
                  <a:lnTo>
                    <a:pt x="444" y="129"/>
                  </a:lnTo>
                  <a:lnTo>
                    <a:pt x="443" y="132"/>
                  </a:lnTo>
                  <a:lnTo>
                    <a:pt x="442" y="136"/>
                  </a:lnTo>
                  <a:lnTo>
                    <a:pt x="440" y="139"/>
                  </a:lnTo>
                  <a:lnTo>
                    <a:pt x="438" y="142"/>
                  </a:lnTo>
                  <a:lnTo>
                    <a:pt x="438" y="144"/>
                  </a:lnTo>
                  <a:lnTo>
                    <a:pt x="440" y="145"/>
                  </a:lnTo>
                  <a:lnTo>
                    <a:pt x="445" y="145"/>
                  </a:lnTo>
                  <a:lnTo>
                    <a:pt x="448" y="145"/>
                  </a:lnTo>
                  <a:lnTo>
                    <a:pt x="451" y="144"/>
                  </a:lnTo>
                  <a:lnTo>
                    <a:pt x="454" y="144"/>
                  </a:lnTo>
                  <a:lnTo>
                    <a:pt x="458" y="144"/>
                  </a:lnTo>
                  <a:lnTo>
                    <a:pt x="462" y="144"/>
                  </a:lnTo>
                  <a:lnTo>
                    <a:pt x="465" y="144"/>
                  </a:lnTo>
                  <a:lnTo>
                    <a:pt x="469" y="145"/>
                  </a:lnTo>
                  <a:lnTo>
                    <a:pt x="473" y="146"/>
                  </a:lnTo>
                  <a:lnTo>
                    <a:pt x="473" y="151"/>
                  </a:lnTo>
                  <a:lnTo>
                    <a:pt x="470" y="154"/>
                  </a:lnTo>
                  <a:lnTo>
                    <a:pt x="466" y="157"/>
                  </a:lnTo>
                  <a:lnTo>
                    <a:pt x="464" y="160"/>
                  </a:lnTo>
                  <a:lnTo>
                    <a:pt x="463" y="164"/>
                  </a:lnTo>
                  <a:lnTo>
                    <a:pt x="461" y="168"/>
                  </a:lnTo>
                  <a:lnTo>
                    <a:pt x="458" y="169"/>
                  </a:lnTo>
                  <a:lnTo>
                    <a:pt x="455" y="171"/>
                  </a:lnTo>
                  <a:lnTo>
                    <a:pt x="451" y="174"/>
                  </a:lnTo>
                  <a:lnTo>
                    <a:pt x="447" y="176"/>
                  </a:lnTo>
                  <a:lnTo>
                    <a:pt x="444" y="177"/>
                  </a:lnTo>
                  <a:lnTo>
                    <a:pt x="440" y="179"/>
                  </a:lnTo>
                  <a:lnTo>
                    <a:pt x="439" y="175"/>
                  </a:lnTo>
                  <a:lnTo>
                    <a:pt x="436" y="172"/>
                  </a:lnTo>
                  <a:lnTo>
                    <a:pt x="431" y="171"/>
                  </a:lnTo>
                  <a:lnTo>
                    <a:pt x="426" y="170"/>
                  </a:lnTo>
                  <a:lnTo>
                    <a:pt x="421" y="169"/>
                  </a:lnTo>
                  <a:lnTo>
                    <a:pt x="418" y="168"/>
                  </a:lnTo>
                  <a:lnTo>
                    <a:pt x="418" y="164"/>
                  </a:lnTo>
                  <a:lnTo>
                    <a:pt x="422" y="159"/>
                  </a:lnTo>
                  <a:lnTo>
                    <a:pt x="420" y="158"/>
                  </a:lnTo>
                  <a:lnTo>
                    <a:pt x="417" y="157"/>
                  </a:lnTo>
                  <a:lnTo>
                    <a:pt x="415" y="157"/>
                  </a:lnTo>
                  <a:lnTo>
                    <a:pt x="412" y="158"/>
                  </a:lnTo>
                  <a:lnTo>
                    <a:pt x="405" y="161"/>
                  </a:lnTo>
                  <a:lnTo>
                    <a:pt x="398" y="164"/>
                  </a:lnTo>
                  <a:lnTo>
                    <a:pt x="390" y="168"/>
                  </a:lnTo>
                  <a:lnTo>
                    <a:pt x="383" y="169"/>
                  </a:lnTo>
                  <a:lnTo>
                    <a:pt x="375" y="171"/>
                  </a:lnTo>
                  <a:lnTo>
                    <a:pt x="367" y="171"/>
                  </a:lnTo>
                  <a:lnTo>
                    <a:pt x="360" y="170"/>
                  </a:lnTo>
                  <a:lnTo>
                    <a:pt x="353" y="167"/>
                  </a:lnTo>
                  <a:lnTo>
                    <a:pt x="353" y="162"/>
                  </a:lnTo>
                  <a:lnTo>
                    <a:pt x="353" y="155"/>
                  </a:lnTo>
                  <a:lnTo>
                    <a:pt x="351" y="151"/>
                  </a:lnTo>
                  <a:lnTo>
                    <a:pt x="347" y="149"/>
                  </a:lnTo>
                  <a:lnTo>
                    <a:pt x="341" y="148"/>
                  </a:lnTo>
                  <a:lnTo>
                    <a:pt x="335" y="148"/>
                  </a:lnTo>
                  <a:lnTo>
                    <a:pt x="329" y="149"/>
                  </a:lnTo>
                  <a:lnTo>
                    <a:pt x="323" y="150"/>
                  </a:lnTo>
                  <a:lnTo>
                    <a:pt x="317" y="151"/>
                  </a:lnTo>
                  <a:lnTo>
                    <a:pt x="311" y="152"/>
                  </a:lnTo>
                  <a:lnTo>
                    <a:pt x="304" y="152"/>
                  </a:lnTo>
                  <a:lnTo>
                    <a:pt x="298" y="151"/>
                  </a:lnTo>
                  <a:lnTo>
                    <a:pt x="295" y="152"/>
                  </a:lnTo>
                  <a:lnTo>
                    <a:pt x="292" y="153"/>
                  </a:lnTo>
                  <a:lnTo>
                    <a:pt x="289" y="153"/>
                  </a:lnTo>
                  <a:lnTo>
                    <a:pt x="286" y="155"/>
                  </a:lnTo>
                  <a:lnTo>
                    <a:pt x="283" y="155"/>
                  </a:lnTo>
                  <a:lnTo>
                    <a:pt x="280" y="156"/>
                  </a:lnTo>
                  <a:lnTo>
                    <a:pt x="277" y="158"/>
                  </a:lnTo>
                  <a:lnTo>
                    <a:pt x="274" y="159"/>
                  </a:lnTo>
                  <a:lnTo>
                    <a:pt x="269" y="159"/>
                  </a:lnTo>
                  <a:lnTo>
                    <a:pt x="263" y="160"/>
                  </a:lnTo>
                  <a:lnTo>
                    <a:pt x="258" y="162"/>
                  </a:lnTo>
                  <a:lnTo>
                    <a:pt x="253" y="165"/>
                  </a:lnTo>
                  <a:lnTo>
                    <a:pt x="248" y="168"/>
                  </a:lnTo>
                  <a:lnTo>
                    <a:pt x="243" y="171"/>
                  </a:lnTo>
                  <a:lnTo>
                    <a:pt x="238" y="174"/>
                  </a:lnTo>
                  <a:lnTo>
                    <a:pt x="233" y="177"/>
                  </a:lnTo>
                  <a:lnTo>
                    <a:pt x="227" y="178"/>
                  </a:lnTo>
                  <a:lnTo>
                    <a:pt x="223" y="179"/>
                  </a:lnTo>
                  <a:lnTo>
                    <a:pt x="218" y="181"/>
                  </a:lnTo>
                  <a:lnTo>
                    <a:pt x="214" y="183"/>
                  </a:lnTo>
                  <a:lnTo>
                    <a:pt x="209" y="185"/>
                  </a:lnTo>
                  <a:lnTo>
                    <a:pt x="205" y="187"/>
                  </a:lnTo>
                  <a:lnTo>
                    <a:pt x="201" y="189"/>
                  </a:lnTo>
                  <a:lnTo>
                    <a:pt x="197" y="191"/>
                  </a:lnTo>
                  <a:lnTo>
                    <a:pt x="195" y="190"/>
                  </a:lnTo>
                  <a:lnTo>
                    <a:pt x="192" y="190"/>
                  </a:lnTo>
                  <a:lnTo>
                    <a:pt x="190" y="190"/>
                  </a:lnTo>
                  <a:lnTo>
                    <a:pt x="188" y="190"/>
                  </a:lnTo>
                  <a:lnTo>
                    <a:pt x="185" y="190"/>
                  </a:lnTo>
                  <a:lnTo>
                    <a:pt x="183" y="189"/>
                  </a:lnTo>
                  <a:lnTo>
                    <a:pt x="182" y="187"/>
                  </a:lnTo>
                  <a:lnTo>
                    <a:pt x="181" y="185"/>
                  </a:lnTo>
                  <a:lnTo>
                    <a:pt x="182" y="180"/>
                  </a:lnTo>
                  <a:lnTo>
                    <a:pt x="184" y="176"/>
                  </a:lnTo>
                  <a:lnTo>
                    <a:pt x="188" y="172"/>
                  </a:lnTo>
                  <a:lnTo>
                    <a:pt x="191" y="169"/>
                  </a:lnTo>
                  <a:lnTo>
                    <a:pt x="191" y="164"/>
                  </a:lnTo>
                  <a:lnTo>
                    <a:pt x="192" y="160"/>
                  </a:lnTo>
                  <a:lnTo>
                    <a:pt x="193" y="157"/>
                  </a:lnTo>
                  <a:lnTo>
                    <a:pt x="191" y="153"/>
                  </a:lnTo>
                  <a:lnTo>
                    <a:pt x="186" y="155"/>
                  </a:lnTo>
                  <a:lnTo>
                    <a:pt x="181" y="157"/>
                  </a:lnTo>
                  <a:lnTo>
                    <a:pt x="177" y="159"/>
                  </a:lnTo>
                  <a:lnTo>
                    <a:pt x="172" y="161"/>
                  </a:lnTo>
                  <a:lnTo>
                    <a:pt x="168" y="163"/>
                  </a:lnTo>
                  <a:lnTo>
                    <a:pt x="163" y="165"/>
                  </a:lnTo>
                  <a:lnTo>
                    <a:pt x="159" y="166"/>
                  </a:lnTo>
                  <a:lnTo>
                    <a:pt x="154" y="168"/>
                  </a:lnTo>
                  <a:lnTo>
                    <a:pt x="151" y="170"/>
                  </a:lnTo>
                  <a:lnTo>
                    <a:pt x="148" y="173"/>
                  </a:lnTo>
                  <a:lnTo>
                    <a:pt x="144" y="176"/>
                  </a:lnTo>
                  <a:lnTo>
                    <a:pt x="141" y="178"/>
                  </a:lnTo>
                  <a:lnTo>
                    <a:pt x="134" y="184"/>
                  </a:lnTo>
                  <a:lnTo>
                    <a:pt x="128" y="191"/>
                  </a:lnTo>
                  <a:lnTo>
                    <a:pt x="121" y="196"/>
                  </a:lnTo>
                  <a:lnTo>
                    <a:pt x="113" y="201"/>
                  </a:lnTo>
                  <a:lnTo>
                    <a:pt x="105" y="205"/>
                  </a:lnTo>
                  <a:lnTo>
                    <a:pt x="97" y="207"/>
                  </a:lnTo>
                  <a:lnTo>
                    <a:pt x="88" y="208"/>
                  </a:lnTo>
                  <a:lnTo>
                    <a:pt x="79" y="208"/>
                  </a:lnTo>
                  <a:lnTo>
                    <a:pt x="72" y="211"/>
                  </a:lnTo>
                  <a:lnTo>
                    <a:pt x="66" y="214"/>
                  </a:lnTo>
                  <a:lnTo>
                    <a:pt x="59" y="215"/>
                  </a:lnTo>
                  <a:lnTo>
                    <a:pt x="52" y="217"/>
                  </a:lnTo>
                  <a:lnTo>
                    <a:pt x="45" y="220"/>
                  </a:lnTo>
                  <a:lnTo>
                    <a:pt x="39" y="223"/>
                  </a:lnTo>
                  <a:lnTo>
                    <a:pt x="34" y="229"/>
                  </a:lnTo>
                  <a:lnTo>
                    <a:pt x="30" y="235"/>
                  </a:lnTo>
                  <a:lnTo>
                    <a:pt x="34" y="238"/>
                  </a:lnTo>
                  <a:lnTo>
                    <a:pt x="36" y="242"/>
                  </a:lnTo>
                  <a:lnTo>
                    <a:pt x="38" y="245"/>
                  </a:lnTo>
                  <a:lnTo>
                    <a:pt x="42" y="248"/>
                  </a:lnTo>
                  <a:lnTo>
                    <a:pt x="49" y="249"/>
                  </a:lnTo>
                  <a:lnTo>
                    <a:pt x="55" y="247"/>
                  </a:lnTo>
                  <a:lnTo>
                    <a:pt x="59" y="245"/>
                  </a:lnTo>
                  <a:lnTo>
                    <a:pt x="64" y="242"/>
                  </a:lnTo>
                  <a:lnTo>
                    <a:pt x="69" y="240"/>
                  </a:lnTo>
                  <a:lnTo>
                    <a:pt x="73" y="237"/>
                  </a:lnTo>
                  <a:lnTo>
                    <a:pt x="79" y="236"/>
                  </a:lnTo>
                  <a:lnTo>
                    <a:pt x="86" y="237"/>
                  </a:lnTo>
                  <a:lnTo>
                    <a:pt x="97" y="235"/>
                  </a:lnTo>
                  <a:lnTo>
                    <a:pt x="108" y="231"/>
                  </a:lnTo>
                  <a:lnTo>
                    <a:pt x="117" y="226"/>
                  </a:lnTo>
                  <a:lnTo>
                    <a:pt x="126" y="220"/>
                  </a:lnTo>
                  <a:lnTo>
                    <a:pt x="135" y="215"/>
                  </a:lnTo>
                  <a:lnTo>
                    <a:pt x="144" y="210"/>
                  </a:lnTo>
                  <a:lnTo>
                    <a:pt x="154" y="206"/>
                  </a:lnTo>
                  <a:lnTo>
                    <a:pt x="164" y="205"/>
                  </a:lnTo>
                  <a:lnTo>
                    <a:pt x="167" y="205"/>
                  </a:lnTo>
                  <a:lnTo>
                    <a:pt x="168" y="205"/>
                  </a:lnTo>
                  <a:lnTo>
                    <a:pt x="171" y="206"/>
                  </a:lnTo>
                  <a:lnTo>
                    <a:pt x="174" y="207"/>
                  </a:lnTo>
                  <a:lnTo>
                    <a:pt x="176" y="207"/>
                  </a:lnTo>
                  <a:lnTo>
                    <a:pt x="178" y="208"/>
                  </a:lnTo>
                  <a:lnTo>
                    <a:pt x="181" y="208"/>
                  </a:lnTo>
                  <a:lnTo>
                    <a:pt x="183" y="208"/>
                  </a:lnTo>
                  <a:lnTo>
                    <a:pt x="183" y="214"/>
                  </a:lnTo>
                  <a:lnTo>
                    <a:pt x="181" y="217"/>
                  </a:lnTo>
                  <a:lnTo>
                    <a:pt x="178" y="220"/>
                  </a:lnTo>
                  <a:lnTo>
                    <a:pt x="174" y="223"/>
                  </a:lnTo>
                  <a:lnTo>
                    <a:pt x="170" y="226"/>
                  </a:lnTo>
                  <a:lnTo>
                    <a:pt x="166" y="229"/>
                  </a:lnTo>
                  <a:lnTo>
                    <a:pt x="163" y="233"/>
                  </a:lnTo>
                  <a:lnTo>
                    <a:pt x="161" y="237"/>
                  </a:lnTo>
                  <a:lnTo>
                    <a:pt x="158" y="238"/>
                  </a:lnTo>
                  <a:lnTo>
                    <a:pt x="155" y="240"/>
                  </a:lnTo>
                  <a:lnTo>
                    <a:pt x="152" y="241"/>
                  </a:lnTo>
                  <a:lnTo>
                    <a:pt x="148" y="243"/>
                  </a:lnTo>
                  <a:lnTo>
                    <a:pt x="146" y="245"/>
                  </a:lnTo>
                  <a:lnTo>
                    <a:pt x="143" y="246"/>
                  </a:lnTo>
                  <a:lnTo>
                    <a:pt x="141" y="249"/>
                  </a:lnTo>
                  <a:lnTo>
                    <a:pt x="139" y="251"/>
                  </a:lnTo>
                  <a:lnTo>
                    <a:pt x="139" y="255"/>
                  </a:lnTo>
                  <a:lnTo>
                    <a:pt x="139" y="259"/>
                  </a:lnTo>
                  <a:lnTo>
                    <a:pt x="141" y="263"/>
                  </a:lnTo>
                  <a:lnTo>
                    <a:pt x="144" y="265"/>
                  </a:lnTo>
                  <a:lnTo>
                    <a:pt x="156" y="263"/>
                  </a:lnTo>
                  <a:lnTo>
                    <a:pt x="166" y="259"/>
                  </a:lnTo>
                  <a:lnTo>
                    <a:pt x="176" y="253"/>
                  </a:lnTo>
                  <a:lnTo>
                    <a:pt x="186" y="247"/>
                  </a:lnTo>
                  <a:lnTo>
                    <a:pt x="196" y="240"/>
                  </a:lnTo>
                  <a:lnTo>
                    <a:pt x="205" y="233"/>
                  </a:lnTo>
                  <a:lnTo>
                    <a:pt x="214" y="226"/>
                  </a:lnTo>
                  <a:lnTo>
                    <a:pt x="224" y="220"/>
                  </a:lnTo>
                  <a:lnTo>
                    <a:pt x="230" y="217"/>
                  </a:lnTo>
                  <a:lnTo>
                    <a:pt x="236" y="214"/>
                  </a:lnTo>
                  <a:lnTo>
                    <a:pt x="242" y="210"/>
                  </a:lnTo>
                  <a:lnTo>
                    <a:pt x="248" y="207"/>
                  </a:lnTo>
                  <a:lnTo>
                    <a:pt x="254" y="205"/>
                  </a:lnTo>
                  <a:lnTo>
                    <a:pt x="262" y="204"/>
                  </a:lnTo>
                  <a:lnTo>
                    <a:pt x="269" y="203"/>
                  </a:lnTo>
                  <a:lnTo>
                    <a:pt x="276" y="203"/>
                  </a:lnTo>
                  <a:lnTo>
                    <a:pt x="278" y="201"/>
                  </a:lnTo>
                  <a:lnTo>
                    <a:pt x="280" y="200"/>
                  </a:lnTo>
                  <a:lnTo>
                    <a:pt x="283" y="200"/>
                  </a:lnTo>
                  <a:lnTo>
                    <a:pt x="285" y="199"/>
                  </a:lnTo>
                  <a:lnTo>
                    <a:pt x="287" y="202"/>
                  </a:lnTo>
                  <a:lnTo>
                    <a:pt x="284" y="204"/>
                  </a:lnTo>
                  <a:lnTo>
                    <a:pt x="282" y="206"/>
                  </a:lnTo>
                  <a:lnTo>
                    <a:pt x="281" y="210"/>
                  </a:lnTo>
                  <a:lnTo>
                    <a:pt x="274" y="213"/>
                  </a:lnTo>
                  <a:lnTo>
                    <a:pt x="266" y="217"/>
                  </a:lnTo>
                  <a:lnTo>
                    <a:pt x="259" y="220"/>
                  </a:lnTo>
                  <a:lnTo>
                    <a:pt x="252" y="223"/>
                  </a:lnTo>
                  <a:lnTo>
                    <a:pt x="245" y="226"/>
                  </a:lnTo>
                  <a:lnTo>
                    <a:pt x="237" y="230"/>
                  </a:lnTo>
                  <a:lnTo>
                    <a:pt x="229" y="233"/>
                  </a:lnTo>
                  <a:lnTo>
                    <a:pt x="221" y="235"/>
                  </a:lnTo>
                  <a:lnTo>
                    <a:pt x="217" y="238"/>
                  </a:lnTo>
                  <a:lnTo>
                    <a:pt x="213" y="241"/>
                  </a:lnTo>
                  <a:lnTo>
                    <a:pt x="209" y="244"/>
                  </a:lnTo>
                  <a:lnTo>
                    <a:pt x="205" y="246"/>
                  </a:lnTo>
                  <a:lnTo>
                    <a:pt x="201" y="250"/>
                  </a:lnTo>
                  <a:lnTo>
                    <a:pt x="197" y="253"/>
                  </a:lnTo>
                  <a:lnTo>
                    <a:pt x="193" y="256"/>
                  </a:lnTo>
                  <a:lnTo>
                    <a:pt x="190" y="260"/>
                  </a:lnTo>
                  <a:lnTo>
                    <a:pt x="182" y="265"/>
                  </a:lnTo>
                  <a:lnTo>
                    <a:pt x="173" y="271"/>
                  </a:lnTo>
                  <a:lnTo>
                    <a:pt x="164" y="276"/>
                  </a:lnTo>
                  <a:lnTo>
                    <a:pt x="155" y="281"/>
                  </a:lnTo>
                  <a:lnTo>
                    <a:pt x="146" y="285"/>
                  </a:lnTo>
                  <a:lnTo>
                    <a:pt x="136" y="288"/>
                  </a:lnTo>
                  <a:lnTo>
                    <a:pt x="126" y="289"/>
                  </a:lnTo>
                  <a:lnTo>
                    <a:pt x="116" y="289"/>
                  </a:lnTo>
                  <a:lnTo>
                    <a:pt x="115" y="287"/>
                  </a:lnTo>
                  <a:lnTo>
                    <a:pt x="113" y="284"/>
                  </a:lnTo>
                  <a:lnTo>
                    <a:pt x="111" y="282"/>
                  </a:lnTo>
                  <a:lnTo>
                    <a:pt x="109" y="279"/>
                  </a:lnTo>
                  <a:lnTo>
                    <a:pt x="107" y="277"/>
                  </a:lnTo>
                  <a:lnTo>
                    <a:pt x="107" y="275"/>
                  </a:lnTo>
                  <a:lnTo>
                    <a:pt x="108" y="272"/>
                  </a:lnTo>
                  <a:lnTo>
                    <a:pt x="110" y="269"/>
                  </a:lnTo>
                  <a:lnTo>
                    <a:pt x="111" y="265"/>
                  </a:lnTo>
                  <a:lnTo>
                    <a:pt x="114" y="263"/>
                  </a:lnTo>
                  <a:lnTo>
                    <a:pt x="116" y="260"/>
                  </a:lnTo>
                  <a:lnTo>
                    <a:pt x="119" y="257"/>
                  </a:lnTo>
                  <a:lnTo>
                    <a:pt x="121" y="253"/>
                  </a:lnTo>
                  <a:lnTo>
                    <a:pt x="124" y="251"/>
                  </a:lnTo>
                  <a:lnTo>
                    <a:pt x="127" y="248"/>
                  </a:lnTo>
                  <a:lnTo>
                    <a:pt x="129" y="245"/>
                  </a:lnTo>
                  <a:lnTo>
                    <a:pt x="132" y="243"/>
                  </a:lnTo>
                  <a:lnTo>
                    <a:pt x="135" y="242"/>
                  </a:lnTo>
                  <a:lnTo>
                    <a:pt x="137" y="240"/>
                  </a:lnTo>
                  <a:lnTo>
                    <a:pt x="138" y="235"/>
                  </a:lnTo>
                  <a:lnTo>
                    <a:pt x="134" y="234"/>
                  </a:lnTo>
                  <a:lnTo>
                    <a:pt x="130" y="235"/>
                  </a:lnTo>
                  <a:lnTo>
                    <a:pt x="126" y="237"/>
                  </a:lnTo>
                  <a:lnTo>
                    <a:pt x="122" y="238"/>
                  </a:lnTo>
                  <a:lnTo>
                    <a:pt x="118" y="241"/>
                  </a:lnTo>
                  <a:lnTo>
                    <a:pt x="114" y="243"/>
                  </a:lnTo>
                  <a:lnTo>
                    <a:pt x="110" y="245"/>
                  </a:lnTo>
                  <a:lnTo>
                    <a:pt x="105" y="246"/>
                  </a:lnTo>
                  <a:lnTo>
                    <a:pt x="99" y="253"/>
                  </a:lnTo>
                  <a:lnTo>
                    <a:pt x="91" y="258"/>
                  </a:lnTo>
                  <a:lnTo>
                    <a:pt x="84" y="261"/>
                  </a:lnTo>
                  <a:lnTo>
                    <a:pt x="76" y="264"/>
                  </a:lnTo>
                  <a:lnTo>
                    <a:pt x="69" y="265"/>
                  </a:lnTo>
                  <a:lnTo>
                    <a:pt x="60" y="266"/>
                  </a:lnTo>
                  <a:lnTo>
                    <a:pt x="51" y="268"/>
                  </a:lnTo>
                  <a:lnTo>
                    <a:pt x="42" y="270"/>
                  </a:lnTo>
                  <a:lnTo>
                    <a:pt x="40" y="272"/>
                  </a:lnTo>
                  <a:lnTo>
                    <a:pt x="37" y="273"/>
                  </a:lnTo>
                  <a:lnTo>
                    <a:pt x="35" y="275"/>
                  </a:lnTo>
                  <a:lnTo>
                    <a:pt x="32" y="276"/>
                  </a:lnTo>
                  <a:lnTo>
                    <a:pt x="29" y="277"/>
                  </a:lnTo>
                  <a:lnTo>
                    <a:pt x="26" y="277"/>
                  </a:lnTo>
                  <a:lnTo>
                    <a:pt x="23" y="277"/>
                  </a:lnTo>
                  <a:lnTo>
                    <a:pt x="19" y="275"/>
                  </a:lnTo>
                  <a:lnTo>
                    <a:pt x="16" y="272"/>
                  </a:lnTo>
                  <a:lnTo>
                    <a:pt x="12" y="269"/>
                  </a:lnTo>
                  <a:lnTo>
                    <a:pt x="9" y="265"/>
                  </a:lnTo>
                  <a:lnTo>
                    <a:pt x="5" y="263"/>
                  </a:lnTo>
                  <a:lnTo>
                    <a:pt x="3" y="259"/>
                  </a:lnTo>
                  <a:lnTo>
                    <a:pt x="1" y="255"/>
                  </a:lnTo>
                  <a:lnTo>
                    <a:pt x="0" y="250"/>
                  </a:lnTo>
                  <a:lnTo>
                    <a:pt x="1" y="245"/>
                  </a:lnTo>
                  <a:lnTo>
                    <a:pt x="3" y="240"/>
                  </a:lnTo>
                  <a:lnTo>
                    <a:pt x="6" y="237"/>
                  </a:lnTo>
                  <a:lnTo>
                    <a:pt x="9" y="235"/>
                  </a:lnTo>
                  <a:lnTo>
                    <a:pt x="12" y="233"/>
                  </a:lnTo>
                  <a:lnTo>
                    <a:pt x="16" y="231"/>
                  </a:lnTo>
                  <a:lnTo>
                    <a:pt x="18" y="228"/>
                  </a:lnTo>
                  <a:lnTo>
                    <a:pt x="22" y="224"/>
                  </a:lnTo>
                  <a:lnTo>
                    <a:pt x="24" y="220"/>
                  </a:lnTo>
                  <a:lnTo>
                    <a:pt x="29" y="217"/>
                  </a:lnTo>
                  <a:lnTo>
                    <a:pt x="35" y="213"/>
                  </a:lnTo>
                  <a:lnTo>
                    <a:pt x="40" y="209"/>
                  </a:lnTo>
                  <a:lnTo>
                    <a:pt x="45" y="205"/>
                  </a:lnTo>
                  <a:lnTo>
                    <a:pt x="52" y="201"/>
                  </a:lnTo>
                  <a:lnTo>
                    <a:pt x="57" y="197"/>
                  </a:lnTo>
                  <a:lnTo>
                    <a:pt x="62" y="193"/>
                  </a:lnTo>
                  <a:lnTo>
                    <a:pt x="67" y="188"/>
                  </a:lnTo>
                  <a:lnTo>
                    <a:pt x="76" y="185"/>
                  </a:lnTo>
                  <a:lnTo>
                    <a:pt x="86" y="183"/>
                  </a:lnTo>
                  <a:lnTo>
                    <a:pt x="97" y="181"/>
                  </a:lnTo>
                  <a:lnTo>
                    <a:pt x="107" y="179"/>
                  </a:lnTo>
                  <a:lnTo>
                    <a:pt x="117" y="177"/>
                  </a:lnTo>
                  <a:lnTo>
                    <a:pt x="128" y="172"/>
                  </a:lnTo>
                  <a:lnTo>
                    <a:pt x="136" y="168"/>
                  </a:lnTo>
                  <a:lnTo>
                    <a:pt x="144" y="160"/>
                  </a:lnTo>
                  <a:lnTo>
                    <a:pt x="147" y="158"/>
                  </a:lnTo>
                  <a:lnTo>
                    <a:pt x="148" y="157"/>
                  </a:lnTo>
                  <a:lnTo>
                    <a:pt x="151" y="155"/>
                  </a:lnTo>
                  <a:lnTo>
                    <a:pt x="154" y="153"/>
                  </a:lnTo>
                  <a:lnTo>
                    <a:pt x="156" y="151"/>
                  </a:lnTo>
                  <a:lnTo>
                    <a:pt x="159" y="149"/>
                  </a:lnTo>
                  <a:lnTo>
                    <a:pt x="161" y="148"/>
                  </a:lnTo>
                  <a:lnTo>
                    <a:pt x="163" y="146"/>
                  </a:lnTo>
                  <a:lnTo>
                    <a:pt x="168" y="144"/>
                  </a:lnTo>
                  <a:lnTo>
                    <a:pt x="172" y="142"/>
                  </a:lnTo>
                  <a:lnTo>
                    <a:pt x="176" y="139"/>
                  </a:lnTo>
                  <a:lnTo>
                    <a:pt x="181" y="137"/>
                  </a:lnTo>
                  <a:lnTo>
                    <a:pt x="186" y="135"/>
                  </a:lnTo>
                  <a:lnTo>
                    <a:pt x="191" y="133"/>
                  </a:lnTo>
                  <a:lnTo>
                    <a:pt x="197" y="132"/>
                  </a:lnTo>
                  <a:lnTo>
                    <a:pt x="202" y="130"/>
                  </a:lnTo>
                  <a:lnTo>
                    <a:pt x="204" y="129"/>
                  </a:lnTo>
                  <a:lnTo>
                    <a:pt x="206" y="128"/>
                  </a:lnTo>
                  <a:lnTo>
                    <a:pt x="208" y="126"/>
                  </a:lnTo>
                  <a:lnTo>
                    <a:pt x="210" y="125"/>
                  </a:lnTo>
                  <a:lnTo>
                    <a:pt x="213" y="125"/>
                  </a:lnTo>
                  <a:lnTo>
                    <a:pt x="214" y="124"/>
                  </a:lnTo>
                  <a:lnTo>
                    <a:pt x="217" y="124"/>
                  </a:lnTo>
                  <a:lnTo>
                    <a:pt x="220" y="125"/>
                  </a:lnTo>
                  <a:lnTo>
                    <a:pt x="222" y="130"/>
                  </a:lnTo>
                  <a:lnTo>
                    <a:pt x="222" y="135"/>
                  </a:lnTo>
                  <a:lnTo>
                    <a:pt x="221" y="142"/>
                  </a:lnTo>
                  <a:lnTo>
                    <a:pt x="223" y="148"/>
                  </a:lnTo>
                  <a:lnTo>
                    <a:pt x="221" y="149"/>
                  </a:lnTo>
                  <a:lnTo>
                    <a:pt x="219" y="152"/>
                  </a:lnTo>
                  <a:lnTo>
                    <a:pt x="218" y="155"/>
                  </a:lnTo>
                  <a:lnTo>
                    <a:pt x="218" y="159"/>
                  </a:lnTo>
                  <a:lnTo>
                    <a:pt x="223" y="160"/>
                  </a:lnTo>
                  <a:lnTo>
                    <a:pt x="227" y="159"/>
                  </a:lnTo>
                  <a:lnTo>
                    <a:pt x="231" y="158"/>
                  </a:lnTo>
                  <a:lnTo>
                    <a:pt x="236" y="156"/>
                  </a:lnTo>
                  <a:lnTo>
                    <a:pt x="240" y="154"/>
                  </a:lnTo>
                  <a:lnTo>
                    <a:pt x="243" y="152"/>
                  </a:lnTo>
                  <a:lnTo>
                    <a:pt x="247" y="150"/>
                  </a:lnTo>
                  <a:lnTo>
                    <a:pt x="252" y="149"/>
                  </a:lnTo>
                  <a:lnTo>
                    <a:pt x="256" y="146"/>
                  </a:lnTo>
                  <a:lnTo>
                    <a:pt x="261" y="142"/>
                  </a:lnTo>
                  <a:lnTo>
                    <a:pt x="266" y="140"/>
                  </a:lnTo>
                  <a:lnTo>
                    <a:pt x="271" y="137"/>
                  </a:lnTo>
                  <a:lnTo>
                    <a:pt x="277" y="135"/>
                  </a:lnTo>
                  <a:lnTo>
                    <a:pt x="282" y="133"/>
                  </a:lnTo>
                  <a:lnTo>
                    <a:pt x="287" y="131"/>
                  </a:lnTo>
                  <a:lnTo>
                    <a:pt x="293" y="130"/>
                  </a:lnTo>
                  <a:lnTo>
                    <a:pt x="299" y="128"/>
                  </a:lnTo>
                  <a:lnTo>
                    <a:pt x="304" y="128"/>
                  </a:lnTo>
                  <a:lnTo>
                    <a:pt x="310" y="126"/>
                  </a:lnTo>
                  <a:lnTo>
                    <a:pt x="316" y="125"/>
                  </a:lnTo>
                  <a:lnTo>
                    <a:pt x="321" y="124"/>
                  </a:lnTo>
                  <a:lnTo>
                    <a:pt x="327" y="122"/>
                  </a:lnTo>
                  <a:lnTo>
                    <a:pt x="333" y="122"/>
                  </a:lnTo>
                  <a:lnTo>
                    <a:pt x="338" y="120"/>
                  </a:lnTo>
                  <a:lnTo>
                    <a:pt x="341" y="118"/>
                  </a:lnTo>
                  <a:lnTo>
                    <a:pt x="343" y="116"/>
                  </a:lnTo>
                  <a:lnTo>
                    <a:pt x="345" y="114"/>
                  </a:lnTo>
                  <a:lnTo>
                    <a:pt x="348" y="112"/>
                  </a:lnTo>
                  <a:lnTo>
                    <a:pt x="352" y="112"/>
                  </a:lnTo>
                  <a:lnTo>
                    <a:pt x="355" y="111"/>
                  </a:lnTo>
                  <a:lnTo>
                    <a:pt x="357" y="108"/>
                  </a:lnTo>
                  <a:lnTo>
                    <a:pt x="358" y="104"/>
                  </a:lnTo>
                  <a:lnTo>
                    <a:pt x="360" y="100"/>
                  </a:lnTo>
                  <a:lnTo>
                    <a:pt x="360" y="96"/>
                  </a:lnTo>
                  <a:lnTo>
                    <a:pt x="363" y="93"/>
                  </a:lnTo>
                  <a:lnTo>
                    <a:pt x="366" y="91"/>
                  </a:lnTo>
                  <a:lnTo>
                    <a:pt x="369" y="86"/>
                  </a:lnTo>
                  <a:lnTo>
                    <a:pt x="372" y="83"/>
                  </a:lnTo>
                  <a:lnTo>
                    <a:pt x="376" y="79"/>
                  </a:lnTo>
                  <a:lnTo>
                    <a:pt x="380" y="75"/>
                  </a:lnTo>
                  <a:lnTo>
                    <a:pt x="383" y="72"/>
                  </a:lnTo>
                  <a:lnTo>
                    <a:pt x="386" y="69"/>
                  </a:lnTo>
                  <a:lnTo>
                    <a:pt x="390" y="65"/>
                  </a:lnTo>
                  <a:lnTo>
                    <a:pt x="393" y="61"/>
                  </a:lnTo>
                  <a:lnTo>
                    <a:pt x="398" y="56"/>
                  </a:lnTo>
                  <a:lnTo>
                    <a:pt x="406" y="52"/>
                  </a:lnTo>
                  <a:lnTo>
                    <a:pt x="413" y="48"/>
                  </a:lnTo>
                  <a:lnTo>
                    <a:pt x="420" y="45"/>
                  </a:lnTo>
                  <a:lnTo>
                    <a:pt x="428" y="41"/>
                  </a:lnTo>
                  <a:lnTo>
                    <a:pt x="436" y="38"/>
                  </a:lnTo>
                  <a:lnTo>
                    <a:pt x="443" y="35"/>
                  </a:lnTo>
                  <a:lnTo>
                    <a:pt x="451" y="32"/>
                  </a:lnTo>
                  <a:lnTo>
                    <a:pt x="454" y="30"/>
                  </a:lnTo>
                  <a:lnTo>
                    <a:pt x="457" y="31"/>
                  </a:lnTo>
                  <a:lnTo>
                    <a:pt x="459" y="32"/>
                  </a:lnTo>
                  <a:lnTo>
                    <a:pt x="461" y="34"/>
                  </a:lnTo>
                  <a:lnTo>
                    <a:pt x="463" y="37"/>
                  </a:lnTo>
                  <a:lnTo>
                    <a:pt x="465" y="39"/>
                  </a:lnTo>
                  <a:lnTo>
                    <a:pt x="466" y="41"/>
                  </a:lnTo>
                  <a:lnTo>
                    <a:pt x="468" y="44"/>
                  </a:lnTo>
                  <a:lnTo>
                    <a:pt x="466" y="48"/>
                  </a:lnTo>
                  <a:lnTo>
                    <a:pt x="464" y="52"/>
                  </a:lnTo>
                  <a:lnTo>
                    <a:pt x="460" y="57"/>
                  </a:lnTo>
                  <a:lnTo>
                    <a:pt x="457" y="61"/>
                  </a:lnTo>
                  <a:lnTo>
                    <a:pt x="454" y="66"/>
                  </a:lnTo>
                  <a:lnTo>
                    <a:pt x="454" y="70"/>
                  </a:lnTo>
                  <a:lnTo>
                    <a:pt x="456" y="73"/>
                  </a:lnTo>
                  <a:lnTo>
                    <a:pt x="462" y="76"/>
                  </a:lnTo>
                  <a:lnTo>
                    <a:pt x="467" y="77"/>
                  </a:lnTo>
                  <a:lnTo>
                    <a:pt x="473" y="76"/>
                  </a:lnTo>
                  <a:lnTo>
                    <a:pt x="479" y="74"/>
                  </a:lnTo>
                  <a:lnTo>
                    <a:pt x="484" y="72"/>
                  </a:lnTo>
                  <a:lnTo>
                    <a:pt x="489" y="70"/>
                  </a:lnTo>
                  <a:lnTo>
                    <a:pt x="495" y="69"/>
                  </a:lnTo>
                  <a:lnTo>
                    <a:pt x="500" y="67"/>
                  </a:lnTo>
                  <a:lnTo>
                    <a:pt x="506" y="67"/>
                  </a:lnTo>
                  <a:lnTo>
                    <a:pt x="511" y="67"/>
                  </a:lnTo>
                  <a:lnTo>
                    <a:pt x="517" y="67"/>
                  </a:lnTo>
                  <a:lnTo>
                    <a:pt x="522" y="67"/>
                  </a:lnTo>
                  <a:lnTo>
                    <a:pt x="528" y="68"/>
                  </a:lnTo>
                  <a:lnTo>
                    <a:pt x="533" y="70"/>
                  </a:lnTo>
                  <a:lnTo>
                    <a:pt x="539" y="72"/>
                  </a:lnTo>
                  <a:lnTo>
                    <a:pt x="543" y="74"/>
                  </a:lnTo>
                  <a:lnTo>
                    <a:pt x="546" y="78"/>
                  </a:lnTo>
                  <a:lnTo>
                    <a:pt x="549" y="82"/>
                  </a:lnTo>
                  <a:lnTo>
                    <a:pt x="550" y="85"/>
                  </a:lnTo>
                  <a:lnTo>
                    <a:pt x="552" y="87"/>
                  </a:lnTo>
                  <a:lnTo>
                    <a:pt x="556" y="87"/>
                  </a:lnTo>
                  <a:lnTo>
                    <a:pt x="557" y="83"/>
                  </a:lnTo>
                  <a:lnTo>
                    <a:pt x="559" y="79"/>
                  </a:lnTo>
                  <a:lnTo>
                    <a:pt x="563" y="75"/>
                  </a:lnTo>
                  <a:lnTo>
                    <a:pt x="566" y="72"/>
                  </a:lnTo>
                  <a:lnTo>
                    <a:pt x="569" y="68"/>
                  </a:lnTo>
                  <a:lnTo>
                    <a:pt x="573" y="65"/>
                  </a:lnTo>
                  <a:lnTo>
                    <a:pt x="576" y="61"/>
                  </a:lnTo>
                  <a:lnTo>
                    <a:pt x="579" y="57"/>
                  </a:lnTo>
                  <a:lnTo>
                    <a:pt x="583" y="53"/>
                  </a:lnTo>
                  <a:lnTo>
                    <a:pt x="586" y="48"/>
                  </a:lnTo>
                  <a:lnTo>
                    <a:pt x="590" y="43"/>
                  </a:lnTo>
                  <a:lnTo>
                    <a:pt x="594" y="38"/>
                  </a:lnTo>
                  <a:lnTo>
                    <a:pt x="598" y="33"/>
                  </a:lnTo>
                  <a:lnTo>
                    <a:pt x="602" y="29"/>
                  </a:lnTo>
                  <a:lnTo>
                    <a:pt x="606" y="25"/>
                  </a:lnTo>
                  <a:lnTo>
                    <a:pt x="611" y="22"/>
                  </a:lnTo>
                  <a:lnTo>
                    <a:pt x="615" y="20"/>
                  </a:lnTo>
                  <a:lnTo>
                    <a:pt x="619" y="18"/>
                  </a:lnTo>
                  <a:lnTo>
                    <a:pt x="623" y="16"/>
                  </a:lnTo>
                  <a:lnTo>
                    <a:pt x="626" y="14"/>
                  </a:lnTo>
                  <a:lnTo>
                    <a:pt x="629" y="13"/>
                  </a:lnTo>
                  <a:lnTo>
                    <a:pt x="634" y="12"/>
                  </a:lnTo>
                  <a:lnTo>
                    <a:pt x="638" y="12"/>
                  </a:lnTo>
                  <a:lnTo>
                    <a:pt x="643" y="13"/>
                  </a:lnTo>
                  <a:lnTo>
                    <a:pt x="643" y="22"/>
                  </a:lnTo>
                  <a:lnTo>
                    <a:pt x="645" y="30"/>
                  </a:lnTo>
                  <a:lnTo>
                    <a:pt x="648" y="37"/>
                  </a:lnTo>
                  <a:lnTo>
                    <a:pt x="655" y="44"/>
                  </a:lnTo>
                  <a:lnTo>
                    <a:pt x="662" y="44"/>
                  </a:lnTo>
                  <a:lnTo>
                    <a:pt x="668" y="41"/>
                  </a:lnTo>
                  <a:lnTo>
                    <a:pt x="673" y="37"/>
                  </a:lnTo>
                  <a:lnTo>
                    <a:pt x="678" y="33"/>
                  </a:lnTo>
                  <a:lnTo>
                    <a:pt x="682" y="28"/>
                  </a:lnTo>
                  <a:lnTo>
                    <a:pt x="687" y="24"/>
                  </a:lnTo>
                  <a:lnTo>
                    <a:pt x="692" y="22"/>
                  </a:lnTo>
                  <a:lnTo>
                    <a:pt x="699" y="22"/>
                  </a:lnTo>
                  <a:lnTo>
                    <a:pt x="705" y="18"/>
                  </a:lnTo>
                  <a:lnTo>
                    <a:pt x="710" y="15"/>
                  </a:lnTo>
                  <a:lnTo>
                    <a:pt x="716" y="12"/>
                  </a:lnTo>
                  <a:lnTo>
                    <a:pt x="722" y="10"/>
                  </a:lnTo>
                  <a:lnTo>
                    <a:pt x="728" y="7"/>
                  </a:lnTo>
                  <a:lnTo>
                    <a:pt x="734" y="5"/>
                  </a:lnTo>
                  <a:lnTo>
                    <a:pt x="740" y="3"/>
                  </a:lnTo>
                  <a:lnTo>
                    <a:pt x="746" y="1"/>
                  </a:lnTo>
                  <a:lnTo>
                    <a:pt x="750" y="0"/>
                  </a:lnTo>
                  <a:lnTo>
                    <a:pt x="753" y="0"/>
                  </a:lnTo>
                  <a:lnTo>
                    <a:pt x="757" y="1"/>
                  </a:lnTo>
                  <a:lnTo>
                    <a:pt x="759" y="2"/>
                  </a:lnTo>
                  <a:lnTo>
                    <a:pt x="762" y="4"/>
                  </a:lnTo>
                  <a:lnTo>
                    <a:pt x="765" y="6"/>
                  </a:lnTo>
                  <a:lnTo>
                    <a:pt x="767" y="7"/>
                  </a:lnTo>
                  <a:lnTo>
                    <a:pt x="769" y="9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180" name="Freeform 179"/>
            <p:cNvSpPr>
              <a:spLocks/>
            </p:cNvSpPr>
            <p:nvPr/>
          </p:nvSpPr>
          <p:spPr bwMode="auto">
            <a:xfrm>
              <a:off x="3075" y="1852"/>
              <a:ext cx="4" cy="3"/>
            </a:xfrm>
            <a:custGeom>
              <a:avLst/>
              <a:gdLst/>
              <a:ahLst/>
              <a:cxnLst>
                <a:cxn ang="0">
                  <a:pos x="3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1" y="2"/>
                </a:cxn>
                <a:cxn ang="0">
                  <a:pos x="0" y="2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2"/>
                </a:cxn>
              </a:cxnLst>
              <a:rect l="0" t="0" r="r" b="b"/>
              <a:pathLst>
                <a:path w="4" h="3">
                  <a:moveTo>
                    <a:pt x="3" y="2"/>
                  </a:moveTo>
                  <a:lnTo>
                    <a:pt x="2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2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181" name="Freeform 180"/>
            <p:cNvSpPr>
              <a:spLocks/>
            </p:cNvSpPr>
            <p:nvPr/>
          </p:nvSpPr>
          <p:spPr bwMode="auto">
            <a:xfrm>
              <a:off x="2971" y="1860"/>
              <a:ext cx="231" cy="141"/>
            </a:xfrm>
            <a:custGeom>
              <a:avLst/>
              <a:gdLst/>
              <a:ahLst/>
              <a:cxnLst>
                <a:cxn ang="0">
                  <a:pos x="51" y="127"/>
                </a:cxn>
                <a:cxn ang="0">
                  <a:pos x="33" y="125"/>
                </a:cxn>
                <a:cxn ang="0">
                  <a:pos x="19" y="121"/>
                </a:cxn>
                <a:cxn ang="0">
                  <a:pos x="24" y="105"/>
                </a:cxn>
                <a:cxn ang="0">
                  <a:pos x="38" y="95"/>
                </a:cxn>
                <a:cxn ang="0">
                  <a:pos x="43" y="85"/>
                </a:cxn>
                <a:cxn ang="0">
                  <a:pos x="24" y="84"/>
                </a:cxn>
                <a:cxn ang="0">
                  <a:pos x="5" y="83"/>
                </a:cxn>
                <a:cxn ang="0">
                  <a:pos x="1" y="61"/>
                </a:cxn>
                <a:cxn ang="0">
                  <a:pos x="19" y="52"/>
                </a:cxn>
                <a:cxn ang="0">
                  <a:pos x="35" y="42"/>
                </a:cxn>
                <a:cxn ang="0">
                  <a:pos x="68" y="33"/>
                </a:cxn>
                <a:cxn ang="0">
                  <a:pos x="105" y="29"/>
                </a:cxn>
                <a:cxn ang="0">
                  <a:pos x="134" y="13"/>
                </a:cxn>
                <a:cxn ang="0">
                  <a:pos x="166" y="1"/>
                </a:cxn>
                <a:cxn ang="0">
                  <a:pos x="189" y="1"/>
                </a:cxn>
                <a:cxn ang="0">
                  <a:pos x="211" y="10"/>
                </a:cxn>
                <a:cxn ang="0">
                  <a:pos x="211" y="20"/>
                </a:cxn>
                <a:cxn ang="0">
                  <a:pos x="191" y="26"/>
                </a:cxn>
                <a:cxn ang="0">
                  <a:pos x="172" y="27"/>
                </a:cxn>
                <a:cxn ang="0">
                  <a:pos x="167" y="20"/>
                </a:cxn>
                <a:cxn ang="0">
                  <a:pos x="159" y="21"/>
                </a:cxn>
                <a:cxn ang="0">
                  <a:pos x="151" y="20"/>
                </a:cxn>
                <a:cxn ang="0">
                  <a:pos x="126" y="33"/>
                </a:cxn>
                <a:cxn ang="0">
                  <a:pos x="99" y="44"/>
                </a:cxn>
                <a:cxn ang="0">
                  <a:pos x="72" y="52"/>
                </a:cxn>
                <a:cxn ang="0">
                  <a:pos x="43" y="53"/>
                </a:cxn>
                <a:cxn ang="0">
                  <a:pos x="35" y="54"/>
                </a:cxn>
                <a:cxn ang="0">
                  <a:pos x="34" y="61"/>
                </a:cxn>
                <a:cxn ang="0">
                  <a:pos x="60" y="67"/>
                </a:cxn>
                <a:cxn ang="0">
                  <a:pos x="87" y="71"/>
                </a:cxn>
                <a:cxn ang="0">
                  <a:pos x="77" y="81"/>
                </a:cxn>
                <a:cxn ang="0">
                  <a:pos x="64" y="85"/>
                </a:cxn>
                <a:cxn ang="0">
                  <a:pos x="55" y="94"/>
                </a:cxn>
                <a:cxn ang="0">
                  <a:pos x="50" y="106"/>
                </a:cxn>
                <a:cxn ang="0">
                  <a:pos x="76" y="101"/>
                </a:cxn>
                <a:cxn ang="0">
                  <a:pos x="101" y="86"/>
                </a:cxn>
                <a:cxn ang="0">
                  <a:pos x="113" y="81"/>
                </a:cxn>
                <a:cxn ang="0">
                  <a:pos x="126" y="73"/>
                </a:cxn>
                <a:cxn ang="0">
                  <a:pos x="155" y="58"/>
                </a:cxn>
                <a:cxn ang="0">
                  <a:pos x="188" y="57"/>
                </a:cxn>
                <a:cxn ang="0">
                  <a:pos x="175" y="71"/>
                </a:cxn>
                <a:cxn ang="0">
                  <a:pos x="167" y="75"/>
                </a:cxn>
                <a:cxn ang="0">
                  <a:pos x="159" y="81"/>
                </a:cxn>
                <a:cxn ang="0">
                  <a:pos x="167" y="93"/>
                </a:cxn>
                <a:cxn ang="0">
                  <a:pos x="181" y="83"/>
                </a:cxn>
                <a:cxn ang="0">
                  <a:pos x="190" y="69"/>
                </a:cxn>
                <a:cxn ang="0">
                  <a:pos x="209" y="58"/>
                </a:cxn>
                <a:cxn ang="0">
                  <a:pos x="230" y="53"/>
                </a:cxn>
                <a:cxn ang="0">
                  <a:pos x="221" y="59"/>
                </a:cxn>
                <a:cxn ang="0">
                  <a:pos x="204" y="84"/>
                </a:cxn>
                <a:cxn ang="0">
                  <a:pos x="177" y="99"/>
                </a:cxn>
                <a:cxn ang="0">
                  <a:pos x="161" y="106"/>
                </a:cxn>
                <a:cxn ang="0">
                  <a:pos x="143" y="110"/>
                </a:cxn>
                <a:cxn ang="0">
                  <a:pos x="134" y="94"/>
                </a:cxn>
                <a:cxn ang="0">
                  <a:pos x="123" y="88"/>
                </a:cxn>
                <a:cxn ang="0">
                  <a:pos x="114" y="110"/>
                </a:cxn>
                <a:cxn ang="0">
                  <a:pos x="106" y="131"/>
                </a:cxn>
              </a:cxnLst>
              <a:rect l="0" t="0" r="r" b="b"/>
              <a:pathLst>
                <a:path w="231" h="141">
                  <a:moveTo>
                    <a:pt x="48" y="140"/>
                  </a:moveTo>
                  <a:lnTo>
                    <a:pt x="48" y="140"/>
                  </a:lnTo>
                  <a:lnTo>
                    <a:pt x="52" y="135"/>
                  </a:lnTo>
                  <a:lnTo>
                    <a:pt x="51" y="127"/>
                  </a:lnTo>
                  <a:lnTo>
                    <a:pt x="47" y="127"/>
                  </a:lnTo>
                  <a:lnTo>
                    <a:pt x="42" y="126"/>
                  </a:lnTo>
                  <a:lnTo>
                    <a:pt x="38" y="126"/>
                  </a:lnTo>
                  <a:lnTo>
                    <a:pt x="33" y="125"/>
                  </a:lnTo>
                  <a:lnTo>
                    <a:pt x="29" y="124"/>
                  </a:lnTo>
                  <a:lnTo>
                    <a:pt x="24" y="123"/>
                  </a:lnTo>
                  <a:lnTo>
                    <a:pt x="21" y="122"/>
                  </a:lnTo>
                  <a:lnTo>
                    <a:pt x="19" y="121"/>
                  </a:lnTo>
                  <a:lnTo>
                    <a:pt x="18" y="116"/>
                  </a:lnTo>
                  <a:lnTo>
                    <a:pt x="19" y="112"/>
                  </a:lnTo>
                  <a:lnTo>
                    <a:pt x="21" y="108"/>
                  </a:lnTo>
                  <a:lnTo>
                    <a:pt x="24" y="105"/>
                  </a:lnTo>
                  <a:lnTo>
                    <a:pt x="27" y="103"/>
                  </a:lnTo>
                  <a:lnTo>
                    <a:pt x="31" y="100"/>
                  </a:lnTo>
                  <a:lnTo>
                    <a:pt x="35" y="97"/>
                  </a:lnTo>
                  <a:lnTo>
                    <a:pt x="38" y="95"/>
                  </a:lnTo>
                  <a:lnTo>
                    <a:pt x="40" y="93"/>
                  </a:lnTo>
                  <a:lnTo>
                    <a:pt x="43" y="91"/>
                  </a:lnTo>
                  <a:lnTo>
                    <a:pt x="44" y="89"/>
                  </a:lnTo>
                  <a:lnTo>
                    <a:pt x="43" y="85"/>
                  </a:lnTo>
                  <a:lnTo>
                    <a:pt x="38" y="84"/>
                  </a:lnTo>
                  <a:lnTo>
                    <a:pt x="34" y="84"/>
                  </a:lnTo>
                  <a:lnTo>
                    <a:pt x="29" y="84"/>
                  </a:lnTo>
                  <a:lnTo>
                    <a:pt x="24" y="84"/>
                  </a:lnTo>
                  <a:lnTo>
                    <a:pt x="19" y="84"/>
                  </a:lnTo>
                  <a:lnTo>
                    <a:pt x="15" y="84"/>
                  </a:lnTo>
                  <a:lnTo>
                    <a:pt x="10" y="83"/>
                  </a:lnTo>
                  <a:lnTo>
                    <a:pt x="5" y="83"/>
                  </a:lnTo>
                  <a:lnTo>
                    <a:pt x="2" y="78"/>
                  </a:lnTo>
                  <a:lnTo>
                    <a:pt x="0" y="73"/>
                  </a:lnTo>
                  <a:lnTo>
                    <a:pt x="0" y="67"/>
                  </a:lnTo>
                  <a:lnTo>
                    <a:pt x="1" y="61"/>
                  </a:lnTo>
                  <a:lnTo>
                    <a:pt x="5" y="58"/>
                  </a:lnTo>
                  <a:lnTo>
                    <a:pt x="10" y="56"/>
                  </a:lnTo>
                  <a:lnTo>
                    <a:pt x="14" y="54"/>
                  </a:lnTo>
                  <a:lnTo>
                    <a:pt x="19" y="52"/>
                  </a:lnTo>
                  <a:lnTo>
                    <a:pt x="22" y="50"/>
                  </a:lnTo>
                  <a:lnTo>
                    <a:pt x="26" y="48"/>
                  </a:lnTo>
                  <a:lnTo>
                    <a:pt x="30" y="45"/>
                  </a:lnTo>
                  <a:lnTo>
                    <a:pt x="35" y="42"/>
                  </a:lnTo>
                  <a:lnTo>
                    <a:pt x="43" y="38"/>
                  </a:lnTo>
                  <a:lnTo>
                    <a:pt x="51" y="35"/>
                  </a:lnTo>
                  <a:lnTo>
                    <a:pt x="60" y="34"/>
                  </a:lnTo>
                  <a:lnTo>
                    <a:pt x="68" y="33"/>
                  </a:lnTo>
                  <a:lnTo>
                    <a:pt x="77" y="32"/>
                  </a:lnTo>
                  <a:lnTo>
                    <a:pt x="87" y="31"/>
                  </a:lnTo>
                  <a:lnTo>
                    <a:pt x="96" y="30"/>
                  </a:lnTo>
                  <a:lnTo>
                    <a:pt x="105" y="29"/>
                  </a:lnTo>
                  <a:lnTo>
                    <a:pt x="112" y="24"/>
                  </a:lnTo>
                  <a:lnTo>
                    <a:pt x="120" y="20"/>
                  </a:lnTo>
                  <a:lnTo>
                    <a:pt x="127" y="16"/>
                  </a:lnTo>
                  <a:lnTo>
                    <a:pt x="134" y="13"/>
                  </a:lnTo>
                  <a:lnTo>
                    <a:pt x="142" y="11"/>
                  </a:lnTo>
                  <a:lnTo>
                    <a:pt x="150" y="7"/>
                  </a:lnTo>
                  <a:lnTo>
                    <a:pt x="158" y="4"/>
                  </a:lnTo>
                  <a:lnTo>
                    <a:pt x="166" y="1"/>
                  </a:lnTo>
                  <a:lnTo>
                    <a:pt x="172" y="0"/>
                  </a:lnTo>
                  <a:lnTo>
                    <a:pt x="177" y="0"/>
                  </a:lnTo>
                  <a:lnTo>
                    <a:pt x="183" y="0"/>
                  </a:lnTo>
                  <a:lnTo>
                    <a:pt x="189" y="1"/>
                  </a:lnTo>
                  <a:lnTo>
                    <a:pt x="195" y="2"/>
                  </a:lnTo>
                  <a:lnTo>
                    <a:pt x="201" y="4"/>
                  </a:lnTo>
                  <a:lnTo>
                    <a:pt x="206" y="7"/>
                  </a:lnTo>
                  <a:lnTo>
                    <a:pt x="211" y="10"/>
                  </a:lnTo>
                  <a:lnTo>
                    <a:pt x="211" y="12"/>
                  </a:lnTo>
                  <a:lnTo>
                    <a:pt x="211" y="14"/>
                  </a:lnTo>
                  <a:lnTo>
                    <a:pt x="210" y="17"/>
                  </a:lnTo>
                  <a:lnTo>
                    <a:pt x="211" y="20"/>
                  </a:lnTo>
                  <a:lnTo>
                    <a:pt x="205" y="20"/>
                  </a:lnTo>
                  <a:lnTo>
                    <a:pt x="200" y="22"/>
                  </a:lnTo>
                  <a:lnTo>
                    <a:pt x="196" y="24"/>
                  </a:lnTo>
                  <a:lnTo>
                    <a:pt x="191" y="26"/>
                  </a:lnTo>
                  <a:lnTo>
                    <a:pt x="187" y="28"/>
                  </a:lnTo>
                  <a:lnTo>
                    <a:pt x="182" y="29"/>
                  </a:lnTo>
                  <a:lnTo>
                    <a:pt x="177" y="29"/>
                  </a:lnTo>
                  <a:lnTo>
                    <a:pt x="172" y="27"/>
                  </a:lnTo>
                  <a:lnTo>
                    <a:pt x="172" y="24"/>
                  </a:lnTo>
                  <a:lnTo>
                    <a:pt x="171" y="22"/>
                  </a:lnTo>
                  <a:lnTo>
                    <a:pt x="170" y="20"/>
                  </a:lnTo>
                  <a:lnTo>
                    <a:pt x="167" y="20"/>
                  </a:lnTo>
                  <a:lnTo>
                    <a:pt x="165" y="20"/>
                  </a:lnTo>
                  <a:lnTo>
                    <a:pt x="163" y="20"/>
                  </a:lnTo>
                  <a:lnTo>
                    <a:pt x="161" y="21"/>
                  </a:lnTo>
                  <a:lnTo>
                    <a:pt x="159" y="21"/>
                  </a:lnTo>
                  <a:lnTo>
                    <a:pt x="157" y="21"/>
                  </a:lnTo>
                  <a:lnTo>
                    <a:pt x="155" y="21"/>
                  </a:lnTo>
                  <a:lnTo>
                    <a:pt x="153" y="21"/>
                  </a:lnTo>
                  <a:lnTo>
                    <a:pt x="151" y="20"/>
                  </a:lnTo>
                  <a:lnTo>
                    <a:pt x="145" y="23"/>
                  </a:lnTo>
                  <a:lnTo>
                    <a:pt x="138" y="26"/>
                  </a:lnTo>
                  <a:lnTo>
                    <a:pt x="133" y="29"/>
                  </a:lnTo>
                  <a:lnTo>
                    <a:pt x="126" y="33"/>
                  </a:lnTo>
                  <a:lnTo>
                    <a:pt x="119" y="35"/>
                  </a:lnTo>
                  <a:lnTo>
                    <a:pt x="113" y="38"/>
                  </a:lnTo>
                  <a:lnTo>
                    <a:pt x="106" y="41"/>
                  </a:lnTo>
                  <a:lnTo>
                    <a:pt x="99" y="44"/>
                  </a:lnTo>
                  <a:lnTo>
                    <a:pt x="93" y="46"/>
                  </a:lnTo>
                  <a:lnTo>
                    <a:pt x="86" y="48"/>
                  </a:lnTo>
                  <a:lnTo>
                    <a:pt x="79" y="50"/>
                  </a:lnTo>
                  <a:lnTo>
                    <a:pt x="72" y="52"/>
                  </a:lnTo>
                  <a:lnTo>
                    <a:pt x="64" y="52"/>
                  </a:lnTo>
                  <a:lnTo>
                    <a:pt x="58" y="54"/>
                  </a:lnTo>
                  <a:lnTo>
                    <a:pt x="50" y="54"/>
                  </a:lnTo>
                  <a:lnTo>
                    <a:pt x="43" y="53"/>
                  </a:lnTo>
                  <a:lnTo>
                    <a:pt x="42" y="52"/>
                  </a:lnTo>
                  <a:lnTo>
                    <a:pt x="39" y="52"/>
                  </a:lnTo>
                  <a:lnTo>
                    <a:pt x="38" y="53"/>
                  </a:lnTo>
                  <a:lnTo>
                    <a:pt x="35" y="54"/>
                  </a:lnTo>
                  <a:lnTo>
                    <a:pt x="34" y="56"/>
                  </a:lnTo>
                  <a:lnTo>
                    <a:pt x="32" y="58"/>
                  </a:lnTo>
                  <a:lnTo>
                    <a:pt x="32" y="59"/>
                  </a:lnTo>
                  <a:lnTo>
                    <a:pt x="34" y="61"/>
                  </a:lnTo>
                  <a:lnTo>
                    <a:pt x="39" y="64"/>
                  </a:lnTo>
                  <a:lnTo>
                    <a:pt x="46" y="66"/>
                  </a:lnTo>
                  <a:lnTo>
                    <a:pt x="53" y="67"/>
                  </a:lnTo>
                  <a:lnTo>
                    <a:pt x="60" y="67"/>
                  </a:lnTo>
                  <a:lnTo>
                    <a:pt x="67" y="67"/>
                  </a:lnTo>
                  <a:lnTo>
                    <a:pt x="74" y="67"/>
                  </a:lnTo>
                  <a:lnTo>
                    <a:pt x="81" y="68"/>
                  </a:lnTo>
                  <a:lnTo>
                    <a:pt x="87" y="71"/>
                  </a:lnTo>
                  <a:lnTo>
                    <a:pt x="86" y="74"/>
                  </a:lnTo>
                  <a:lnTo>
                    <a:pt x="83" y="78"/>
                  </a:lnTo>
                  <a:lnTo>
                    <a:pt x="80" y="80"/>
                  </a:lnTo>
                  <a:lnTo>
                    <a:pt x="77" y="81"/>
                  </a:lnTo>
                  <a:lnTo>
                    <a:pt x="73" y="81"/>
                  </a:lnTo>
                  <a:lnTo>
                    <a:pt x="70" y="83"/>
                  </a:lnTo>
                  <a:lnTo>
                    <a:pt x="67" y="84"/>
                  </a:lnTo>
                  <a:lnTo>
                    <a:pt x="64" y="85"/>
                  </a:lnTo>
                  <a:lnTo>
                    <a:pt x="61" y="87"/>
                  </a:lnTo>
                  <a:lnTo>
                    <a:pt x="58" y="90"/>
                  </a:lnTo>
                  <a:lnTo>
                    <a:pt x="57" y="92"/>
                  </a:lnTo>
                  <a:lnTo>
                    <a:pt x="55" y="94"/>
                  </a:lnTo>
                  <a:lnTo>
                    <a:pt x="52" y="97"/>
                  </a:lnTo>
                  <a:lnTo>
                    <a:pt x="51" y="100"/>
                  </a:lnTo>
                  <a:lnTo>
                    <a:pt x="50" y="103"/>
                  </a:lnTo>
                  <a:lnTo>
                    <a:pt x="50" y="106"/>
                  </a:lnTo>
                  <a:lnTo>
                    <a:pt x="58" y="108"/>
                  </a:lnTo>
                  <a:lnTo>
                    <a:pt x="64" y="107"/>
                  </a:lnTo>
                  <a:lnTo>
                    <a:pt x="70" y="105"/>
                  </a:lnTo>
                  <a:lnTo>
                    <a:pt x="76" y="101"/>
                  </a:lnTo>
                  <a:lnTo>
                    <a:pt x="82" y="97"/>
                  </a:lnTo>
                  <a:lnTo>
                    <a:pt x="88" y="92"/>
                  </a:lnTo>
                  <a:lnTo>
                    <a:pt x="94" y="88"/>
                  </a:lnTo>
                  <a:lnTo>
                    <a:pt x="101" y="86"/>
                  </a:lnTo>
                  <a:lnTo>
                    <a:pt x="105" y="86"/>
                  </a:lnTo>
                  <a:lnTo>
                    <a:pt x="108" y="85"/>
                  </a:lnTo>
                  <a:lnTo>
                    <a:pt x="111" y="83"/>
                  </a:lnTo>
                  <a:lnTo>
                    <a:pt x="113" y="81"/>
                  </a:lnTo>
                  <a:lnTo>
                    <a:pt x="116" y="78"/>
                  </a:lnTo>
                  <a:lnTo>
                    <a:pt x="119" y="75"/>
                  </a:lnTo>
                  <a:lnTo>
                    <a:pt x="122" y="74"/>
                  </a:lnTo>
                  <a:lnTo>
                    <a:pt x="126" y="73"/>
                  </a:lnTo>
                  <a:lnTo>
                    <a:pt x="133" y="69"/>
                  </a:lnTo>
                  <a:lnTo>
                    <a:pt x="140" y="65"/>
                  </a:lnTo>
                  <a:lnTo>
                    <a:pt x="147" y="61"/>
                  </a:lnTo>
                  <a:lnTo>
                    <a:pt x="155" y="58"/>
                  </a:lnTo>
                  <a:lnTo>
                    <a:pt x="163" y="55"/>
                  </a:lnTo>
                  <a:lnTo>
                    <a:pt x="172" y="53"/>
                  </a:lnTo>
                  <a:lnTo>
                    <a:pt x="178" y="54"/>
                  </a:lnTo>
                  <a:lnTo>
                    <a:pt x="188" y="57"/>
                  </a:lnTo>
                  <a:lnTo>
                    <a:pt x="187" y="62"/>
                  </a:lnTo>
                  <a:lnTo>
                    <a:pt x="184" y="66"/>
                  </a:lnTo>
                  <a:lnTo>
                    <a:pt x="180" y="68"/>
                  </a:lnTo>
                  <a:lnTo>
                    <a:pt x="175" y="71"/>
                  </a:lnTo>
                  <a:lnTo>
                    <a:pt x="173" y="73"/>
                  </a:lnTo>
                  <a:lnTo>
                    <a:pt x="172" y="74"/>
                  </a:lnTo>
                  <a:lnTo>
                    <a:pt x="170" y="74"/>
                  </a:lnTo>
                  <a:lnTo>
                    <a:pt x="167" y="75"/>
                  </a:lnTo>
                  <a:lnTo>
                    <a:pt x="165" y="76"/>
                  </a:lnTo>
                  <a:lnTo>
                    <a:pt x="162" y="77"/>
                  </a:lnTo>
                  <a:lnTo>
                    <a:pt x="161" y="78"/>
                  </a:lnTo>
                  <a:lnTo>
                    <a:pt x="159" y="81"/>
                  </a:lnTo>
                  <a:lnTo>
                    <a:pt x="160" y="84"/>
                  </a:lnTo>
                  <a:lnTo>
                    <a:pt x="162" y="87"/>
                  </a:lnTo>
                  <a:lnTo>
                    <a:pt x="165" y="90"/>
                  </a:lnTo>
                  <a:lnTo>
                    <a:pt x="167" y="93"/>
                  </a:lnTo>
                  <a:lnTo>
                    <a:pt x="172" y="93"/>
                  </a:lnTo>
                  <a:lnTo>
                    <a:pt x="175" y="90"/>
                  </a:lnTo>
                  <a:lnTo>
                    <a:pt x="178" y="87"/>
                  </a:lnTo>
                  <a:lnTo>
                    <a:pt x="181" y="83"/>
                  </a:lnTo>
                  <a:lnTo>
                    <a:pt x="182" y="80"/>
                  </a:lnTo>
                  <a:lnTo>
                    <a:pt x="184" y="77"/>
                  </a:lnTo>
                  <a:lnTo>
                    <a:pt x="188" y="74"/>
                  </a:lnTo>
                  <a:lnTo>
                    <a:pt x="190" y="69"/>
                  </a:lnTo>
                  <a:lnTo>
                    <a:pt x="195" y="67"/>
                  </a:lnTo>
                  <a:lnTo>
                    <a:pt x="200" y="64"/>
                  </a:lnTo>
                  <a:lnTo>
                    <a:pt x="204" y="61"/>
                  </a:lnTo>
                  <a:lnTo>
                    <a:pt x="209" y="58"/>
                  </a:lnTo>
                  <a:lnTo>
                    <a:pt x="213" y="56"/>
                  </a:lnTo>
                  <a:lnTo>
                    <a:pt x="218" y="54"/>
                  </a:lnTo>
                  <a:lnTo>
                    <a:pt x="224" y="53"/>
                  </a:lnTo>
                  <a:lnTo>
                    <a:pt x="230" y="53"/>
                  </a:lnTo>
                  <a:lnTo>
                    <a:pt x="228" y="55"/>
                  </a:lnTo>
                  <a:lnTo>
                    <a:pt x="226" y="57"/>
                  </a:lnTo>
                  <a:lnTo>
                    <a:pt x="223" y="58"/>
                  </a:lnTo>
                  <a:lnTo>
                    <a:pt x="221" y="59"/>
                  </a:lnTo>
                  <a:lnTo>
                    <a:pt x="217" y="66"/>
                  </a:lnTo>
                  <a:lnTo>
                    <a:pt x="212" y="73"/>
                  </a:lnTo>
                  <a:lnTo>
                    <a:pt x="209" y="79"/>
                  </a:lnTo>
                  <a:lnTo>
                    <a:pt x="204" y="84"/>
                  </a:lnTo>
                  <a:lnTo>
                    <a:pt x="198" y="90"/>
                  </a:lnTo>
                  <a:lnTo>
                    <a:pt x="192" y="94"/>
                  </a:lnTo>
                  <a:lnTo>
                    <a:pt x="185" y="97"/>
                  </a:lnTo>
                  <a:lnTo>
                    <a:pt x="177" y="99"/>
                  </a:lnTo>
                  <a:lnTo>
                    <a:pt x="173" y="100"/>
                  </a:lnTo>
                  <a:lnTo>
                    <a:pt x="169" y="103"/>
                  </a:lnTo>
                  <a:lnTo>
                    <a:pt x="165" y="105"/>
                  </a:lnTo>
                  <a:lnTo>
                    <a:pt x="161" y="106"/>
                  </a:lnTo>
                  <a:lnTo>
                    <a:pt x="156" y="108"/>
                  </a:lnTo>
                  <a:lnTo>
                    <a:pt x="152" y="109"/>
                  </a:lnTo>
                  <a:lnTo>
                    <a:pt x="148" y="110"/>
                  </a:lnTo>
                  <a:lnTo>
                    <a:pt x="143" y="110"/>
                  </a:lnTo>
                  <a:lnTo>
                    <a:pt x="139" y="107"/>
                  </a:lnTo>
                  <a:lnTo>
                    <a:pt x="137" y="104"/>
                  </a:lnTo>
                  <a:lnTo>
                    <a:pt x="135" y="99"/>
                  </a:lnTo>
                  <a:lnTo>
                    <a:pt x="134" y="94"/>
                  </a:lnTo>
                  <a:lnTo>
                    <a:pt x="134" y="90"/>
                  </a:lnTo>
                  <a:lnTo>
                    <a:pt x="132" y="86"/>
                  </a:lnTo>
                  <a:lnTo>
                    <a:pt x="128" y="86"/>
                  </a:lnTo>
                  <a:lnTo>
                    <a:pt x="123" y="88"/>
                  </a:lnTo>
                  <a:lnTo>
                    <a:pt x="120" y="93"/>
                  </a:lnTo>
                  <a:lnTo>
                    <a:pt x="117" y="99"/>
                  </a:lnTo>
                  <a:lnTo>
                    <a:pt x="116" y="105"/>
                  </a:lnTo>
                  <a:lnTo>
                    <a:pt x="114" y="110"/>
                  </a:lnTo>
                  <a:lnTo>
                    <a:pt x="113" y="116"/>
                  </a:lnTo>
                  <a:lnTo>
                    <a:pt x="111" y="122"/>
                  </a:lnTo>
                  <a:lnTo>
                    <a:pt x="109" y="127"/>
                  </a:lnTo>
                  <a:lnTo>
                    <a:pt x="106" y="131"/>
                  </a:lnTo>
                  <a:lnTo>
                    <a:pt x="104" y="139"/>
                  </a:lnTo>
                  <a:lnTo>
                    <a:pt x="103" y="140"/>
                  </a:lnTo>
                  <a:lnTo>
                    <a:pt x="48" y="140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182" name="Freeform 181"/>
            <p:cNvSpPr>
              <a:spLocks/>
            </p:cNvSpPr>
            <p:nvPr/>
          </p:nvSpPr>
          <p:spPr bwMode="auto">
            <a:xfrm>
              <a:off x="3157" y="1904"/>
              <a:ext cx="203" cy="97"/>
            </a:xfrm>
            <a:custGeom>
              <a:avLst/>
              <a:gdLst/>
              <a:ahLst/>
              <a:cxnLst>
                <a:cxn ang="0">
                  <a:pos x="8" y="86"/>
                </a:cxn>
                <a:cxn ang="0">
                  <a:pos x="24" y="64"/>
                </a:cxn>
                <a:cxn ang="0">
                  <a:pos x="39" y="45"/>
                </a:cxn>
                <a:cxn ang="0">
                  <a:pos x="47" y="28"/>
                </a:cxn>
                <a:cxn ang="0">
                  <a:pos x="56" y="13"/>
                </a:cxn>
                <a:cxn ang="0">
                  <a:pos x="67" y="8"/>
                </a:cxn>
                <a:cxn ang="0">
                  <a:pos x="75" y="3"/>
                </a:cxn>
                <a:cxn ang="0">
                  <a:pos x="82" y="1"/>
                </a:cxn>
                <a:cxn ang="0">
                  <a:pos x="88" y="7"/>
                </a:cxn>
                <a:cxn ang="0">
                  <a:pos x="107" y="2"/>
                </a:cxn>
                <a:cxn ang="0">
                  <a:pos x="129" y="1"/>
                </a:cxn>
                <a:cxn ang="0">
                  <a:pos x="147" y="10"/>
                </a:cxn>
                <a:cxn ang="0">
                  <a:pos x="146" y="24"/>
                </a:cxn>
                <a:cxn ang="0">
                  <a:pos x="137" y="33"/>
                </a:cxn>
                <a:cxn ang="0">
                  <a:pos x="140" y="43"/>
                </a:cxn>
                <a:cxn ang="0">
                  <a:pos x="152" y="43"/>
                </a:cxn>
                <a:cxn ang="0">
                  <a:pos x="165" y="41"/>
                </a:cxn>
                <a:cxn ang="0">
                  <a:pos x="176" y="43"/>
                </a:cxn>
                <a:cxn ang="0">
                  <a:pos x="186" y="44"/>
                </a:cxn>
                <a:cxn ang="0">
                  <a:pos x="194" y="49"/>
                </a:cxn>
                <a:cxn ang="0">
                  <a:pos x="191" y="65"/>
                </a:cxn>
                <a:cxn ang="0">
                  <a:pos x="189" y="79"/>
                </a:cxn>
                <a:cxn ang="0">
                  <a:pos x="198" y="91"/>
                </a:cxn>
                <a:cxn ang="0">
                  <a:pos x="139" y="96"/>
                </a:cxn>
                <a:cxn ang="0">
                  <a:pos x="139" y="88"/>
                </a:cxn>
                <a:cxn ang="0">
                  <a:pos x="151" y="81"/>
                </a:cxn>
                <a:cxn ang="0">
                  <a:pos x="160" y="72"/>
                </a:cxn>
                <a:cxn ang="0">
                  <a:pos x="158" y="60"/>
                </a:cxn>
                <a:cxn ang="0">
                  <a:pos x="139" y="60"/>
                </a:cxn>
                <a:cxn ang="0">
                  <a:pos x="120" y="65"/>
                </a:cxn>
                <a:cxn ang="0">
                  <a:pos x="112" y="68"/>
                </a:cxn>
                <a:cxn ang="0">
                  <a:pos x="105" y="67"/>
                </a:cxn>
                <a:cxn ang="0">
                  <a:pos x="99" y="63"/>
                </a:cxn>
                <a:cxn ang="0">
                  <a:pos x="103" y="49"/>
                </a:cxn>
                <a:cxn ang="0">
                  <a:pos x="112" y="38"/>
                </a:cxn>
                <a:cxn ang="0">
                  <a:pos x="114" y="26"/>
                </a:cxn>
                <a:cxn ang="0">
                  <a:pos x="107" y="26"/>
                </a:cxn>
                <a:cxn ang="0">
                  <a:pos x="94" y="49"/>
                </a:cxn>
                <a:cxn ang="0">
                  <a:pos x="82" y="70"/>
                </a:cxn>
                <a:cxn ang="0">
                  <a:pos x="77" y="85"/>
                </a:cxn>
                <a:cxn ang="0">
                  <a:pos x="84" y="77"/>
                </a:cxn>
                <a:cxn ang="0">
                  <a:pos x="89" y="85"/>
                </a:cxn>
                <a:cxn ang="0">
                  <a:pos x="84" y="93"/>
                </a:cxn>
              </a:cxnLst>
              <a:rect l="0" t="0" r="r" b="b"/>
              <a:pathLst>
                <a:path w="203" h="97">
                  <a:moveTo>
                    <a:pt x="0" y="96"/>
                  </a:moveTo>
                  <a:lnTo>
                    <a:pt x="3" y="93"/>
                  </a:lnTo>
                  <a:lnTo>
                    <a:pt x="8" y="86"/>
                  </a:lnTo>
                  <a:lnTo>
                    <a:pt x="14" y="78"/>
                  </a:lnTo>
                  <a:lnTo>
                    <a:pt x="18" y="72"/>
                  </a:lnTo>
                  <a:lnTo>
                    <a:pt x="24" y="64"/>
                  </a:lnTo>
                  <a:lnTo>
                    <a:pt x="29" y="56"/>
                  </a:lnTo>
                  <a:lnTo>
                    <a:pt x="34" y="49"/>
                  </a:lnTo>
                  <a:lnTo>
                    <a:pt x="39" y="45"/>
                  </a:lnTo>
                  <a:lnTo>
                    <a:pt x="42" y="40"/>
                  </a:lnTo>
                  <a:lnTo>
                    <a:pt x="45" y="35"/>
                  </a:lnTo>
                  <a:lnTo>
                    <a:pt x="47" y="28"/>
                  </a:lnTo>
                  <a:lnTo>
                    <a:pt x="49" y="24"/>
                  </a:lnTo>
                  <a:lnTo>
                    <a:pt x="52" y="18"/>
                  </a:lnTo>
                  <a:lnTo>
                    <a:pt x="56" y="13"/>
                  </a:lnTo>
                  <a:lnTo>
                    <a:pt x="62" y="10"/>
                  </a:lnTo>
                  <a:lnTo>
                    <a:pt x="65" y="9"/>
                  </a:lnTo>
                  <a:lnTo>
                    <a:pt x="67" y="8"/>
                  </a:lnTo>
                  <a:lnTo>
                    <a:pt x="69" y="6"/>
                  </a:lnTo>
                  <a:lnTo>
                    <a:pt x="72" y="4"/>
                  </a:lnTo>
                  <a:lnTo>
                    <a:pt x="75" y="3"/>
                  </a:lnTo>
                  <a:lnTo>
                    <a:pt x="77" y="2"/>
                  </a:lnTo>
                  <a:lnTo>
                    <a:pt x="79" y="1"/>
                  </a:lnTo>
                  <a:lnTo>
                    <a:pt x="82" y="1"/>
                  </a:lnTo>
                  <a:lnTo>
                    <a:pt x="84" y="5"/>
                  </a:lnTo>
                  <a:lnTo>
                    <a:pt x="85" y="7"/>
                  </a:lnTo>
                  <a:lnTo>
                    <a:pt x="88" y="7"/>
                  </a:lnTo>
                  <a:lnTo>
                    <a:pt x="92" y="6"/>
                  </a:lnTo>
                  <a:lnTo>
                    <a:pt x="99" y="3"/>
                  </a:lnTo>
                  <a:lnTo>
                    <a:pt x="107" y="2"/>
                  </a:lnTo>
                  <a:lnTo>
                    <a:pt x="114" y="1"/>
                  </a:lnTo>
                  <a:lnTo>
                    <a:pt x="121" y="0"/>
                  </a:lnTo>
                  <a:lnTo>
                    <a:pt x="129" y="1"/>
                  </a:lnTo>
                  <a:lnTo>
                    <a:pt x="135" y="3"/>
                  </a:lnTo>
                  <a:lnTo>
                    <a:pt x="142" y="6"/>
                  </a:lnTo>
                  <a:lnTo>
                    <a:pt x="147" y="10"/>
                  </a:lnTo>
                  <a:lnTo>
                    <a:pt x="149" y="16"/>
                  </a:lnTo>
                  <a:lnTo>
                    <a:pt x="148" y="20"/>
                  </a:lnTo>
                  <a:lnTo>
                    <a:pt x="146" y="24"/>
                  </a:lnTo>
                  <a:lnTo>
                    <a:pt x="143" y="26"/>
                  </a:lnTo>
                  <a:lnTo>
                    <a:pt x="139" y="30"/>
                  </a:lnTo>
                  <a:lnTo>
                    <a:pt x="137" y="33"/>
                  </a:lnTo>
                  <a:lnTo>
                    <a:pt x="136" y="37"/>
                  </a:lnTo>
                  <a:lnTo>
                    <a:pt x="136" y="42"/>
                  </a:lnTo>
                  <a:lnTo>
                    <a:pt x="140" y="43"/>
                  </a:lnTo>
                  <a:lnTo>
                    <a:pt x="144" y="44"/>
                  </a:lnTo>
                  <a:lnTo>
                    <a:pt x="148" y="44"/>
                  </a:lnTo>
                  <a:lnTo>
                    <a:pt x="152" y="43"/>
                  </a:lnTo>
                  <a:lnTo>
                    <a:pt x="156" y="42"/>
                  </a:lnTo>
                  <a:lnTo>
                    <a:pt x="160" y="42"/>
                  </a:lnTo>
                  <a:lnTo>
                    <a:pt x="165" y="41"/>
                  </a:lnTo>
                  <a:lnTo>
                    <a:pt x="169" y="42"/>
                  </a:lnTo>
                  <a:lnTo>
                    <a:pt x="172" y="43"/>
                  </a:lnTo>
                  <a:lnTo>
                    <a:pt x="176" y="43"/>
                  </a:lnTo>
                  <a:lnTo>
                    <a:pt x="179" y="43"/>
                  </a:lnTo>
                  <a:lnTo>
                    <a:pt x="183" y="43"/>
                  </a:lnTo>
                  <a:lnTo>
                    <a:pt x="186" y="44"/>
                  </a:lnTo>
                  <a:lnTo>
                    <a:pt x="189" y="44"/>
                  </a:lnTo>
                  <a:lnTo>
                    <a:pt x="192" y="47"/>
                  </a:lnTo>
                  <a:lnTo>
                    <a:pt x="194" y="49"/>
                  </a:lnTo>
                  <a:lnTo>
                    <a:pt x="194" y="54"/>
                  </a:lnTo>
                  <a:lnTo>
                    <a:pt x="193" y="59"/>
                  </a:lnTo>
                  <a:lnTo>
                    <a:pt x="191" y="65"/>
                  </a:lnTo>
                  <a:lnTo>
                    <a:pt x="189" y="70"/>
                  </a:lnTo>
                  <a:lnTo>
                    <a:pt x="188" y="75"/>
                  </a:lnTo>
                  <a:lnTo>
                    <a:pt x="189" y="79"/>
                  </a:lnTo>
                  <a:lnTo>
                    <a:pt x="191" y="85"/>
                  </a:lnTo>
                  <a:lnTo>
                    <a:pt x="196" y="88"/>
                  </a:lnTo>
                  <a:lnTo>
                    <a:pt x="198" y="91"/>
                  </a:lnTo>
                  <a:lnTo>
                    <a:pt x="201" y="95"/>
                  </a:lnTo>
                  <a:lnTo>
                    <a:pt x="202" y="96"/>
                  </a:lnTo>
                  <a:lnTo>
                    <a:pt x="139" y="96"/>
                  </a:lnTo>
                  <a:lnTo>
                    <a:pt x="139" y="95"/>
                  </a:lnTo>
                  <a:lnTo>
                    <a:pt x="140" y="91"/>
                  </a:lnTo>
                  <a:lnTo>
                    <a:pt x="139" y="88"/>
                  </a:lnTo>
                  <a:lnTo>
                    <a:pt x="143" y="86"/>
                  </a:lnTo>
                  <a:lnTo>
                    <a:pt x="147" y="83"/>
                  </a:lnTo>
                  <a:lnTo>
                    <a:pt x="151" y="81"/>
                  </a:lnTo>
                  <a:lnTo>
                    <a:pt x="154" y="78"/>
                  </a:lnTo>
                  <a:lnTo>
                    <a:pt x="157" y="75"/>
                  </a:lnTo>
                  <a:lnTo>
                    <a:pt x="160" y="72"/>
                  </a:lnTo>
                  <a:lnTo>
                    <a:pt x="162" y="67"/>
                  </a:lnTo>
                  <a:lnTo>
                    <a:pt x="164" y="62"/>
                  </a:lnTo>
                  <a:lnTo>
                    <a:pt x="158" y="60"/>
                  </a:lnTo>
                  <a:lnTo>
                    <a:pt x="152" y="60"/>
                  </a:lnTo>
                  <a:lnTo>
                    <a:pt x="146" y="60"/>
                  </a:lnTo>
                  <a:lnTo>
                    <a:pt x="139" y="60"/>
                  </a:lnTo>
                  <a:lnTo>
                    <a:pt x="133" y="62"/>
                  </a:lnTo>
                  <a:lnTo>
                    <a:pt x="126" y="63"/>
                  </a:lnTo>
                  <a:lnTo>
                    <a:pt x="120" y="65"/>
                  </a:lnTo>
                  <a:lnTo>
                    <a:pt x="117" y="67"/>
                  </a:lnTo>
                  <a:lnTo>
                    <a:pt x="114" y="68"/>
                  </a:lnTo>
                  <a:lnTo>
                    <a:pt x="112" y="68"/>
                  </a:lnTo>
                  <a:lnTo>
                    <a:pt x="110" y="68"/>
                  </a:lnTo>
                  <a:lnTo>
                    <a:pt x="107" y="68"/>
                  </a:lnTo>
                  <a:lnTo>
                    <a:pt x="105" y="67"/>
                  </a:lnTo>
                  <a:lnTo>
                    <a:pt x="103" y="66"/>
                  </a:lnTo>
                  <a:lnTo>
                    <a:pt x="101" y="65"/>
                  </a:lnTo>
                  <a:lnTo>
                    <a:pt x="99" y="63"/>
                  </a:lnTo>
                  <a:lnTo>
                    <a:pt x="100" y="58"/>
                  </a:lnTo>
                  <a:lnTo>
                    <a:pt x="101" y="54"/>
                  </a:lnTo>
                  <a:lnTo>
                    <a:pt x="103" y="49"/>
                  </a:lnTo>
                  <a:lnTo>
                    <a:pt x="107" y="45"/>
                  </a:lnTo>
                  <a:lnTo>
                    <a:pt x="110" y="42"/>
                  </a:lnTo>
                  <a:lnTo>
                    <a:pt x="112" y="38"/>
                  </a:lnTo>
                  <a:lnTo>
                    <a:pt x="114" y="34"/>
                  </a:lnTo>
                  <a:lnTo>
                    <a:pt x="115" y="30"/>
                  </a:lnTo>
                  <a:lnTo>
                    <a:pt x="114" y="26"/>
                  </a:lnTo>
                  <a:lnTo>
                    <a:pt x="111" y="24"/>
                  </a:lnTo>
                  <a:lnTo>
                    <a:pt x="108" y="24"/>
                  </a:lnTo>
                  <a:lnTo>
                    <a:pt x="107" y="26"/>
                  </a:lnTo>
                  <a:lnTo>
                    <a:pt x="103" y="34"/>
                  </a:lnTo>
                  <a:lnTo>
                    <a:pt x="99" y="40"/>
                  </a:lnTo>
                  <a:lnTo>
                    <a:pt x="94" y="49"/>
                  </a:lnTo>
                  <a:lnTo>
                    <a:pt x="90" y="56"/>
                  </a:lnTo>
                  <a:lnTo>
                    <a:pt x="86" y="63"/>
                  </a:lnTo>
                  <a:lnTo>
                    <a:pt x="82" y="70"/>
                  </a:lnTo>
                  <a:lnTo>
                    <a:pt x="78" y="77"/>
                  </a:lnTo>
                  <a:lnTo>
                    <a:pt x="73" y="85"/>
                  </a:lnTo>
                  <a:lnTo>
                    <a:pt x="77" y="85"/>
                  </a:lnTo>
                  <a:lnTo>
                    <a:pt x="79" y="83"/>
                  </a:lnTo>
                  <a:lnTo>
                    <a:pt x="82" y="79"/>
                  </a:lnTo>
                  <a:lnTo>
                    <a:pt x="84" y="77"/>
                  </a:lnTo>
                  <a:lnTo>
                    <a:pt x="87" y="79"/>
                  </a:lnTo>
                  <a:lnTo>
                    <a:pt x="89" y="82"/>
                  </a:lnTo>
                  <a:lnTo>
                    <a:pt x="89" y="85"/>
                  </a:lnTo>
                  <a:lnTo>
                    <a:pt x="87" y="88"/>
                  </a:lnTo>
                  <a:lnTo>
                    <a:pt x="85" y="90"/>
                  </a:lnTo>
                  <a:lnTo>
                    <a:pt x="84" y="93"/>
                  </a:lnTo>
                  <a:lnTo>
                    <a:pt x="81" y="96"/>
                  </a:lnTo>
                  <a:lnTo>
                    <a:pt x="0" y="96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183" name="Freeform 182"/>
            <p:cNvSpPr>
              <a:spLocks/>
            </p:cNvSpPr>
            <p:nvPr/>
          </p:nvSpPr>
          <p:spPr bwMode="auto">
            <a:xfrm>
              <a:off x="2549" y="2141"/>
              <a:ext cx="20" cy="19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2" y="17"/>
                </a:cxn>
                <a:cxn ang="0">
                  <a:pos x="3" y="13"/>
                </a:cxn>
                <a:cxn ang="0">
                  <a:pos x="5" y="9"/>
                </a:cxn>
                <a:cxn ang="0">
                  <a:pos x="8" y="5"/>
                </a:cxn>
                <a:cxn ang="0">
                  <a:pos x="11" y="2"/>
                </a:cxn>
                <a:cxn ang="0">
                  <a:pos x="15" y="0"/>
                </a:cxn>
                <a:cxn ang="0">
                  <a:pos x="18" y="0"/>
                </a:cxn>
                <a:cxn ang="0">
                  <a:pos x="19" y="2"/>
                </a:cxn>
                <a:cxn ang="0">
                  <a:pos x="17" y="6"/>
                </a:cxn>
                <a:cxn ang="0">
                  <a:pos x="17" y="10"/>
                </a:cxn>
                <a:cxn ang="0">
                  <a:pos x="15" y="13"/>
                </a:cxn>
                <a:cxn ang="0">
                  <a:pos x="12" y="16"/>
                </a:cxn>
                <a:cxn ang="0">
                  <a:pos x="10" y="18"/>
                </a:cxn>
                <a:cxn ang="0">
                  <a:pos x="0" y="18"/>
                </a:cxn>
              </a:cxnLst>
              <a:rect l="0" t="0" r="r" b="b"/>
              <a:pathLst>
                <a:path w="20" h="19">
                  <a:moveTo>
                    <a:pt x="0" y="18"/>
                  </a:moveTo>
                  <a:lnTo>
                    <a:pt x="2" y="17"/>
                  </a:lnTo>
                  <a:lnTo>
                    <a:pt x="3" y="13"/>
                  </a:lnTo>
                  <a:lnTo>
                    <a:pt x="5" y="9"/>
                  </a:lnTo>
                  <a:lnTo>
                    <a:pt x="8" y="5"/>
                  </a:lnTo>
                  <a:lnTo>
                    <a:pt x="11" y="2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19" y="2"/>
                  </a:lnTo>
                  <a:lnTo>
                    <a:pt x="17" y="6"/>
                  </a:lnTo>
                  <a:lnTo>
                    <a:pt x="17" y="10"/>
                  </a:lnTo>
                  <a:lnTo>
                    <a:pt x="15" y="13"/>
                  </a:lnTo>
                  <a:lnTo>
                    <a:pt x="12" y="16"/>
                  </a:lnTo>
                  <a:lnTo>
                    <a:pt x="10" y="18"/>
                  </a:lnTo>
                  <a:lnTo>
                    <a:pt x="0" y="18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184" name="Freeform 183"/>
            <p:cNvSpPr>
              <a:spLocks/>
            </p:cNvSpPr>
            <p:nvPr/>
          </p:nvSpPr>
          <p:spPr bwMode="auto">
            <a:xfrm>
              <a:off x="2587" y="2138"/>
              <a:ext cx="57" cy="22"/>
            </a:xfrm>
            <a:custGeom>
              <a:avLst/>
              <a:gdLst/>
              <a:ahLst/>
              <a:cxnLst>
                <a:cxn ang="0">
                  <a:pos x="8" y="21"/>
                </a:cxn>
                <a:cxn ang="0">
                  <a:pos x="8" y="19"/>
                </a:cxn>
                <a:cxn ang="0">
                  <a:pos x="6" y="17"/>
                </a:cxn>
                <a:cxn ang="0">
                  <a:pos x="5" y="14"/>
                </a:cxn>
                <a:cxn ang="0">
                  <a:pos x="3" y="12"/>
                </a:cxn>
                <a:cxn ang="0">
                  <a:pos x="1" y="9"/>
                </a:cxn>
                <a:cxn ang="0">
                  <a:pos x="0" y="6"/>
                </a:cxn>
                <a:cxn ang="0">
                  <a:pos x="1" y="5"/>
                </a:cxn>
                <a:cxn ang="0">
                  <a:pos x="4" y="2"/>
                </a:cxn>
                <a:cxn ang="0">
                  <a:pos x="8" y="1"/>
                </a:cxn>
                <a:cxn ang="0">
                  <a:pos x="10" y="1"/>
                </a:cxn>
                <a:cxn ang="0">
                  <a:pos x="13" y="2"/>
                </a:cxn>
                <a:cxn ang="0">
                  <a:pos x="15" y="3"/>
                </a:cxn>
                <a:cxn ang="0">
                  <a:pos x="18" y="5"/>
                </a:cxn>
                <a:cxn ang="0">
                  <a:pos x="21" y="5"/>
                </a:cxn>
                <a:cxn ang="0">
                  <a:pos x="23" y="5"/>
                </a:cxn>
                <a:cxn ang="0">
                  <a:pos x="26" y="3"/>
                </a:cxn>
                <a:cxn ang="0">
                  <a:pos x="28" y="1"/>
                </a:cxn>
                <a:cxn ang="0">
                  <a:pos x="31" y="0"/>
                </a:cxn>
                <a:cxn ang="0">
                  <a:pos x="33" y="1"/>
                </a:cxn>
                <a:cxn ang="0">
                  <a:pos x="35" y="2"/>
                </a:cxn>
                <a:cxn ang="0">
                  <a:pos x="38" y="2"/>
                </a:cxn>
                <a:cxn ang="0">
                  <a:pos x="40" y="7"/>
                </a:cxn>
                <a:cxn ang="0">
                  <a:pos x="44" y="10"/>
                </a:cxn>
                <a:cxn ang="0">
                  <a:pos x="48" y="12"/>
                </a:cxn>
                <a:cxn ang="0">
                  <a:pos x="51" y="17"/>
                </a:cxn>
                <a:cxn ang="0">
                  <a:pos x="52" y="19"/>
                </a:cxn>
                <a:cxn ang="0">
                  <a:pos x="55" y="21"/>
                </a:cxn>
                <a:cxn ang="0">
                  <a:pos x="56" y="21"/>
                </a:cxn>
                <a:cxn ang="0">
                  <a:pos x="34" y="21"/>
                </a:cxn>
                <a:cxn ang="0">
                  <a:pos x="32" y="19"/>
                </a:cxn>
                <a:cxn ang="0">
                  <a:pos x="29" y="16"/>
                </a:cxn>
                <a:cxn ang="0">
                  <a:pos x="26" y="13"/>
                </a:cxn>
                <a:cxn ang="0">
                  <a:pos x="23" y="14"/>
                </a:cxn>
                <a:cxn ang="0">
                  <a:pos x="23" y="16"/>
                </a:cxn>
                <a:cxn ang="0">
                  <a:pos x="23" y="19"/>
                </a:cxn>
                <a:cxn ang="0">
                  <a:pos x="23" y="21"/>
                </a:cxn>
                <a:cxn ang="0">
                  <a:pos x="8" y="21"/>
                </a:cxn>
              </a:cxnLst>
              <a:rect l="0" t="0" r="r" b="b"/>
              <a:pathLst>
                <a:path w="57" h="22">
                  <a:moveTo>
                    <a:pt x="8" y="21"/>
                  </a:moveTo>
                  <a:lnTo>
                    <a:pt x="8" y="19"/>
                  </a:lnTo>
                  <a:lnTo>
                    <a:pt x="6" y="17"/>
                  </a:lnTo>
                  <a:lnTo>
                    <a:pt x="5" y="14"/>
                  </a:lnTo>
                  <a:lnTo>
                    <a:pt x="3" y="12"/>
                  </a:lnTo>
                  <a:lnTo>
                    <a:pt x="1" y="9"/>
                  </a:lnTo>
                  <a:lnTo>
                    <a:pt x="0" y="6"/>
                  </a:lnTo>
                  <a:lnTo>
                    <a:pt x="1" y="5"/>
                  </a:lnTo>
                  <a:lnTo>
                    <a:pt x="4" y="2"/>
                  </a:lnTo>
                  <a:lnTo>
                    <a:pt x="8" y="1"/>
                  </a:lnTo>
                  <a:lnTo>
                    <a:pt x="10" y="1"/>
                  </a:lnTo>
                  <a:lnTo>
                    <a:pt x="13" y="2"/>
                  </a:lnTo>
                  <a:lnTo>
                    <a:pt x="15" y="3"/>
                  </a:lnTo>
                  <a:lnTo>
                    <a:pt x="18" y="5"/>
                  </a:lnTo>
                  <a:lnTo>
                    <a:pt x="21" y="5"/>
                  </a:lnTo>
                  <a:lnTo>
                    <a:pt x="23" y="5"/>
                  </a:lnTo>
                  <a:lnTo>
                    <a:pt x="26" y="3"/>
                  </a:lnTo>
                  <a:lnTo>
                    <a:pt x="28" y="1"/>
                  </a:lnTo>
                  <a:lnTo>
                    <a:pt x="31" y="0"/>
                  </a:lnTo>
                  <a:lnTo>
                    <a:pt x="33" y="1"/>
                  </a:lnTo>
                  <a:lnTo>
                    <a:pt x="35" y="2"/>
                  </a:lnTo>
                  <a:lnTo>
                    <a:pt x="38" y="2"/>
                  </a:lnTo>
                  <a:lnTo>
                    <a:pt x="40" y="7"/>
                  </a:lnTo>
                  <a:lnTo>
                    <a:pt x="44" y="10"/>
                  </a:lnTo>
                  <a:lnTo>
                    <a:pt x="48" y="12"/>
                  </a:lnTo>
                  <a:lnTo>
                    <a:pt x="51" y="17"/>
                  </a:lnTo>
                  <a:lnTo>
                    <a:pt x="52" y="19"/>
                  </a:lnTo>
                  <a:lnTo>
                    <a:pt x="55" y="21"/>
                  </a:lnTo>
                  <a:lnTo>
                    <a:pt x="56" y="21"/>
                  </a:lnTo>
                  <a:lnTo>
                    <a:pt x="34" y="21"/>
                  </a:lnTo>
                  <a:lnTo>
                    <a:pt x="32" y="19"/>
                  </a:lnTo>
                  <a:lnTo>
                    <a:pt x="29" y="16"/>
                  </a:lnTo>
                  <a:lnTo>
                    <a:pt x="26" y="13"/>
                  </a:lnTo>
                  <a:lnTo>
                    <a:pt x="23" y="14"/>
                  </a:lnTo>
                  <a:lnTo>
                    <a:pt x="23" y="16"/>
                  </a:lnTo>
                  <a:lnTo>
                    <a:pt x="23" y="19"/>
                  </a:lnTo>
                  <a:lnTo>
                    <a:pt x="23" y="21"/>
                  </a:lnTo>
                  <a:lnTo>
                    <a:pt x="8" y="21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185" name="Freeform 184"/>
            <p:cNvSpPr>
              <a:spLocks/>
            </p:cNvSpPr>
            <p:nvPr/>
          </p:nvSpPr>
          <p:spPr bwMode="auto">
            <a:xfrm>
              <a:off x="2658" y="2124"/>
              <a:ext cx="86" cy="36"/>
            </a:xfrm>
            <a:custGeom>
              <a:avLst/>
              <a:gdLst/>
              <a:ahLst/>
              <a:cxnLst>
                <a:cxn ang="0">
                  <a:pos x="0" y="35"/>
                </a:cxn>
                <a:cxn ang="0">
                  <a:pos x="4" y="31"/>
                </a:cxn>
                <a:cxn ang="0">
                  <a:pos x="6" y="26"/>
                </a:cxn>
                <a:cxn ang="0">
                  <a:pos x="7" y="21"/>
                </a:cxn>
                <a:cxn ang="0">
                  <a:pos x="11" y="20"/>
                </a:cxn>
                <a:cxn ang="0">
                  <a:pos x="14" y="17"/>
                </a:cxn>
                <a:cxn ang="0">
                  <a:pos x="15" y="13"/>
                </a:cxn>
                <a:cxn ang="0">
                  <a:pos x="16" y="9"/>
                </a:cxn>
                <a:cxn ang="0">
                  <a:pos x="17" y="4"/>
                </a:cxn>
                <a:cxn ang="0">
                  <a:pos x="19" y="2"/>
                </a:cxn>
                <a:cxn ang="0">
                  <a:pos x="22" y="0"/>
                </a:cxn>
                <a:cxn ang="0">
                  <a:pos x="28" y="0"/>
                </a:cxn>
                <a:cxn ang="0">
                  <a:pos x="31" y="2"/>
                </a:cxn>
                <a:cxn ang="0">
                  <a:pos x="34" y="3"/>
                </a:cxn>
                <a:cxn ang="0">
                  <a:pos x="37" y="3"/>
                </a:cxn>
                <a:cxn ang="0">
                  <a:pos x="41" y="4"/>
                </a:cxn>
                <a:cxn ang="0">
                  <a:pos x="44" y="5"/>
                </a:cxn>
                <a:cxn ang="0">
                  <a:pos x="48" y="5"/>
                </a:cxn>
                <a:cxn ang="0">
                  <a:pos x="50" y="6"/>
                </a:cxn>
                <a:cxn ang="0">
                  <a:pos x="53" y="8"/>
                </a:cxn>
                <a:cxn ang="0">
                  <a:pos x="56" y="8"/>
                </a:cxn>
                <a:cxn ang="0">
                  <a:pos x="59" y="8"/>
                </a:cxn>
                <a:cxn ang="0">
                  <a:pos x="62" y="8"/>
                </a:cxn>
                <a:cxn ang="0">
                  <a:pos x="64" y="7"/>
                </a:cxn>
                <a:cxn ang="0">
                  <a:pos x="67" y="8"/>
                </a:cxn>
                <a:cxn ang="0">
                  <a:pos x="70" y="8"/>
                </a:cxn>
                <a:cxn ang="0">
                  <a:pos x="73" y="9"/>
                </a:cxn>
                <a:cxn ang="0">
                  <a:pos x="75" y="11"/>
                </a:cxn>
                <a:cxn ang="0">
                  <a:pos x="78" y="11"/>
                </a:cxn>
                <a:cxn ang="0">
                  <a:pos x="82" y="11"/>
                </a:cxn>
                <a:cxn ang="0">
                  <a:pos x="85" y="13"/>
                </a:cxn>
                <a:cxn ang="0">
                  <a:pos x="85" y="17"/>
                </a:cxn>
                <a:cxn ang="0">
                  <a:pos x="84" y="23"/>
                </a:cxn>
                <a:cxn ang="0">
                  <a:pos x="82" y="29"/>
                </a:cxn>
                <a:cxn ang="0">
                  <a:pos x="79" y="35"/>
                </a:cxn>
                <a:cxn ang="0">
                  <a:pos x="64" y="35"/>
                </a:cxn>
                <a:cxn ang="0">
                  <a:pos x="66" y="32"/>
                </a:cxn>
                <a:cxn ang="0">
                  <a:pos x="67" y="29"/>
                </a:cxn>
                <a:cxn ang="0">
                  <a:pos x="67" y="26"/>
                </a:cxn>
                <a:cxn ang="0">
                  <a:pos x="63" y="24"/>
                </a:cxn>
                <a:cxn ang="0">
                  <a:pos x="59" y="23"/>
                </a:cxn>
                <a:cxn ang="0">
                  <a:pos x="56" y="23"/>
                </a:cxn>
                <a:cxn ang="0">
                  <a:pos x="53" y="24"/>
                </a:cxn>
                <a:cxn ang="0">
                  <a:pos x="50" y="26"/>
                </a:cxn>
                <a:cxn ang="0">
                  <a:pos x="49" y="27"/>
                </a:cxn>
                <a:cxn ang="0">
                  <a:pos x="46" y="29"/>
                </a:cxn>
                <a:cxn ang="0">
                  <a:pos x="44" y="32"/>
                </a:cxn>
                <a:cxn ang="0">
                  <a:pos x="42" y="33"/>
                </a:cxn>
                <a:cxn ang="0">
                  <a:pos x="41" y="35"/>
                </a:cxn>
                <a:cxn ang="0">
                  <a:pos x="27" y="35"/>
                </a:cxn>
                <a:cxn ang="0">
                  <a:pos x="29" y="31"/>
                </a:cxn>
                <a:cxn ang="0">
                  <a:pos x="32" y="27"/>
                </a:cxn>
                <a:cxn ang="0">
                  <a:pos x="33" y="25"/>
                </a:cxn>
                <a:cxn ang="0">
                  <a:pos x="33" y="21"/>
                </a:cxn>
                <a:cxn ang="0">
                  <a:pos x="32" y="19"/>
                </a:cxn>
                <a:cxn ang="0">
                  <a:pos x="30" y="18"/>
                </a:cxn>
                <a:cxn ang="0">
                  <a:pos x="27" y="21"/>
                </a:cxn>
                <a:cxn ang="0">
                  <a:pos x="25" y="26"/>
                </a:cxn>
                <a:cxn ang="0">
                  <a:pos x="22" y="30"/>
                </a:cxn>
                <a:cxn ang="0">
                  <a:pos x="19" y="34"/>
                </a:cxn>
                <a:cxn ang="0">
                  <a:pos x="17" y="35"/>
                </a:cxn>
                <a:cxn ang="0">
                  <a:pos x="0" y="35"/>
                </a:cxn>
              </a:cxnLst>
              <a:rect l="0" t="0" r="r" b="b"/>
              <a:pathLst>
                <a:path w="86" h="36">
                  <a:moveTo>
                    <a:pt x="0" y="35"/>
                  </a:moveTo>
                  <a:lnTo>
                    <a:pt x="4" y="31"/>
                  </a:lnTo>
                  <a:lnTo>
                    <a:pt x="6" y="26"/>
                  </a:lnTo>
                  <a:lnTo>
                    <a:pt x="7" y="21"/>
                  </a:lnTo>
                  <a:lnTo>
                    <a:pt x="11" y="20"/>
                  </a:lnTo>
                  <a:lnTo>
                    <a:pt x="14" y="17"/>
                  </a:lnTo>
                  <a:lnTo>
                    <a:pt x="15" y="13"/>
                  </a:lnTo>
                  <a:lnTo>
                    <a:pt x="16" y="9"/>
                  </a:lnTo>
                  <a:lnTo>
                    <a:pt x="17" y="4"/>
                  </a:lnTo>
                  <a:lnTo>
                    <a:pt x="19" y="2"/>
                  </a:lnTo>
                  <a:lnTo>
                    <a:pt x="22" y="0"/>
                  </a:lnTo>
                  <a:lnTo>
                    <a:pt x="28" y="0"/>
                  </a:lnTo>
                  <a:lnTo>
                    <a:pt x="31" y="2"/>
                  </a:lnTo>
                  <a:lnTo>
                    <a:pt x="34" y="3"/>
                  </a:lnTo>
                  <a:lnTo>
                    <a:pt x="37" y="3"/>
                  </a:lnTo>
                  <a:lnTo>
                    <a:pt x="41" y="4"/>
                  </a:lnTo>
                  <a:lnTo>
                    <a:pt x="44" y="5"/>
                  </a:lnTo>
                  <a:lnTo>
                    <a:pt x="48" y="5"/>
                  </a:lnTo>
                  <a:lnTo>
                    <a:pt x="50" y="6"/>
                  </a:lnTo>
                  <a:lnTo>
                    <a:pt x="53" y="8"/>
                  </a:lnTo>
                  <a:lnTo>
                    <a:pt x="56" y="8"/>
                  </a:lnTo>
                  <a:lnTo>
                    <a:pt x="59" y="8"/>
                  </a:lnTo>
                  <a:lnTo>
                    <a:pt x="62" y="8"/>
                  </a:lnTo>
                  <a:lnTo>
                    <a:pt x="64" y="7"/>
                  </a:lnTo>
                  <a:lnTo>
                    <a:pt x="67" y="8"/>
                  </a:lnTo>
                  <a:lnTo>
                    <a:pt x="70" y="8"/>
                  </a:lnTo>
                  <a:lnTo>
                    <a:pt x="73" y="9"/>
                  </a:lnTo>
                  <a:lnTo>
                    <a:pt x="75" y="11"/>
                  </a:lnTo>
                  <a:lnTo>
                    <a:pt x="78" y="11"/>
                  </a:lnTo>
                  <a:lnTo>
                    <a:pt x="82" y="11"/>
                  </a:lnTo>
                  <a:lnTo>
                    <a:pt x="85" y="13"/>
                  </a:lnTo>
                  <a:lnTo>
                    <a:pt x="85" y="17"/>
                  </a:lnTo>
                  <a:lnTo>
                    <a:pt x="84" y="23"/>
                  </a:lnTo>
                  <a:lnTo>
                    <a:pt x="82" y="29"/>
                  </a:lnTo>
                  <a:lnTo>
                    <a:pt x="79" y="35"/>
                  </a:lnTo>
                  <a:lnTo>
                    <a:pt x="64" y="35"/>
                  </a:lnTo>
                  <a:lnTo>
                    <a:pt x="66" y="32"/>
                  </a:lnTo>
                  <a:lnTo>
                    <a:pt x="67" y="29"/>
                  </a:lnTo>
                  <a:lnTo>
                    <a:pt x="67" y="26"/>
                  </a:lnTo>
                  <a:lnTo>
                    <a:pt x="63" y="24"/>
                  </a:lnTo>
                  <a:lnTo>
                    <a:pt x="59" y="23"/>
                  </a:lnTo>
                  <a:lnTo>
                    <a:pt x="56" y="23"/>
                  </a:lnTo>
                  <a:lnTo>
                    <a:pt x="53" y="24"/>
                  </a:lnTo>
                  <a:lnTo>
                    <a:pt x="50" y="26"/>
                  </a:lnTo>
                  <a:lnTo>
                    <a:pt x="49" y="27"/>
                  </a:lnTo>
                  <a:lnTo>
                    <a:pt x="46" y="29"/>
                  </a:lnTo>
                  <a:lnTo>
                    <a:pt x="44" y="32"/>
                  </a:lnTo>
                  <a:lnTo>
                    <a:pt x="42" y="33"/>
                  </a:lnTo>
                  <a:lnTo>
                    <a:pt x="41" y="35"/>
                  </a:lnTo>
                  <a:lnTo>
                    <a:pt x="27" y="35"/>
                  </a:lnTo>
                  <a:lnTo>
                    <a:pt x="29" y="31"/>
                  </a:lnTo>
                  <a:lnTo>
                    <a:pt x="32" y="27"/>
                  </a:lnTo>
                  <a:lnTo>
                    <a:pt x="33" y="25"/>
                  </a:lnTo>
                  <a:lnTo>
                    <a:pt x="33" y="21"/>
                  </a:lnTo>
                  <a:lnTo>
                    <a:pt x="32" y="19"/>
                  </a:lnTo>
                  <a:lnTo>
                    <a:pt x="30" y="18"/>
                  </a:lnTo>
                  <a:lnTo>
                    <a:pt x="27" y="21"/>
                  </a:lnTo>
                  <a:lnTo>
                    <a:pt x="25" y="26"/>
                  </a:lnTo>
                  <a:lnTo>
                    <a:pt x="22" y="30"/>
                  </a:lnTo>
                  <a:lnTo>
                    <a:pt x="19" y="34"/>
                  </a:lnTo>
                  <a:lnTo>
                    <a:pt x="17" y="35"/>
                  </a:lnTo>
                  <a:lnTo>
                    <a:pt x="0" y="35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186" name="Freeform 185"/>
            <p:cNvSpPr>
              <a:spLocks/>
            </p:cNvSpPr>
            <p:nvPr/>
          </p:nvSpPr>
          <p:spPr bwMode="auto">
            <a:xfrm>
              <a:off x="2930" y="2006"/>
              <a:ext cx="142" cy="154"/>
            </a:xfrm>
            <a:custGeom>
              <a:avLst/>
              <a:gdLst/>
              <a:ahLst/>
              <a:cxnLst>
                <a:cxn ang="0">
                  <a:pos x="1" y="152"/>
                </a:cxn>
                <a:cxn ang="0">
                  <a:pos x="10" y="140"/>
                </a:cxn>
                <a:cxn ang="0">
                  <a:pos x="18" y="130"/>
                </a:cxn>
                <a:cxn ang="0">
                  <a:pos x="26" y="120"/>
                </a:cxn>
                <a:cxn ang="0">
                  <a:pos x="33" y="112"/>
                </a:cxn>
                <a:cxn ang="0">
                  <a:pos x="35" y="103"/>
                </a:cxn>
                <a:cxn ang="0">
                  <a:pos x="42" y="95"/>
                </a:cxn>
                <a:cxn ang="0">
                  <a:pos x="49" y="84"/>
                </a:cxn>
                <a:cxn ang="0">
                  <a:pos x="55" y="72"/>
                </a:cxn>
                <a:cxn ang="0">
                  <a:pos x="60" y="61"/>
                </a:cxn>
                <a:cxn ang="0">
                  <a:pos x="66" y="50"/>
                </a:cxn>
                <a:cxn ang="0">
                  <a:pos x="69" y="40"/>
                </a:cxn>
                <a:cxn ang="0">
                  <a:pos x="75" y="31"/>
                </a:cxn>
                <a:cxn ang="0">
                  <a:pos x="80" y="18"/>
                </a:cxn>
                <a:cxn ang="0">
                  <a:pos x="83" y="5"/>
                </a:cxn>
                <a:cxn ang="0">
                  <a:pos x="141" y="0"/>
                </a:cxn>
                <a:cxn ang="0">
                  <a:pos x="135" y="11"/>
                </a:cxn>
                <a:cxn ang="0">
                  <a:pos x="128" y="22"/>
                </a:cxn>
                <a:cxn ang="0">
                  <a:pos x="121" y="34"/>
                </a:cxn>
                <a:cxn ang="0">
                  <a:pos x="115" y="46"/>
                </a:cxn>
                <a:cxn ang="0">
                  <a:pos x="108" y="60"/>
                </a:cxn>
                <a:cxn ang="0">
                  <a:pos x="105" y="70"/>
                </a:cxn>
                <a:cxn ang="0">
                  <a:pos x="100" y="76"/>
                </a:cxn>
                <a:cxn ang="0">
                  <a:pos x="96" y="83"/>
                </a:cxn>
                <a:cxn ang="0">
                  <a:pos x="92" y="89"/>
                </a:cxn>
                <a:cxn ang="0">
                  <a:pos x="88" y="94"/>
                </a:cxn>
                <a:cxn ang="0">
                  <a:pos x="83" y="100"/>
                </a:cxn>
                <a:cxn ang="0">
                  <a:pos x="80" y="105"/>
                </a:cxn>
                <a:cxn ang="0">
                  <a:pos x="76" y="114"/>
                </a:cxn>
                <a:cxn ang="0">
                  <a:pos x="74" y="118"/>
                </a:cxn>
                <a:cxn ang="0">
                  <a:pos x="77" y="120"/>
                </a:cxn>
                <a:cxn ang="0">
                  <a:pos x="73" y="124"/>
                </a:cxn>
                <a:cxn ang="0">
                  <a:pos x="67" y="129"/>
                </a:cxn>
                <a:cxn ang="0">
                  <a:pos x="61" y="133"/>
                </a:cxn>
                <a:cxn ang="0">
                  <a:pos x="57" y="138"/>
                </a:cxn>
                <a:cxn ang="0">
                  <a:pos x="51" y="145"/>
                </a:cxn>
                <a:cxn ang="0">
                  <a:pos x="47" y="153"/>
                </a:cxn>
                <a:cxn ang="0">
                  <a:pos x="35" y="149"/>
                </a:cxn>
                <a:cxn ang="0">
                  <a:pos x="42" y="143"/>
                </a:cxn>
                <a:cxn ang="0">
                  <a:pos x="46" y="138"/>
                </a:cxn>
                <a:cxn ang="0">
                  <a:pos x="47" y="133"/>
                </a:cxn>
                <a:cxn ang="0">
                  <a:pos x="51" y="128"/>
                </a:cxn>
                <a:cxn ang="0">
                  <a:pos x="57" y="121"/>
                </a:cxn>
                <a:cxn ang="0">
                  <a:pos x="62" y="115"/>
                </a:cxn>
                <a:cxn ang="0">
                  <a:pos x="66" y="106"/>
                </a:cxn>
                <a:cxn ang="0">
                  <a:pos x="72" y="99"/>
                </a:cxn>
                <a:cxn ang="0">
                  <a:pos x="77" y="91"/>
                </a:cxn>
                <a:cxn ang="0">
                  <a:pos x="81" y="84"/>
                </a:cxn>
                <a:cxn ang="0">
                  <a:pos x="81" y="79"/>
                </a:cxn>
                <a:cxn ang="0">
                  <a:pos x="77" y="81"/>
                </a:cxn>
                <a:cxn ang="0">
                  <a:pos x="71" y="83"/>
                </a:cxn>
                <a:cxn ang="0">
                  <a:pos x="66" y="83"/>
                </a:cxn>
                <a:cxn ang="0">
                  <a:pos x="60" y="86"/>
                </a:cxn>
                <a:cxn ang="0">
                  <a:pos x="55" y="96"/>
                </a:cxn>
                <a:cxn ang="0">
                  <a:pos x="47" y="107"/>
                </a:cxn>
                <a:cxn ang="0">
                  <a:pos x="39" y="116"/>
                </a:cxn>
                <a:cxn ang="0">
                  <a:pos x="32" y="127"/>
                </a:cxn>
                <a:cxn ang="0">
                  <a:pos x="24" y="138"/>
                </a:cxn>
                <a:cxn ang="0">
                  <a:pos x="19" y="146"/>
                </a:cxn>
                <a:cxn ang="0">
                  <a:pos x="12" y="153"/>
                </a:cxn>
              </a:cxnLst>
              <a:rect l="0" t="0" r="r" b="b"/>
              <a:pathLst>
                <a:path w="142" h="154">
                  <a:moveTo>
                    <a:pt x="0" y="153"/>
                  </a:moveTo>
                  <a:lnTo>
                    <a:pt x="1" y="152"/>
                  </a:lnTo>
                  <a:lnTo>
                    <a:pt x="5" y="146"/>
                  </a:lnTo>
                  <a:lnTo>
                    <a:pt x="10" y="140"/>
                  </a:lnTo>
                  <a:lnTo>
                    <a:pt x="13" y="136"/>
                  </a:lnTo>
                  <a:lnTo>
                    <a:pt x="18" y="130"/>
                  </a:lnTo>
                  <a:lnTo>
                    <a:pt x="22" y="125"/>
                  </a:lnTo>
                  <a:lnTo>
                    <a:pt x="26" y="120"/>
                  </a:lnTo>
                  <a:lnTo>
                    <a:pt x="29" y="114"/>
                  </a:lnTo>
                  <a:lnTo>
                    <a:pt x="33" y="112"/>
                  </a:lnTo>
                  <a:lnTo>
                    <a:pt x="35" y="108"/>
                  </a:lnTo>
                  <a:lnTo>
                    <a:pt x="35" y="103"/>
                  </a:lnTo>
                  <a:lnTo>
                    <a:pt x="39" y="101"/>
                  </a:lnTo>
                  <a:lnTo>
                    <a:pt x="42" y="95"/>
                  </a:lnTo>
                  <a:lnTo>
                    <a:pt x="45" y="89"/>
                  </a:lnTo>
                  <a:lnTo>
                    <a:pt x="49" y="84"/>
                  </a:lnTo>
                  <a:lnTo>
                    <a:pt x="52" y="78"/>
                  </a:lnTo>
                  <a:lnTo>
                    <a:pt x="55" y="72"/>
                  </a:lnTo>
                  <a:lnTo>
                    <a:pt x="58" y="66"/>
                  </a:lnTo>
                  <a:lnTo>
                    <a:pt x="60" y="61"/>
                  </a:lnTo>
                  <a:lnTo>
                    <a:pt x="63" y="55"/>
                  </a:lnTo>
                  <a:lnTo>
                    <a:pt x="66" y="50"/>
                  </a:lnTo>
                  <a:lnTo>
                    <a:pt x="68" y="45"/>
                  </a:lnTo>
                  <a:lnTo>
                    <a:pt x="69" y="40"/>
                  </a:lnTo>
                  <a:lnTo>
                    <a:pt x="73" y="37"/>
                  </a:lnTo>
                  <a:lnTo>
                    <a:pt x="75" y="31"/>
                  </a:lnTo>
                  <a:lnTo>
                    <a:pt x="77" y="24"/>
                  </a:lnTo>
                  <a:lnTo>
                    <a:pt x="80" y="18"/>
                  </a:lnTo>
                  <a:lnTo>
                    <a:pt x="82" y="13"/>
                  </a:lnTo>
                  <a:lnTo>
                    <a:pt x="83" y="5"/>
                  </a:lnTo>
                  <a:lnTo>
                    <a:pt x="86" y="0"/>
                  </a:lnTo>
                  <a:lnTo>
                    <a:pt x="141" y="0"/>
                  </a:lnTo>
                  <a:lnTo>
                    <a:pt x="139" y="5"/>
                  </a:lnTo>
                  <a:lnTo>
                    <a:pt x="135" y="11"/>
                  </a:lnTo>
                  <a:lnTo>
                    <a:pt x="131" y="16"/>
                  </a:lnTo>
                  <a:lnTo>
                    <a:pt x="128" y="22"/>
                  </a:lnTo>
                  <a:lnTo>
                    <a:pt x="125" y="28"/>
                  </a:lnTo>
                  <a:lnTo>
                    <a:pt x="121" y="34"/>
                  </a:lnTo>
                  <a:lnTo>
                    <a:pt x="119" y="39"/>
                  </a:lnTo>
                  <a:lnTo>
                    <a:pt x="115" y="46"/>
                  </a:lnTo>
                  <a:lnTo>
                    <a:pt x="112" y="53"/>
                  </a:lnTo>
                  <a:lnTo>
                    <a:pt x="108" y="60"/>
                  </a:lnTo>
                  <a:lnTo>
                    <a:pt x="106" y="65"/>
                  </a:lnTo>
                  <a:lnTo>
                    <a:pt x="105" y="70"/>
                  </a:lnTo>
                  <a:lnTo>
                    <a:pt x="102" y="73"/>
                  </a:lnTo>
                  <a:lnTo>
                    <a:pt x="100" y="76"/>
                  </a:lnTo>
                  <a:lnTo>
                    <a:pt x="99" y="79"/>
                  </a:lnTo>
                  <a:lnTo>
                    <a:pt x="96" y="83"/>
                  </a:lnTo>
                  <a:lnTo>
                    <a:pt x="94" y="86"/>
                  </a:lnTo>
                  <a:lnTo>
                    <a:pt x="92" y="89"/>
                  </a:lnTo>
                  <a:lnTo>
                    <a:pt x="90" y="91"/>
                  </a:lnTo>
                  <a:lnTo>
                    <a:pt x="88" y="94"/>
                  </a:lnTo>
                  <a:lnTo>
                    <a:pt x="86" y="97"/>
                  </a:lnTo>
                  <a:lnTo>
                    <a:pt x="83" y="100"/>
                  </a:lnTo>
                  <a:lnTo>
                    <a:pt x="82" y="103"/>
                  </a:lnTo>
                  <a:lnTo>
                    <a:pt x="80" y="105"/>
                  </a:lnTo>
                  <a:lnTo>
                    <a:pt x="78" y="110"/>
                  </a:lnTo>
                  <a:lnTo>
                    <a:pt x="76" y="114"/>
                  </a:lnTo>
                  <a:lnTo>
                    <a:pt x="73" y="116"/>
                  </a:lnTo>
                  <a:lnTo>
                    <a:pt x="74" y="118"/>
                  </a:lnTo>
                  <a:lnTo>
                    <a:pt x="75" y="119"/>
                  </a:lnTo>
                  <a:lnTo>
                    <a:pt x="77" y="120"/>
                  </a:lnTo>
                  <a:lnTo>
                    <a:pt x="76" y="122"/>
                  </a:lnTo>
                  <a:lnTo>
                    <a:pt x="73" y="124"/>
                  </a:lnTo>
                  <a:lnTo>
                    <a:pt x="69" y="127"/>
                  </a:lnTo>
                  <a:lnTo>
                    <a:pt x="67" y="129"/>
                  </a:lnTo>
                  <a:lnTo>
                    <a:pt x="64" y="131"/>
                  </a:lnTo>
                  <a:lnTo>
                    <a:pt x="61" y="133"/>
                  </a:lnTo>
                  <a:lnTo>
                    <a:pt x="59" y="136"/>
                  </a:lnTo>
                  <a:lnTo>
                    <a:pt x="57" y="138"/>
                  </a:lnTo>
                  <a:lnTo>
                    <a:pt x="55" y="141"/>
                  </a:lnTo>
                  <a:lnTo>
                    <a:pt x="51" y="145"/>
                  </a:lnTo>
                  <a:lnTo>
                    <a:pt x="49" y="149"/>
                  </a:lnTo>
                  <a:lnTo>
                    <a:pt x="47" y="153"/>
                  </a:lnTo>
                  <a:lnTo>
                    <a:pt x="34" y="153"/>
                  </a:lnTo>
                  <a:lnTo>
                    <a:pt x="35" y="149"/>
                  </a:lnTo>
                  <a:lnTo>
                    <a:pt x="39" y="144"/>
                  </a:lnTo>
                  <a:lnTo>
                    <a:pt x="42" y="143"/>
                  </a:lnTo>
                  <a:lnTo>
                    <a:pt x="44" y="141"/>
                  </a:lnTo>
                  <a:lnTo>
                    <a:pt x="46" y="138"/>
                  </a:lnTo>
                  <a:lnTo>
                    <a:pt x="48" y="135"/>
                  </a:lnTo>
                  <a:lnTo>
                    <a:pt x="47" y="133"/>
                  </a:lnTo>
                  <a:lnTo>
                    <a:pt x="49" y="130"/>
                  </a:lnTo>
                  <a:lnTo>
                    <a:pt x="51" y="128"/>
                  </a:lnTo>
                  <a:lnTo>
                    <a:pt x="54" y="124"/>
                  </a:lnTo>
                  <a:lnTo>
                    <a:pt x="57" y="121"/>
                  </a:lnTo>
                  <a:lnTo>
                    <a:pt x="60" y="118"/>
                  </a:lnTo>
                  <a:lnTo>
                    <a:pt x="62" y="115"/>
                  </a:lnTo>
                  <a:lnTo>
                    <a:pt x="63" y="109"/>
                  </a:lnTo>
                  <a:lnTo>
                    <a:pt x="66" y="106"/>
                  </a:lnTo>
                  <a:lnTo>
                    <a:pt x="69" y="103"/>
                  </a:lnTo>
                  <a:lnTo>
                    <a:pt x="72" y="99"/>
                  </a:lnTo>
                  <a:lnTo>
                    <a:pt x="75" y="95"/>
                  </a:lnTo>
                  <a:lnTo>
                    <a:pt x="77" y="91"/>
                  </a:lnTo>
                  <a:lnTo>
                    <a:pt x="79" y="88"/>
                  </a:lnTo>
                  <a:lnTo>
                    <a:pt x="81" y="84"/>
                  </a:lnTo>
                  <a:lnTo>
                    <a:pt x="82" y="79"/>
                  </a:lnTo>
                  <a:lnTo>
                    <a:pt x="81" y="79"/>
                  </a:lnTo>
                  <a:lnTo>
                    <a:pt x="79" y="79"/>
                  </a:lnTo>
                  <a:lnTo>
                    <a:pt x="77" y="81"/>
                  </a:lnTo>
                  <a:lnTo>
                    <a:pt x="74" y="82"/>
                  </a:lnTo>
                  <a:lnTo>
                    <a:pt x="71" y="83"/>
                  </a:lnTo>
                  <a:lnTo>
                    <a:pt x="68" y="83"/>
                  </a:lnTo>
                  <a:lnTo>
                    <a:pt x="66" y="83"/>
                  </a:lnTo>
                  <a:lnTo>
                    <a:pt x="63" y="81"/>
                  </a:lnTo>
                  <a:lnTo>
                    <a:pt x="60" y="86"/>
                  </a:lnTo>
                  <a:lnTo>
                    <a:pt x="58" y="91"/>
                  </a:lnTo>
                  <a:lnTo>
                    <a:pt x="55" y="96"/>
                  </a:lnTo>
                  <a:lnTo>
                    <a:pt x="51" y="101"/>
                  </a:lnTo>
                  <a:lnTo>
                    <a:pt x="47" y="107"/>
                  </a:lnTo>
                  <a:lnTo>
                    <a:pt x="43" y="112"/>
                  </a:lnTo>
                  <a:lnTo>
                    <a:pt x="39" y="116"/>
                  </a:lnTo>
                  <a:lnTo>
                    <a:pt x="35" y="121"/>
                  </a:lnTo>
                  <a:lnTo>
                    <a:pt x="32" y="127"/>
                  </a:lnTo>
                  <a:lnTo>
                    <a:pt x="28" y="132"/>
                  </a:lnTo>
                  <a:lnTo>
                    <a:pt x="24" y="138"/>
                  </a:lnTo>
                  <a:lnTo>
                    <a:pt x="22" y="144"/>
                  </a:lnTo>
                  <a:lnTo>
                    <a:pt x="19" y="146"/>
                  </a:lnTo>
                  <a:lnTo>
                    <a:pt x="16" y="149"/>
                  </a:lnTo>
                  <a:lnTo>
                    <a:pt x="12" y="153"/>
                  </a:lnTo>
                  <a:lnTo>
                    <a:pt x="0" y="153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187" name="Freeform 186"/>
            <p:cNvSpPr>
              <a:spLocks/>
            </p:cNvSpPr>
            <p:nvPr/>
          </p:nvSpPr>
          <p:spPr bwMode="auto">
            <a:xfrm>
              <a:off x="3023" y="2006"/>
              <a:ext cx="337" cy="154"/>
            </a:xfrm>
            <a:custGeom>
              <a:avLst/>
              <a:gdLst/>
              <a:ahLst/>
              <a:cxnLst>
                <a:cxn ang="0">
                  <a:pos x="8" y="148"/>
                </a:cxn>
                <a:cxn ang="0">
                  <a:pos x="23" y="134"/>
                </a:cxn>
                <a:cxn ang="0">
                  <a:pos x="34" y="116"/>
                </a:cxn>
                <a:cxn ang="0">
                  <a:pos x="50" y="101"/>
                </a:cxn>
                <a:cxn ang="0">
                  <a:pos x="89" y="57"/>
                </a:cxn>
                <a:cxn ang="0">
                  <a:pos x="129" y="5"/>
                </a:cxn>
                <a:cxn ang="0">
                  <a:pos x="219" y="8"/>
                </a:cxn>
                <a:cxn ang="0">
                  <a:pos x="235" y="16"/>
                </a:cxn>
                <a:cxn ang="0">
                  <a:pos x="225" y="41"/>
                </a:cxn>
                <a:cxn ang="0">
                  <a:pos x="207" y="59"/>
                </a:cxn>
                <a:cxn ang="0">
                  <a:pos x="212" y="72"/>
                </a:cxn>
                <a:cxn ang="0">
                  <a:pos x="240" y="56"/>
                </a:cxn>
                <a:cxn ang="0">
                  <a:pos x="257" y="60"/>
                </a:cxn>
                <a:cxn ang="0">
                  <a:pos x="269" y="59"/>
                </a:cxn>
                <a:cxn ang="0">
                  <a:pos x="252" y="38"/>
                </a:cxn>
                <a:cxn ang="0">
                  <a:pos x="257" y="18"/>
                </a:cxn>
                <a:cxn ang="0">
                  <a:pos x="269" y="5"/>
                </a:cxn>
                <a:cxn ang="0">
                  <a:pos x="332" y="8"/>
                </a:cxn>
                <a:cxn ang="0">
                  <a:pos x="304" y="9"/>
                </a:cxn>
                <a:cxn ang="0">
                  <a:pos x="282" y="9"/>
                </a:cxn>
                <a:cxn ang="0">
                  <a:pos x="297" y="30"/>
                </a:cxn>
                <a:cxn ang="0">
                  <a:pos x="292" y="66"/>
                </a:cxn>
                <a:cxn ang="0">
                  <a:pos x="275" y="84"/>
                </a:cxn>
                <a:cxn ang="0">
                  <a:pos x="259" y="98"/>
                </a:cxn>
                <a:cxn ang="0">
                  <a:pos x="241" y="97"/>
                </a:cxn>
                <a:cxn ang="0">
                  <a:pos x="221" y="85"/>
                </a:cxn>
                <a:cxn ang="0">
                  <a:pos x="186" y="104"/>
                </a:cxn>
                <a:cxn ang="0">
                  <a:pos x="168" y="91"/>
                </a:cxn>
                <a:cxn ang="0">
                  <a:pos x="182" y="75"/>
                </a:cxn>
                <a:cxn ang="0">
                  <a:pos x="193" y="63"/>
                </a:cxn>
                <a:cxn ang="0">
                  <a:pos x="201" y="51"/>
                </a:cxn>
                <a:cxn ang="0">
                  <a:pos x="197" y="40"/>
                </a:cxn>
                <a:cxn ang="0">
                  <a:pos x="183" y="34"/>
                </a:cxn>
                <a:cxn ang="0">
                  <a:pos x="174" y="29"/>
                </a:cxn>
                <a:cxn ang="0">
                  <a:pos x="156" y="53"/>
                </a:cxn>
                <a:cxn ang="0">
                  <a:pos x="141" y="70"/>
                </a:cxn>
                <a:cxn ang="0">
                  <a:pos x="133" y="82"/>
                </a:cxn>
                <a:cxn ang="0">
                  <a:pos x="124" y="93"/>
                </a:cxn>
                <a:cxn ang="0">
                  <a:pos x="110" y="105"/>
                </a:cxn>
                <a:cxn ang="0">
                  <a:pos x="97" y="120"/>
                </a:cxn>
                <a:cxn ang="0">
                  <a:pos x="83" y="137"/>
                </a:cxn>
                <a:cxn ang="0">
                  <a:pos x="67" y="152"/>
                </a:cxn>
                <a:cxn ang="0">
                  <a:pos x="69" y="134"/>
                </a:cxn>
                <a:cxn ang="0">
                  <a:pos x="83" y="110"/>
                </a:cxn>
                <a:cxn ang="0">
                  <a:pos x="91" y="95"/>
                </a:cxn>
                <a:cxn ang="0">
                  <a:pos x="117" y="79"/>
                </a:cxn>
                <a:cxn ang="0">
                  <a:pos x="105" y="84"/>
                </a:cxn>
                <a:cxn ang="0">
                  <a:pos x="95" y="75"/>
                </a:cxn>
                <a:cxn ang="0">
                  <a:pos x="88" y="78"/>
                </a:cxn>
                <a:cxn ang="0">
                  <a:pos x="71" y="94"/>
                </a:cxn>
                <a:cxn ang="0">
                  <a:pos x="58" y="109"/>
                </a:cxn>
                <a:cxn ang="0">
                  <a:pos x="31" y="140"/>
                </a:cxn>
              </a:cxnLst>
              <a:rect l="0" t="0" r="r" b="b"/>
              <a:pathLst>
                <a:path w="337" h="154">
                  <a:moveTo>
                    <a:pt x="0" y="153"/>
                  </a:moveTo>
                  <a:lnTo>
                    <a:pt x="0" y="152"/>
                  </a:lnTo>
                  <a:lnTo>
                    <a:pt x="3" y="150"/>
                  </a:lnTo>
                  <a:lnTo>
                    <a:pt x="5" y="149"/>
                  </a:lnTo>
                  <a:lnTo>
                    <a:pt x="8" y="148"/>
                  </a:lnTo>
                  <a:lnTo>
                    <a:pt x="11" y="144"/>
                  </a:lnTo>
                  <a:lnTo>
                    <a:pt x="13" y="141"/>
                  </a:lnTo>
                  <a:lnTo>
                    <a:pt x="17" y="139"/>
                  </a:lnTo>
                  <a:lnTo>
                    <a:pt x="20" y="136"/>
                  </a:lnTo>
                  <a:lnTo>
                    <a:pt x="23" y="134"/>
                  </a:lnTo>
                  <a:lnTo>
                    <a:pt x="26" y="130"/>
                  </a:lnTo>
                  <a:lnTo>
                    <a:pt x="28" y="127"/>
                  </a:lnTo>
                  <a:lnTo>
                    <a:pt x="29" y="122"/>
                  </a:lnTo>
                  <a:lnTo>
                    <a:pt x="31" y="119"/>
                  </a:lnTo>
                  <a:lnTo>
                    <a:pt x="34" y="116"/>
                  </a:lnTo>
                  <a:lnTo>
                    <a:pt x="38" y="114"/>
                  </a:lnTo>
                  <a:lnTo>
                    <a:pt x="41" y="111"/>
                  </a:lnTo>
                  <a:lnTo>
                    <a:pt x="44" y="108"/>
                  </a:lnTo>
                  <a:lnTo>
                    <a:pt x="47" y="104"/>
                  </a:lnTo>
                  <a:lnTo>
                    <a:pt x="50" y="101"/>
                  </a:lnTo>
                  <a:lnTo>
                    <a:pt x="52" y="98"/>
                  </a:lnTo>
                  <a:lnTo>
                    <a:pt x="61" y="88"/>
                  </a:lnTo>
                  <a:lnTo>
                    <a:pt x="70" y="77"/>
                  </a:lnTo>
                  <a:lnTo>
                    <a:pt x="80" y="66"/>
                  </a:lnTo>
                  <a:lnTo>
                    <a:pt x="89" y="57"/>
                  </a:lnTo>
                  <a:lnTo>
                    <a:pt x="99" y="46"/>
                  </a:lnTo>
                  <a:lnTo>
                    <a:pt x="108" y="37"/>
                  </a:lnTo>
                  <a:lnTo>
                    <a:pt x="116" y="25"/>
                  </a:lnTo>
                  <a:lnTo>
                    <a:pt x="123" y="13"/>
                  </a:lnTo>
                  <a:lnTo>
                    <a:pt x="129" y="5"/>
                  </a:lnTo>
                  <a:lnTo>
                    <a:pt x="132" y="0"/>
                  </a:lnTo>
                  <a:lnTo>
                    <a:pt x="213" y="0"/>
                  </a:lnTo>
                  <a:lnTo>
                    <a:pt x="213" y="4"/>
                  </a:lnTo>
                  <a:lnTo>
                    <a:pt x="215" y="6"/>
                  </a:lnTo>
                  <a:lnTo>
                    <a:pt x="219" y="8"/>
                  </a:lnTo>
                  <a:lnTo>
                    <a:pt x="223" y="9"/>
                  </a:lnTo>
                  <a:lnTo>
                    <a:pt x="227" y="10"/>
                  </a:lnTo>
                  <a:lnTo>
                    <a:pt x="230" y="12"/>
                  </a:lnTo>
                  <a:lnTo>
                    <a:pt x="233" y="13"/>
                  </a:lnTo>
                  <a:lnTo>
                    <a:pt x="235" y="16"/>
                  </a:lnTo>
                  <a:lnTo>
                    <a:pt x="237" y="20"/>
                  </a:lnTo>
                  <a:lnTo>
                    <a:pt x="234" y="25"/>
                  </a:lnTo>
                  <a:lnTo>
                    <a:pt x="232" y="31"/>
                  </a:lnTo>
                  <a:lnTo>
                    <a:pt x="229" y="37"/>
                  </a:lnTo>
                  <a:lnTo>
                    <a:pt x="225" y="41"/>
                  </a:lnTo>
                  <a:lnTo>
                    <a:pt x="222" y="44"/>
                  </a:lnTo>
                  <a:lnTo>
                    <a:pt x="218" y="48"/>
                  </a:lnTo>
                  <a:lnTo>
                    <a:pt x="214" y="51"/>
                  </a:lnTo>
                  <a:lnTo>
                    <a:pt x="211" y="55"/>
                  </a:lnTo>
                  <a:lnTo>
                    <a:pt x="207" y="59"/>
                  </a:lnTo>
                  <a:lnTo>
                    <a:pt x="204" y="64"/>
                  </a:lnTo>
                  <a:lnTo>
                    <a:pt x="202" y="68"/>
                  </a:lnTo>
                  <a:lnTo>
                    <a:pt x="200" y="73"/>
                  </a:lnTo>
                  <a:lnTo>
                    <a:pt x="207" y="73"/>
                  </a:lnTo>
                  <a:lnTo>
                    <a:pt x="212" y="72"/>
                  </a:lnTo>
                  <a:lnTo>
                    <a:pt x="217" y="68"/>
                  </a:lnTo>
                  <a:lnTo>
                    <a:pt x="222" y="64"/>
                  </a:lnTo>
                  <a:lnTo>
                    <a:pt x="227" y="61"/>
                  </a:lnTo>
                  <a:lnTo>
                    <a:pt x="233" y="58"/>
                  </a:lnTo>
                  <a:lnTo>
                    <a:pt x="240" y="56"/>
                  </a:lnTo>
                  <a:lnTo>
                    <a:pt x="247" y="56"/>
                  </a:lnTo>
                  <a:lnTo>
                    <a:pt x="250" y="56"/>
                  </a:lnTo>
                  <a:lnTo>
                    <a:pt x="252" y="57"/>
                  </a:lnTo>
                  <a:lnTo>
                    <a:pt x="254" y="58"/>
                  </a:lnTo>
                  <a:lnTo>
                    <a:pt x="257" y="60"/>
                  </a:lnTo>
                  <a:lnTo>
                    <a:pt x="260" y="62"/>
                  </a:lnTo>
                  <a:lnTo>
                    <a:pt x="263" y="64"/>
                  </a:lnTo>
                  <a:lnTo>
                    <a:pt x="266" y="64"/>
                  </a:lnTo>
                  <a:lnTo>
                    <a:pt x="269" y="65"/>
                  </a:lnTo>
                  <a:lnTo>
                    <a:pt x="269" y="59"/>
                  </a:lnTo>
                  <a:lnTo>
                    <a:pt x="266" y="55"/>
                  </a:lnTo>
                  <a:lnTo>
                    <a:pt x="263" y="50"/>
                  </a:lnTo>
                  <a:lnTo>
                    <a:pt x="259" y="46"/>
                  </a:lnTo>
                  <a:lnTo>
                    <a:pt x="255" y="42"/>
                  </a:lnTo>
                  <a:lnTo>
                    <a:pt x="252" y="38"/>
                  </a:lnTo>
                  <a:lnTo>
                    <a:pt x="250" y="32"/>
                  </a:lnTo>
                  <a:lnTo>
                    <a:pt x="251" y="25"/>
                  </a:lnTo>
                  <a:lnTo>
                    <a:pt x="252" y="23"/>
                  </a:lnTo>
                  <a:lnTo>
                    <a:pt x="255" y="20"/>
                  </a:lnTo>
                  <a:lnTo>
                    <a:pt x="257" y="18"/>
                  </a:lnTo>
                  <a:lnTo>
                    <a:pt x="259" y="17"/>
                  </a:lnTo>
                  <a:lnTo>
                    <a:pt x="261" y="14"/>
                  </a:lnTo>
                  <a:lnTo>
                    <a:pt x="263" y="11"/>
                  </a:lnTo>
                  <a:lnTo>
                    <a:pt x="266" y="8"/>
                  </a:lnTo>
                  <a:lnTo>
                    <a:pt x="269" y="5"/>
                  </a:lnTo>
                  <a:lnTo>
                    <a:pt x="271" y="2"/>
                  </a:lnTo>
                  <a:lnTo>
                    <a:pt x="272" y="0"/>
                  </a:lnTo>
                  <a:lnTo>
                    <a:pt x="336" y="0"/>
                  </a:lnTo>
                  <a:lnTo>
                    <a:pt x="336" y="4"/>
                  </a:lnTo>
                  <a:lnTo>
                    <a:pt x="332" y="8"/>
                  </a:lnTo>
                  <a:lnTo>
                    <a:pt x="327" y="9"/>
                  </a:lnTo>
                  <a:lnTo>
                    <a:pt x="321" y="11"/>
                  </a:lnTo>
                  <a:lnTo>
                    <a:pt x="315" y="11"/>
                  </a:lnTo>
                  <a:lnTo>
                    <a:pt x="309" y="11"/>
                  </a:lnTo>
                  <a:lnTo>
                    <a:pt x="304" y="9"/>
                  </a:lnTo>
                  <a:lnTo>
                    <a:pt x="299" y="8"/>
                  </a:lnTo>
                  <a:lnTo>
                    <a:pt x="293" y="5"/>
                  </a:lnTo>
                  <a:lnTo>
                    <a:pt x="289" y="1"/>
                  </a:lnTo>
                  <a:lnTo>
                    <a:pt x="284" y="4"/>
                  </a:lnTo>
                  <a:lnTo>
                    <a:pt x="282" y="9"/>
                  </a:lnTo>
                  <a:lnTo>
                    <a:pt x="282" y="14"/>
                  </a:lnTo>
                  <a:lnTo>
                    <a:pt x="284" y="18"/>
                  </a:lnTo>
                  <a:lnTo>
                    <a:pt x="288" y="24"/>
                  </a:lnTo>
                  <a:lnTo>
                    <a:pt x="292" y="27"/>
                  </a:lnTo>
                  <a:lnTo>
                    <a:pt x="297" y="30"/>
                  </a:lnTo>
                  <a:lnTo>
                    <a:pt x="299" y="36"/>
                  </a:lnTo>
                  <a:lnTo>
                    <a:pt x="300" y="43"/>
                  </a:lnTo>
                  <a:lnTo>
                    <a:pt x="299" y="51"/>
                  </a:lnTo>
                  <a:lnTo>
                    <a:pt x="296" y="59"/>
                  </a:lnTo>
                  <a:lnTo>
                    <a:pt x="292" y="66"/>
                  </a:lnTo>
                  <a:lnTo>
                    <a:pt x="289" y="70"/>
                  </a:lnTo>
                  <a:lnTo>
                    <a:pt x="286" y="73"/>
                  </a:lnTo>
                  <a:lnTo>
                    <a:pt x="283" y="77"/>
                  </a:lnTo>
                  <a:lnTo>
                    <a:pt x="277" y="79"/>
                  </a:lnTo>
                  <a:lnTo>
                    <a:pt x="275" y="84"/>
                  </a:lnTo>
                  <a:lnTo>
                    <a:pt x="271" y="88"/>
                  </a:lnTo>
                  <a:lnTo>
                    <a:pt x="266" y="90"/>
                  </a:lnTo>
                  <a:lnTo>
                    <a:pt x="264" y="94"/>
                  </a:lnTo>
                  <a:lnTo>
                    <a:pt x="262" y="96"/>
                  </a:lnTo>
                  <a:lnTo>
                    <a:pt x="259" y="98"/>
                  </a:lnTo>
                  <a:lnTo>
                    <a:pt x="256" y="100"/>
                  </a:lnTo>
                  <a:lnTo>
                    <a:pt x="253" y="101"/>
                  </a:lnTo>
                  <a:lnTo>
                    <a:pt x="250" y="101"/>
                  </a:lnTo>
                  <a:lnTo>
                    <a:pt x="245" y="99"/>
                  </a:lnTo>
                  <a:lnTo>
                    <a:pt x="241" y="97"/>
                  </a:lnTo>
                  <a:lnTo>
                    <a:pt x="237" y="95"/>
                  </a:lnTo>
                  <a:lnTo>
                    <a:pt x="233" y="92"/>
                  </a:lnTo>
                  <a:lnTo>
                    <a:pt x="229" y="90"/>
                  </a:lnTo>
                  <a:lnTo>
                    <a:pt x="225" y="88"/>
                  </a:lnTo>
                  <a:lnTo>
                    <a:pt x="221" y="85"/>
                  </a:lnTo>
                  <a:lnTo>
                    <a:pt x="213" y="86"/>
                  </a:lnTo>
                  <a:lnTo>
                    <a:pt x="205" y="90"/>
                  </a:lnTo>
                  <a:lnTo>
                    <a:pt x="198" y="95"/>
                  </a:lnTo>
                  <a:lnTo>
                    <a:pt x="192" y="100"/>
                  </a:lnTo>
                  <a:lnTo>
                    <a:pt x="186" y="104"/>
                  </a:lnTo>
                  <a:lnTo>
                    <a:pt x="179" y="107"/>
                  </a:lnTo>
                  <a:lnTo>
                    <a:pt x="172" y="105"/>
                  </a:lnTo>
                  <a:lnTo>
                    <a:pt x="164" y="98"/>
                  </a:lnTo>
                  <a:lnTo>
                    <a:pt x="166" y="95"/>
                  </a:lnTo>
                  <a:lnTo>
                    <a:pt x="168" y="91"/>
                  </a:lnTo>
                  <a:lnTo>
                    <a:pt x="171" y="89"/>
                  </a:lnTo>
                  <a:lnTo>
                    <a:pt x="174" y="85"/>
                  </a:lnTo>
                  <a:lnTo>
                    <a:pt x="177" y="82"/>
                  </a:lnTo>
                  <a:lnTo>
                    <a:pt x="179" y="78"/>
                  </a:lnTo>
                  <a:lnTo>
                    <a:pt x="182" y="75"/>
                  </a:lnTo>
                  <a:lnTo>
                    <a:pt x="185" y="72"/>
                  </a:lnTo>
                  <a:lnTo>
                    <a:pt x="186" y="69"/>
                  </a:lnTo>
                  <a:lnTo>
                    <a:pt x="188" y="67"/>
                  </a:lnTo>
                  <a:lnTo>
                    <a:pt x="191" y="65"/>
                  </a:lnTo>
                  <a:lnTo>
                    <a:pt x="193" y="63"/>
                  </a:lnTo>
                  <a:lnTo>
                    <a:pt x="194" y="61"/>
                  </a:lnTo>
                  <a:lnTo>
                    <a:pt x="196" y="59"/>
                  </a:lnTo>
                  <a:lnTo>
                    <a:pt x="198" y="57"/>
                  </a:lnTo>
                  <a:lnTo>
                    <a:pt x="200" y="55"/>
                  </a:lnTo>
                  <a:lnTo>
                    <a:pt x="201" y="51"/>
                  </a:lnTo>
                  <a:lnTo>
                    <a:pt x="203" y="49"/>
                  </a:lnTo>
                  <a:lnTo>
                    <a:pt x="204" y="46"/>
                  </a:lnTo>
                  <a:lnTo>
                    <a:pt x="203" y="44"/>
                  </a:lnTo>
                  <a:lnTo>
                    <a:pt x="200" y="42"/>
                  </a:lnTo>
                  <a:lnTo>
                    <a:pt x="197" y="40"/>
                  </a:lnTo>
                  <a:lnTo>
                    <a:pt x="194" y="39"/>
                  </a:lnTo>
                  <a:lnTo>
                    <a:pt x="190" y="39"/>
                  </a:lnTo>
                  <a:lnTo>
                    <a:pt x="186" y="38"/>
                  </a:lnTo>
                  <a:lnTo>
                    <a:pt x="184" y="37"/>
                  </a:lnTo>
                  <a:lnTo>
                    <a:pt x="183" y="34"/>
                  </a:lnTo>
                  <a:lnTo>
                    <a:pt x="183" y="29"/>
                  </a:lnTo>
                  <a:lnTo>
                    <a:pt x="181" y="27"/>
                  </a:lnTo>
                  <a:lnTo>
                    <a:pt x="178" y="28"/>
                  </a:lnTo>
                  <a:lnTo>
                    <a:pt x="176" y="29"/>
                  </a:lnTo>
                  <a:lnTo>
                    <a:pt x="174" y="29"/>
                  </a:lnTo>
                  <a:lnTo>
                    <a:pt x="171" y="35"/>
                  </a:lnTo>
                  <a:lnTo>
                    <a:pt x="168" y="39"/>
                  </a:lnTo>
                  <a:lnTo>
                    <a:pt x="164" y="44"/>
                  </a:lnTo>
                  <a:lnTo>
                    <a:pt x="161" y="48"/>
                  </a:lnTo>
                  <a:lnTo>
                    <a:pt x="156" y="53"/>
                  </a:lnTo>
                  <a:lnTo>
                    <a:pt x="152" y="57"/>
                  </a:lnTo>
                  <a:lnTo>
                    <a:pt x="149" y="62"/>
                  </a:lnTo>
                  <a:lnTo>
                    <a:pt x="147" y="66"/>
                  </a:lnTo>
                  <a:lnTo>
                    <a:pt x="144" y="68"/>
                  </a:lnTo>
                  <a:lnTo>
                    <a:pt x="141" y="70"/>
                  </a:lnTo>
                  <a:lnTo>
                    <a:pt x="140" y="72"/>
                  </a:lnTo>
                  <a:lnTo>
                    <a:pt x="140" y="75"/>
                  </a:lnTo>
                  <a:lnTo>
                    <a:pt x="138" y="77"/>
                  </a:lnTo>
                  <a:lnTo>
                    <a:pt x="136" y="80"/>
                  </a:lnTo>
                  <a:lnTo>
                    <a:pt x="133" y="82"/>
                  </a:lnTo>
                  <a:lnTo>
                    <a:pt x="130" y="83"/>
                  </a:lnTo>
                  <a:lnTo>
                    <a:pt x="130" y="86"/>
                  </a:lnTo>
                  <a:lnTo>
                    <a:pt x="129" y="89"/>
                  </a:lnTo>
                  <a:lnTo>
                    <a:pt x="126" y="91"/>
                  </a:lnTo>
                  <a:lnTo>
                    <a:pt x="124" y="93"/>
                  </a:lnTo>
                  <a:lnTo>
                    <a:pt x="121" y="95"/>
                  </a:lnTo>
                  <a:lnTo>
                    <a:pt x="118" y="97"/>
                  </a:lnTo>
                  <a:lnTo>
                    <a:pt x="116" y="100"/>
                  </a:lnTo>
                  <a:lnTo>
                    <a:pt x="115" y="103"/>
                  </a:lnTo>
                  <a:lnTo>
                    <a:pt x="110" y="105"/>
                  </a:lnTo>
                  <a:lnTo>
                    <a:pt x="107" y="107"/>
                  </a:lnTo>
                  <a:lnTo>
                    <a:pt x="104" y="110"/>
                  </a:lnTo>
                  <a:lnTo>
                    <a:pt x="102" y="114"/>
                  </a:lnTo>
                  <a:lnTo>
                    <a:pt x="99" y="116"/>
                  </a:lnTo>
                  <a:lnTo>
                    <a:pt x="97" y="120"/>
                  </a:lnTo>
                  <a:lnTo>
                    <a:pt x="94" y="124"/>
                  </a:lnTo>
                  <a:lnTo>
                    <a:pt x="90" y="127"/>
                  </a:lnTo>
                  <a:lnTo>
                    <a:pt x="87" y="130"/>
                  </a:lnTo>
                  <a:lnTo>
                    <a:pt x="84" y="134"/>
                  </a:lnTo>
                  <a:lnTo>
                    <a:pt x="83" y="137"/>
                  </a:lnTo>
                  <a:lnTo>
                    <a:pt x="80" y="140"/>
                  </a:lnTo>
                  <a:lnTo>
                    <a:pt x="77" y="143"/>
                  </a:lnTo>
                  <a:lnTo>
                    <a:pt x="74" y="146"/>
                  </a:lnTo>
                  <a:lnTo>
                    <a:pt x="71" y="149"/>
                  </a:lnTo>
                  <a:lnTo>
                    <a:pt x="67" y="152"/>
                  </a:lnTo>
                  <a:lnTo>
                    <a:pt x="66" y="153"/>
                  </a:lnTo>
                  <a:lnTo>
                    <a:pt x="52" y="153"/>
                  </a:lnTo>
                  <a:lnTo>
                    <a:pt x="56" y="148"/>
                  </a:lnTo>
                  <a:lnTo>
                    <a:pt x="63" y="141"/>
                  </a:lnTo>
                  <a:lnTo>
                    <a:pt x="69" y="134"/>
                  </a:lnTo>
                  <a:lnTo>
                    <a:pt x="75" y="127"/>
                  </a:lnTo>
                  <a:lnTo>
                    <a:pt x="81" y="119"/>
                  </a:lnTo>
                  <a:lnTo>
                    <a:pt x="86" y="112"/>
                  </a:lnTo>
                  <a:lnTo>
                    <a:pt x="84" y="112"/>
                  </a:lnTo>
                  <a:lnTo>
                    <a:pt x="83" y="110"/>
                  </a:lnTo>
                  <a:lnTo>
                    <a:pt x="81" y="108"/>
                  </a:lnTo>
                  <a:lnTo>
                    <a:pt x="79" y="106"/>
                  </a:lnTo>
                  <a:lnTo>
                    <a:pt x="83" y="101"/>
                  </a:lnTo>
                  <a:lnTo>
                    <a:pt x="86" y="98"/>
                  </a:lnTo>
                  <a:lnTo>
                    <a:pt x="91" y="95"/>
                  </a:lnTo>
                  <a:lnTo>
                    <a:pt x="97" y="92"/>
                  </a:lnTo>
                  <a:lnTo>
                    <a:pt x="102" y="89"/>
                  </a:lnTo>
                  <a:lnTo>
                    <a:pt x="108" y="88"/>
                  </a:lnTo>
                  <a:lnTo>
                    <a:pt x="113" y="84"/>
                  </a:lnTo>
                  <a:lnTo>
                    <a:pt x="117" y="79"/>
                  </a:lnTo>
                  <a:lnTo>
                    <a:pt x="115" y="78"/>
                  </a:lnTo>
                  <a:lnTo>
                    <a:pt x="113" y="78"/>
                  </a:lnTo>
                  <a:lnTo>
                    <a:pt x="111" y="79"/>
                  </a:lnTo>
                  <a:lnTo>
                    <a:pt x="108" y="82"/>
                  </a:lnTo>
                  <a:lnTo>
                    <a:pt x="105" y="84"/>
                  </a:lnTo>
                  <a:lnTo>
                    <a:pt x="101" y="85"/>
                  </a:lnTo>
                  <a:lnTo>
                    <a:pt x="98" y="85"/>
                  </a:lnTo>
                  <a:lnTo>
                    <a:pt x="95" y="82"/>
                  </a:lnTo>
                  <a:lnTo>
                    <a:pt x="94" y="78"/>
                  </a:lnTo>
                  <a:lnTo>
                    <a:pt x="95" y="75"/>
                  </a:lnTo>
                  <a:lnTo>
                    <a:pt x="97" y="71"/>
                  </a:lnTo>
                  <a:lnTo>
                    <a:pt x="98" y="66"/>
                  </a:lnTo>
                  <a:lnTo>
                    <a:pt x="95" y="70"/>
                  </a:lnTo>
                  <a:lnTo>
                    <a:pt x="91" y="74"/>
                  </a:lnTo>
                  <a:lnTo>
                    <a:pt x="88" y="78"/>
                  </a:lnTo>
                  <a:lnTo>
                    <a:pt x="85" y="82"/>
                  </a:lnTo>
                  <a:lnTo>
                    <a:pt x="83" y="86"/>
                  </a:lnTo>
                  <a:lnTo>
                    <a:pt x="79" y="89"/>
                  </a:lnTo>
                  <a:lnTo>
                    <a:pt x="76" y="91"/>
                  </a:lnTo>
                  <a:lnTo>
                    <a:pt x="71" y="94"/>
                  </a:lnTo>
                  <a:lnTo>
                    <a:pt x="70" y="98"/>
                  </a:lnTo>
                  <a:lnTo>
                    <a:pt x="67" y="101"/>
                  </a:lnTo>
                  <a:lnTo>
                    <a:pt x="65" y="104"/>
                  </a:lnTo>
                  <a:lnTo>
                    <a:pt x="62" y="107"/>
                  </a:lnTo>
                  <a:lnTo>
                    <a:pt x="58" y="109"/>
                  </a:lnTo>
                  <a:lnTo>
                    <a:pt x="55" y="111"/>
                  </a:lnTo>
                  <a:lnTo>
                    <a:pt x="52" y="115"/>
                  </a:lnTo>
                  <a:lnTo>
                    <a:pt x="51" y="118"/>
                  </a:lnTo>
                  <a:lnTo>
                    <a:pt x="41" y="129"/>
                  </a:lnTo>
                  <a:lnTo>
                    <a:pt x="31" y="140"/>
                  </a:lnTo>
                  <a:lnTo>
                    <a:pt x="21" y="150"/>
                  </a:lnTo>
                  <a:lnTo>
                    <a:pt x="18" y="153"/>
                  </a:lnTo>
                  <a:lnTo>
                    <a:pt x="0" y="153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188" name="Freeform 187"/>
            <p:cNvSpPr>
              <a:spLocks/>
            </p:cNvSpPr>
            <p:nvPr/>
          </p:nvSpPr>
          <p:spPr bwMode="auto">
            <a:xfrm>
              <a:off x="2439" y="2165"/>
              <a:ext cx="499" cy="61"/>
            </a:xfrm>
            <a:custGeom>
              <a:avLst/>
              <a:gdLst/>
              <a:ahLst/>
              <a:cxnLst>
                <a:cxn ang="0">
                  <a:pos x="25" y="55"/>
                </a:cxn>
                <a:cxn ang="0">
                  <a:pos x="57" y="57"/>
                </a:cxn>
                <a:cxn ang="0">
                  <a:pos x="67" y="44"/>
                </a:cxn>
                <a:cxn ang="0">
                  <a:pos x="55" y="40"/>
                </a:cxn>
                <a:cxn ang="0">
                  <a:pos x="58" y="32"/>
                </a:cxn>
                <a:cxn ang="0">
                  <a:pos x="68" y="25"/>
                </a:cxn>
                <a:cxn ang="0">
                  <a:pos x="80" y="17"/>
                </a:cxn>
                <a:cxn ang="0">
                  <a:pos x="95" y="12"/>
                </a:cxn>
                <a:cxn ang="0">
                  <a:pos x="109" y="0"/>
                </a:cxn>
                <a:cxn ang="0">
                  <a:pos x="124" y="7"/>
                </a:cxn>
                <a:cxn ang="0">
                  <a:pos x="133" y="16"/>
                </a:cxn>
                <a:cxn ang="0">
                  <a:pos x="145" y="20"/>
                </a:cxn>
                <a:cxn ang="0">
                  <a:pos x="174" y="19"/>
                </a:cxn>
                <a:cxn ang="0">
                  <a:pos x="195" y="13"/>
                </a:cxn>
                <a:cxn ang="0">
                  <a:pos x="184" y="0"/>
                </a:cxn>
                <a:cxn ang="0">
                  <a:pos x="216" y="0"/>
                </a:cxn>
                <a:cxn ang="0">
                  <a:pos x="223" y="7"/>
                </a:cxn>
                <a:cxn ang="0">
                  <a:pos x="223" y="14"/>
                </a:cxn>
                <a:cxn ang="0">
                  <a:pos x="240" y="15"/>
                </a:cxn>
                <a:cxn ang="0">
                  <a:pos x="260" y="0"/>
                </a:cxn>
                <a:cxn ang="0">
                  <a:pos x="253" y="15"/>
                </a:cxn>
                <a:cxn ang="0">
                  <a:pos x="269" y="18"/>
                </a:cxn>
                <a:cxn ang="0">
                  <a:pos x="289" y="21"/>
                </a:cxn>
                <a:cxn ang="0">
                  <a:pos x="302" y="28"/>
                </a:cxn>
                <a:cxn ang="0">
                  <a:pos x="291" y="35"/>
                </a:cxn>
                <a:cxn ang="0">
                  <a:pos x="284" y="32"/>
                </a:cxn>
                <a:cxn ang="0">
                  <a:pos x="283" y="46"/>
                </a:cxn>
                <a:cxn ang="0">
                  <a:pos x="295" y="46"/>
                </a:cxn>
                <a:cxn ang="0">
                  <a:pos x="324" y="44"/>
                </a:cxn>
                <a:cxn ang="0">
                  <a:pos x="352" y="44"/>
                </a:cxn>
                <a:cxn ang="0">
                  <a:pos x="379" y="45"/>
                </a:cxn>
                <a:cxn ang="0">
                  <a:pos x="407" y="46"/>
                </a:cxn>
                <a:cxn ang="0">
                  <a:pos x="419" y="48"/>
                </a:cxn>
                <a:cxn ang="0">
                  <a:pos x="430" y="45"/>
                </a:cxn>
                <a:cxn ang="0">
                  <a:pos x="436" y="39"/>
                </a:cxn>
                <a:cxn ang="0">
                  <a:pos x="446" y="40"/>
                </a:cxn>
                <a:cxn ang="0">
                  <a:pos x="455" y="35"/>
                </a:cxn>
                <a:cxn ang="0">
                  <a:pos x="468" y="19"/>
                </a:cxn>
                <a:cxn ang="0">
                  <a:pos x="482" y="4"/>
                </a:cxn>
                <a:cxn ang="0">
                  <a:pos x="494" y="5"/>
                </a:cxn>
                <a:cxn ang="0">
                  <a:pos x="484" y="18"/>
                </a:cxn>
                <a:cxn ang="0">
                  <a:pos x="470" y="32"/>
                </a:cxn>
                <a:cxn ang="0">
                  <a:pos x="458" y="48"/>
                </a:cxn>
                <a:cxn ang="0">
                  <a:pos x="445" y="58"/>
                </a:cxn>
                <a:cxn ang="0">
                  <a:pos x="430" y="56"/>
                </a:cxn>
                <a:cxn ang="0">
                  <a:pos x="332" y="59"/>
                </a:cxn>
                <a:cxn ang="0">
                  <a:pos x="308" y="58"/>
                </a:cxn>
                <a:cxn ang="0">
                  <a:pos x="243" y="59"/>
                </a:cxn>
                <a:cxn ang="0">
                  <a:pos x="242" y="35"/>
                </a:cxn>
                <a:cxn ang="0">
                  <a:pos x="209" y="31"/>
                </a:cxn>
                <a:cxn ang="0">
                  <a:pos x="171" y="30"/>
                </a:cxn>
                <a:cxn ang="0">
                  <a:pos x="149" y="35"/>
                </a:cxn>
                <a:cxn ang="0">
                  <a:pos x="131" y="35"/>
                </a:cxn>
                <a:cxn ang="0">
                  <a:pos x="127" y="60"/>
                </a:cxn>
              </a:cxnLst>
              <a:rect l="0" t="0" r="r" b="b"/>
              <a:pathLst>
                <a:path w="499" h="61">
                  <a:moveTo>
                    <a:pt x="0" y="60"/>
                  </a:moveTo>
                  <a:lnTo>
                    <a:pt x="9" y="57"/>
                  </a:lnTo>
                  <a:lnTo>
                    <a:pt x="17" y="56"/>
                  </a:lnTo>
                  <a:lnTo>
                    <a:pt x="25" y="55"/>
                  </a:lnTo>
                  <a:lnTo>
                    <a:pt x="33" y="55"/>
                  </a:lnTo>
                  <a:lnTo>
                    <a:pt x="42" y="55"/>
                  </a:lnTo>
                  <a:lnTo>
                    <a:pt x="49" y="55"/>
                  </a:lnTo>
                  <a:lnTo>
                    <a:pt x="57" y="57"/>
                  </a:lnTo>
                  <a:lnTo>
                    <a:pt x="66" y="60"/>
                  </a:lnTo>
                  <a:lnTo>
                    <a:pt x="66" y="55"/>
                  </a:lnTo>
                  <a:lnTo>
                    <a:pt x="68" y="48"/>
                  </a:lnTo>
                  <a:lnTo>
                    <a:pt x="67" y="44"/>
                  </a:lnTo>
                  <a:lnTo>
                    <a:pt x="64" y="39"/>
                  </a:lnTo>
                  <a:lnTo>
                    <a:pt x="62" y="40"/>
                  </a:lnTo>
                  <a:lnTo>
                    <a:pt x="59" y="40"/>
                  </a:lnTo>
                  <a:lnTo>
                    <a:pt x="55" y="40"/>
                  </a:lnTo>
                  <a:lnTo>
                    <a:pt x="52" y="38"/>
                  </a:lnTo>
                  <a:lnTo>
                    <a:pt x="53" y="35"/>
                  </a:lnTo>
                  <a:lnTo>
                    <a:pt x="55" y="33"/>
                  </a:lnTo>
                  <a:lnTo>
                    <a:pt x="58" y="32"/>
                  </a:lnTo>
                  <a:lnTo>
                    <a:pt x="60" y="30"/>
                  </a:lnTo>
                  <a:lnTo>
                    <a:pt x="63" y="28"/>
                  </a:lnTo>
                  <a:lnTo>
                    <a:pt x="66" y="26"/>
                  </a:lnTo>
                  <a:lnTo>
                    <a:pt x="68" y="25"/>
                  </a:lnTo>
                  <a:lnTo>
                    <a:pt x="69" y="22"/>
                  </a:lnTo>
                  <a:lnTo>
                    <a:pt x="72" y="19"/>
                  </a:lnTo>
                  <a:lnTo>
                    <a:pt x="76" y="18"/>
                  </a:lnTo>
                  <a:lnTo>
                    <a:pt x="80" y="17"/>
                  </a:lnTo>
                  <a:lnTo>
                    <a:pt x="85" y="17"/>
                  </a:lnTo>
                  <a:lnTo>
                    <a:pt x="89" y="16"/>
                  </a:lnTo>
                  <a:lnTo>
                    <a:pt x="92" y="15"/>
                  </a:lnTo>
                  <a:lnTo>
                    <a:pt x="95" y="12"/>
                  </a:lnTo>
                  <a:lnTo>
                    <a:pt x="95" y="7"/>
                  </a:lnTo>
                  <a:lnTo>
                    <a:pt x="102" y="5"/>
                  </a:lnTo>
                  <a:lnTo>
                    <a:pt x="107" y="3"/>
                  </a:lnTo>
                  <a:lnTo>
                    <a:pt x="109" y="0"/>
                  </a:lnTo>
                  <a:lnTo>
                    <a:pt x="122" y="0"/>
                  </a:lnTo>
                  <a:lnTo>
                    <a:pt x="120" y="1"/>
                  </a:lnTo>
                  <a:lnTo>
                    <a:pt x="119" y="6"/>
                  </a:lnTo>
                  <a:lnTo>
                    <a:pt x="124" y="7"/>
                  </a:lnTo>
                  <a:lnTo>
                    <a:pt x="126" y="9"/>
                  </a:lnTo>
                  <a:lnTo>
                    <a:pt x="129" y="12"/>
                  </a:lnTo>
                  <a:lnTo>
                    <a:pt x="133" y="15"/>
                  </a:lnTo>
                  <a:lnTo>
                    <a:pt x="133" y="16"/>
                  </a:lnTo>
                  <a:lnTo>
                    <a:pt x="134" y="18"/>
                  </a:lnTo>
                  <a:lnTo>
                    <a:pt x="136" y="20"/>
                  </a:lnTo>
                  <a:lnTo>
                    <a:pt x="138" y="21"/>
                  </a:lnTo>
                  <a:lnTo>
                    <a:pt x="145" y="20"/>
                  </a:lnTo>
                  <a:lnTo>
                    <a:pt x="152" y="19"/>
                  </a:lnTo>
                  <a:lnTo>
                    <a:pt x="159" y="19"/>
                  </a:lnTo>
                  <a:lnTo>
                    <a:pt x="166" y="19"/>
                  </a:lnTo>
                  <a:lnTo>
                    <a:pt x="174" y="19"/>
                  </a:lnTo>
                  <a:lnTo>
                    <a:pt x="181" y="19"/>
                  </a:lnTo>
                  <a:lnTo>
                    <a:pt x="189" y="18"/>
                  </a:lnTo>
                  <a:lnTo>
                    <a:pt x="196" y="16"/>
                  </a:lnTo>
                  <a:lnTo>
                    <a:pt x="195" y="13"/>
                  </a:lnTo>
                  <a:lnTo>
                    <a:pt x="193" y="9"/>
                  </a:lnTo>
                  <a:lnTo>
                    <a:pt x="190" y="6"/>
                  </a:lnTo>
                  <a:lnTo>
                    <a:pt x="188" y="3"/>
                  </a:lnTo>
                  <a:lnTo>
                    <a:pt x="184" y="0"/>
                  </a:lnTo>
                  <a:lnTo>
                    <a:pt x="208" y="0"/>
                  </a:lnTo>
                  <a:lnTo>
                    <a:pt x="208" y="2"/>
                  </a:lnTo>
                  <a:lnTo>
                    <a:pt x="211" y="4"/>
                  </a:lnTo>
                  <a:lnTo>
                    <a:pt x="216" y="0"/>
                  </a:lnTo>
                  <a:lnTo>
                    <a:pt x="234" y="0"/>
                  </a:lnTo>
                  <a:lnTo>
                    <a:pt x="232" y="2"/>
                  </a:lnTo>
                  <a:lnTo>
                    <a:pt x="228" y="5"/>
                  </a:lnTo>
                  <a:lnTo>
                    <a:pt x="223" y="7"/>
                  </a:lnTo>
                  <a:lnTo>
                    <a:pt x="218" y="8"/>
                  </a:lnTo>
                  <a:lnTo>
                    <a:pt x="221" y="10"/>
                  </a:lnTo>
                  <a:lnTo>
                    <a:pt x="221" y="12"/>
                  </a:lnTo>
                  <a:lnTo>
                    <a:pt x="223" y="14"/>
                  </a:lnTo>
                  <a:lnTo>
                    <a:pt x="224" y="15"/>
                  </a:lnTo>
                  <a:lnTo>
                    <a:pt x="231" y="18"/>
                  </a:lnTo>
                  <a:lnTo>
                    <a:pt x="236" y="17"/>
                  </a:lnTo>
                  <a:lnTo>
                    <a:pt x="240" y="15"/>
                  </a:lnTo>
                  <a:lnTo>
                    <a:pt x="241" y="11"/>
                  </a:lnTo>
                  <a:lnTo>
                    <a:pt x="243" y="5"/>
                  </a:lnTo>
                  <a:lnTo>
                    <a:pt x="245" y="0"/>
                  </a:lnTo>
                  <a:lnTo>
                    <a:pt x="260" y="0"/>
                  </a:lnTo>
                  <a:lnTo>
                    <a:pt x="259" y="2"/>
                  </a:lnTo>
                  <a:lnTo>
                    <a:pt x="257" y="5"/>
                  </a:lnTo>
                  <a:lnTo>
                    <a:pt x="255" y="11"/>
                  </a:lnTo>
                  <a:lnTo>
                    <a:pt x="253" y="15"/>
                  </a:lnTo>
                  <a:lnTo>
                    <a:pt x="256" y="16"/>
                  </a:lnTo>
                  <a:lnTo>
                    <a:pt x="260" y="17"/>
                  </a:lnTo>
                  <a:lnTo>
                    <a:pt x="264" y="18"/>
                  </a:lnTo>
                  <a:lnTo>
                    <a:pt x="269" y="18"/>
                  </a:lnTo>
                  <a:lnTo>
                    <a:pt x="274" y="18"/>
                  </a:lnTo>
                  <a:lnTo>
                    <a:pt x="279" y="19"/>
                  </a:lnTo>
                  <a:lnTo>
                    <a:pt x="285" y="20"/>
                  </a:lnTo>
                  <a:lnTo>
                    <a:pt x="289" y="21"/>
                  </a:lnTo>
                  <a:lnTo>
                    <a:pt x="293" y="22"/>
                  </a:lnTo>
                  <a:lnTo>
                    <a:pt x="296" y="24"/>
                  </a:lnTo>
                  <a:lnTo>
                    <a:pt x="299" y="26"/>
                  </a:lnTo>
                  <a:lnTo>
                    <a:pt x="302" y="28"/>
                  </a:lnTo>
                  <a:lnTo>
                    <a:pt x="301" y="32"/>
                  </a:lnTo>
                  <a:lnTo>
                    <a:pt x="298" y="33"/>
                  </a:lnTo>
                  <a:lnTo>
                    <a:pt x="295" y="34"/>
                  </a:lnTo>
                  <a:lnTo>
                    <a:pt x="291" y="35"/>
                  </a:lnTo>
                  <a:lnTo>
                    <a:pt x="291" y="34"/>
                  </a:lnTo>
                  <a:lnTo>
                    <a:pt x="289" y="33"/>
                  </a:lnTo>
                  <a:lnTo>
                    <a:pt x="286" y="33"/>
                  </a:lnTo>
                  <a:lnTo>
                    <a:pt x="284" y="32"/>
                  </a:lnTo>
                  <a:lnTo>
                    <a:pt x="281" y="35"/>
                  </a:lnTo>
                  <a:lnTo>
                    <a:pt x="281" y="39"/>
                  </a:lnTo>
                  <a:lnTo>
                    <a:pt x="283" y="43"/>
                  </a:lnTo>
                  <a:lnTo>
                    <a:pt x="283" y="46"/>
                  </a:lnTo>
                  <a:lnTo>
                    <a:pt x="287" y="48"/>
                  </a:lnTo>
                  <a:lnTo>
                    <a:pt x="290" y="48"/>
                  </a:lnTo>
                  <a:lnTo>
                    <a:pt x="292" y="48"/>
                  </a:lnTo>
                  <a:lnTo>
                    <a:pt x="295" y="46"/>
                  </a:lnTo>
                  <a:lnTo>
                    <a:pt x="302" y="45"/>
                  </a:lnTo>
                  <a:lnTo>
                    <a:pt x="309" y="45"/>
                  </a:lnTo>
                  <a:lnTo>
                    <a:pt x="316" y="45"/>
                  </a:lnTo>
                  <a:lnTo>
                    <a:pt x="324" y="44"/>
                  </a:lnTo>
                  <a:lnTo>
                    <a:pt x="331" y="44"/>
                  </a:lnTo>
                  <a:lnTo>
                    <a:pt x="338" y="44"/>
                  </a:lnTo>
                  <a:lnTo>
                    <a:pt x="345" y="44"/>
                  </a:lnTo>
                  <a:lnTo>
                    <a:pt x="352" y="44"/>
                  </a:lnTo>
                  <a:lnTo>
                    <a:pt x="359" y="45"/>
                  </a:lnTo>
                  <a:lnTo>
                    <a:pt x="366" y="45"/>
                  </a:lnTo>
                  <a:lnTo>
                    <a:pt x="373" y="45"/>
                  </a:lnTo>
                  <a:lnTo>
                    <a:pt x="379" y="45"/>
                  </a:lnTo>
                  <a:lnTo>
                    <a:pt x="386" y="45"/>
                  </a:lnTo>
                  <a:lnTo>
                    <a:pt x="393" y="45"/>
                  </a:lnTo>
                  <a:lnTo>
                    <a:pt x="400" y="45"/>
                  </a:lnTo>
                  <a:lnTo>
                    <a:pt x="407" y="46"/>
                  </a:lnTo>
                  <a:lnTo>
                    <a:pt x="410" y="47"/>
                  </a:lnTo>
                  <a:lnTo>
                    <a:pt x="413" y="48"/>
                  </a:lnTo>
                  <a:lnTo>
                    <a:pt x="416" y="48"/>
                  </a:lnTo>
                  <a:lnTo>
                    <a:pt x="419" y="48"/>
                  </a:lnTo>
                  <a:lnTo>
                    <a:pt x="422" y="48"/>
                  </a:lnTo>
                  <a:lnTo>
                    <a:pt x="424" y="48"/>
                  </a:lnTo>
                  <a:lnTo>
                    <a:pt x="427" y="46"/>
                  </a:lnTo>
                  <a:lnTo>
                    <a:pt x="430" y="45"/>
                  </a:lnTo>
                  <a:lnTo>
                    <a:pt x="431" y="43"/>
                  </a:lnTo>
                  <a:lnTo>
                    <a:pt x="432" y="42"/>
                  </a:lnTo>
                  <a:lnTo>
                    <a:pt x="435" y="40"/>
                  </a:lnTo>
                  <a:lnTo>
                    <a:pt x="436" y="39"/>
                  </a:lnTo>
                  <a:lnTo>
                    <a:pt x="439" y="40"/>
                  </a:lnTo>
                  <a:lnTo>
                    <a:pt x="442" y="42"/>
                  </a:lnTo>
                  <a:lnTo>
                    <a:pt x="444" y="42"/>
                  </a:lnTo>
                  <a:lnTo>
                    <a:pt x="446" y="40"/>
                  </a:lnTo>
                  <a:lnTo>
                    <a:pt x="449" y="39"/>
                  </a:lnTo>
                  <a:lnTo>
                    <a:pt x="451" y="38"/>
                  </a:lnTo>
                  <a:lnTo>
                    <a:pt x="453" y="37"/>
                  </a:lnTo>
                  <a:lnTo>
                    <a:pt x="455" y="35"/>
                  </a:lnTo>
                  <a:lnTo>
                    <a:pt x="458" y="32"/>
                  </a:lnTo>
                  <a:lnTo>
                    <a:pt x="462" y="28"/>
                  </a:lnTo>
                  <a:lnTo>
                    <a:pt x="465" y="24"/>
                  </a:lnTo>
                  <a:lnTo>
                    <a:pt x="468" y="19"/>
                  </a:lnTo>
                  <a:lnTo>
                    <a:pt x="470" y="15"/>
                  </a:lnTo>
                  <a:lnTo>
                    <a:pt x="474" y="11"/>
                  </a:lnTo>
                  <a:lnTo>
                    <a:pt x="478" y="7"/>
                  </a:lnTo>
                  <a:lnTo>
                    <a:pt x="482" y="4"/>
                  </a:lnTo>
                  <a:lnTo>
                    <a:pt x="485" y="0"/>
                  </a:lnTo>
                  <a:lnTo>
                    <a:pt x="498" y="0"/>
                  </a:lnTo>
                  <a:lnTo>
                    <a:pt x="496" y="2"/>
                  </a:lnTo>
                  <a:lnTo>
                    <a:pt x="494" y="5"/>
                  </a:lnTo>
                  <a:lnTo>
                    <a:pt x="491" y="8"/>
                  </a:lnTo>
                  <a:lnTo>
                    <a:pt x="489" y="11"/>
                  </a:lnTo>
                  <a:lnTo>
                    <a:pt x="486" y="14"/>
                  </a:lnTo>
                  <a:lnTo>
                    <a:pt x="484" y="18"/>
                  </a:lnTo>
                  <a:lnTo>
                    <a:pt x="481" y="22"/>
                  </a:lnTo>
                  <a:lnTo>
                    <a:pt x="478" y="25"/>
                  </a:lnTo>
                  <a:lnTo>
                    <a:pt x="474" y="28"/>
                  </a:lnTo>
                  <a:lnTo>
                    <a:pt x="470" y="32"/>
                  </a:lnTo>
                  <a:lnTo>
                    <a:pt x="467" y="36"/>
                  </a:lnTo>
                  <a:lnTo>
                    <a:pt x="463" y="40"/>
                  </a:lnTo>
                  <a:lnTo>
                    <a:pt x="461" y="45"/>
                  </a:lnTo>
                  <a:lnTo>
                    <a:pt x="458" y="48"/>
                  </a:lnTo>
                  <a:lnTo>
                    <a:pt x="456" y="51"/>
                  </a:lnTo>
                  <a:lnTo>
                    <a:pt x="452" y="54"/>
                  </a:lnTo>
                  <a:lnTo>
                    <a:pt x="449" y="56"/>
                  </a:lnTo>
                  <a:lnTo>
                    <a:pt x="445" y="58"/>
                  </a:lnTo>
                  <a:lnTo>
                    <a:pt x="442" y="60"/>
                  </a:lnTo>
                  <a:lnTo>
                    <a:pt x="431" y="60"/>
                  </a:lnTo>
                  <a:lnTo>
                    <a:pt x="431" y="59"/>
                  </a:lnTo>
                  <a:lnTo>
                    <a:pt x="430" y="56"/>
                  </a:lnTo>
                  <a:lnTo>
                    <a:pt x="426" y="59"/>
                  </a:lnTo>
                  <a:lnTo>
                    <a:pt x="426" y="60"/>
                  </a:lnTo>
                  <a:lnTo>
                    <a:pt x="337" y="60"/>
                  </a:lnTo>
                  <a:lnTo>
                    <a:pt x="332" y="59"/>
                  </a:lnTo>
                  <a:lnTo>
                    <a:pt x="326" y="58"/>
                  </a:lnTo>
                  <a:lnTo>
                    <a:pt x="320" y="58"/>
                  </a:lnTo>
                  <a:lnTo>
                    <a:pt x="314" y="58"/>
                  </a:lnTo>
                  <a:lnTo>
                    <a:pt x="308" y="58"/>
                  </a:lnTo>
                  <a:lnTo>
                    <a:pt x="302" y="59"/>
                  </a:lnTo>
                  <a:lnTo>
                    <a:pt x="296" y="60"/>
                  </a:lnTo>
                  <a:lnTo>
                    <a:pt x="243" y="60"/>
                  </a:lnTo>
                  <a:lnTo>
                    <a:pt x="243" y="59"/>
                  </a:lnTo>
                  <a:lnTo>
                    <a:pt x="243" y="56"/>
                  </a:lnTo>
                  <a:lnTo>
                    <a:pt x="243" y="48"/>
                  </a:lnTo>
                  <a:lnTo>
                    <a:pt x="243" y="42"/>
                  </a:lnTo>
                  <a:lnTo>
                    <a:pt x="242" y="35"/>
                  </a:lnTo>
                  <a:lnTo>
                    <a:pt x="237" y="32"/>
                  </a:lnTo>
                  <a:lnTo>
                    <a:pt x="228" y="33"/>
                  </a:lnTo>
                  <a:lnTo>
                    <a:pt x="218" y="32"/>
                  </a:lnTo>
                  <a:lnTo>
                    <a:pt x="209" y="31"/>
                  </a:lnTo>
                  <a:lnTo>
                    <a:pt x="200" y="30"/>
                  </a:lnTo>
                  <a:lnTo>
                    <a:pt x="190" y="30"/>
                  </a:lnTo>
                  <a:lnTo>
                    <a:pt x="181" y="30"/>
                  </a:lnTo>
                  <a:lnTo>
                    <a:pt x="171" y="30"/>
                  </a:lnTo>
                  <a:lnTo>
                    <a:pt x="162" y="32"/>
                  </a:lnTo>
                  <a:lnTo>
                    <a:pt x="158" y="34"/>
                  </a:lnTo>
                  <a:lnTo>
                    <a:pt x="154" y="35"/>
                  </a:lnTo>
                  <a:lnTo>
                    <a:pt x="149" y="35"/>
                  </a:lnTo>
                  <a:lnTo>
                    <a:pt x="144" y="34"/>
                  </a:lnTo>
                  <a:lnTo>
                    <a:pt x="139" y="34"/>
                  </a:lnTo>
                  <a:lnTo>
                    <a:pt x="135" y="34"/>
                  </a:lnTo>
                  <a:lnTo>
                    <a:pt x="131" y="35"/>
                  </a:lnTo>
                  <a:lnTo>
                    <a:pt x="128" y="38"/>
                  </a:lnTo>
                  <a:lnTo>
                    <a:pt x="127" y="48"/>
                  </a:lnTo>
                  <a:lnTo>
                    <a:pt x="127" y="58"/>
                  </a:lnTo>
                  <a:lnTo>
                    <a:pt x="127" y="60"/>
                  </a:lnTo>
                  <a:lnTo>
                    <a:pt x="0" y="60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189" name="Freeform 188"/>
            <p:cNvSpPr>
              <a:spLocks/>
            </p:cNvSpPr>
            <p:nvPr/>
          </p:nvSpPr>
          <p:spPr bwMode="auto">
            <a:xfrm>
              <a:off x="2914" y="2165"/>
              <a:ext cx="122" cy="61"/>
            </a:xfrm>
            <a:custGeom>
              <a:avLst/>
              <a:gdLst/>
              <a:ahLst/>
              <a:cxnLst>
                <a:cxn ang="0">
                  <a:pos x="0" y="60"/>
                </a:cxn>
                <a:cxn ang="0">
                  <a:pos x="2" y="58"/>
                </a:cxn>
                <a:cxn ang="0">
                  <a:pos x="6" y="55"/>
                </a:cxn>
                <a:cxn ang="0">
                  <a:pos x="10" y="52"/>
                </a:cxn>
                <a:cxn ang="0">
                  <a:pos x="13" y="48"/>
                </a:cxn>
                <a:cxn ang="0">
                  <a:pos x="16" y="45"/>
                </a:cxn>
                <a:cxn ang="0">
                  <a:pos x="19" y="40"/>
                </a:cxn>
                <a:cxn ang="0">
                  <a:pos x="22" y="36"/>
                </a:cxn>
                <a:cxn ang="0">
                  <a:pos x="26" y="33"/>
                </a:cxn>
                <a:cxn ang="0">
                  <a:pos x="30" y="27"/>
                </a:cxn>
                <a:cxn ang="0">
                  <a:pos x="32" y="23"/>
                </a:cxn>
                <a:cxn ang="0">
                  <a:pos x="36" y="17"/>
                </a:cxn>
                <a:cxn ang="0">
                  <a:pos x="40" y="12"/>
                </a:cxn>
                <a:cxn ang="0">
                  <a:pos x="44" y="7"/>
                </a:cxn>
                <a:cxn ang="0">
                  <a:pos x="48" y="2"/>
                </a:cxn>
                <a:cxn ang="0">
                  <a:pos x="49" y="0"/>
                </a:cxn>
                <a:cxn ang="0">
                  <a:pos x="62" y="0"/>
                </a:cxn>
                <a:cxn ang="0">
                  <a:pos x="62" y="1"/>
                </a:cxn>
                <a:cxn ang="0">
                  <a:pos x="58" y="5"/>
                </a:cxn>
                <a:cxn ang="0">
                  <a:pos x="56" y="7"/>
                </a:cxn>
                <a:cxn ang="0">
                  <a:pos x="53" y="11"/>
                </a:cxn>
                <a:cxn ang="0">
                  <a:pos x="51" y="14"/>
                </a:cxn>
                <a:cxn ang="0">
                  <a:pos x="50" y="16"/>
                </a:cxn>
                <a:cxn ang="0">
                  <a:pos x="48" y="19"/>
                </a:cxn>
                <a:cxn ang="0">
                  <a:pos x="46" y="21"/>
                </a:cxn>
                <a:cxn ang="0">
                  <a:pos x="43" y="24"/>
                </a:cxn>
                <a:cxn ang="0">
                  <a:pos x="39" y="25"/>
                </a:cxn>
                <a:cxn ang="0">
                  <a:pos x="36" y="30"/>
                </a:cxn>
                <a:cxn ang="0">
                  <a:pos x="32" y="35"/>
                </a:cxn>
                <a:cxn ang="0">
                  <a:pos x="30" y="40"/>
                </a:cxn>
                <a:cxn ang="0">
                  <a:pos x="27" y="45"/>
                </a:cxn>
                <a:cxn ang="0">
                  <a:pos x="29" y="46"/>
                </a:cxn>
                <a:cxn ang="0">
                  <a:pos x="31" y="47"/>
                </a:cxn>
                <a:cxn ang="0">
                  <a:pos x="34" y="46"/>
                </a:cxn>
                <a:cxn ang="0">
                  <a:pos x="37" y="46"/>
                </a:cxn>
                <a:cxn ang="0">
                  <a:pos x="37" y="45"/>
                </a:cxn>
                <a:cxn ang="0">
                  <a:pos x="38" y="44"/>
                </a:cxn>
                <a:cxn ang="0">
                  <a:pos x="39" y="43"/>
                </a:cxn>
                <a:cxn ang="0">
                  <a:pos x="40" y="44"/>
                </a:cxn>
                <a:cxn ang="0">
                  <a:pos x="43" y="46"/>
                </a:cxn>
                <a:cxn ang="0">
                  <a:pos x="47" y="48"/>
                </a:cxn>
                <a:cxn ang="0">
                  <a:pos x="50" y="50"/>
                </a:cxn>
                <a:cxn ang="0">
                  <a:pos x="54" y="50"/>
                </a:cxn>
                <a:cxn ang="0">
                  <a:pos x="60" y="44"/>
                </a:cxn>
                <a:cxn ang="0">
                  <a:pos x="67" y="37"/>
                </a:cxn>
                <a:cxn ang="0">
                  <a:pos x="73" y="32"/>
                </a:cxn>
                <a:cxn ang="0">
                  <a:pos x="79" y="26"/>
                </a:cxn>
                <a:cxn ang="0">
                  <a:pos x="86" y="21"/>
                </a:cxn>
                <a:cxn ang="0">
                  <a:pos x="91" y="15"/>
                </a:cxn>
                <a:cxn ang="0">
                  <a:pos x="98" y="9"/>
                </a:cxn>
                <a:cxn ang="0">
                  <a:pos x="104" y="3"/>
                </a:cxn>
                <a:cxn ang="0">
                  <a:pos x="104" y="0"/>
                </a:cxn>
                <a:cxn ang="0">
                  <a:pos x="121" y="0"/>
                </a:cxn>
                <a:cxn ang="0">
                  <a:pos x="114" y="7"/>
                </a:cxn>
                <a:cxn ang="0">
                  <a:pos x="104" y="17"/>
                </a:cxn>
                <a:cxn ang="0">
                  <a:pos x="94" y="27"/>
                </a:cxn>
                <a:cxn ang="0">
                  <a:pos x="84" y="37"/>
                </a:cxn>
                <a:cxn ang="0">
                  <a:pos x="75" y="46"/>
                </a:cxn>
                <a:cxn ang="0">
                  <a:pos x="69" y="51"/>
                </a:cxn>
                <a:cxn ang="0">
                  <a:pos x="63" y="55"/>
                </a:cxn>
                <a:cxn ang="0">
                  <a:pos x="57" y="60"/>
                </a:cxn>
                <a:cxn ang="0">
                  <a:pos x="0" y="60"/>
                </a:cxn>
              </a:cxnLst>
              <a:rect l="0" t="0" r="r" b="b"/>
              <a:pathLst>
                <a:path w="122" h="61">
                  <a:moveTo>
                    <a:pt x="0" y="60"/>
                  </a:moveTo>
                  <a:lnTo>
                    <a:pt x="2" y="58"/>
                  </a:lnTo>
                  <a:lnTo>
                    <a:pt x="6" y="55"/>
                  </a:lnTo>
                  <a:lnTo>
                    <a:pt x="10" y="52"/>
                  </a:lnTo>
                  <a:lnTo>
                    <a:pt x="13" y="48"/>
                  </a:lnTo>
                  <a:lnTo>
                    <a:pt x="16" y="45"/>
                  </a:lnTo>
                  <a:lnTo>
                    <a:pt x="19" y="40"/>
                  </a:lnTo>
                  <a:lnTo>
                    <a:pt x="22" y="36"/>
                  </a:lnTo>
                  <a:lnTo>
                    <a:pt x="26" y="33"/>
                  </a:lnTo>
                  <a:lnTo>
                    <a:pt x="30" y="27"/>
                  </a:lnTo>
                  <a:lnTo>
                    <a:pt x="32" y="23"/>
                  </a:lnTo>
                  <a:lnTo>
                    <a:pt x="36" y="17"/>
                  </a:lnTo>
                  <a:lnTo>
                    <a:pt x="40" y="12"/>
                  </a:lnTo>
                  <a:lnTo>
                    <a:pt x="44" y="7"/>
                  </a:lnTo>
                  <a:lnTo>
                    <a:pt x="48" y="2"/>
                  </a:lnTo>
                  <a:lnTo>
                    <a:pt x="49" y="0"/>
                  </a:lnTo>
                  <a:lnTo>
                    <a:pt x="62" y="0"/>
                  </a:lnTo>
                  <a:lnTo>
                    <a:pt x="62" y="1"/>
                  </a:lnTo>
                  <a:lnTo>
                    <a:pt x="58" y="5"/>
                  </a:lnTo>
                  <a:lnTo>
                    <a:pt x="56" y="7"/>
                  </a:lnTo>
                  <a:lnTo>
                    <a:pt x="53" y="11"/>
                  </a:lnTo>
                  <a:lnTo>
                    <a:pt x="51" y="14"/>
                  </a:lnTo>
                  <a:lnTo>
                    <a:pt x="50" y="16"/>
                  </a:lnTo>
                  <a:lnTo>
                    <a:pt x="48" y="19"/>
                  </a:lnTo>
                  <a:lnTo>
                    <a:pt x="46" y="21"/>
                  </a:lnTo>
                  <a:lnTo>
                    <a:pt x="43" y="24"/>
                  </a:lnTo>
                  <a:lnTo>
                    <a:pt x="39" y="25"/>
                  </a:lnTo>
                  <a:lnTo>
                    <a:pt x="36" y="30"/>
                  </a:lnTo>
                  <a:lnTo>
                    <a:pt x="32" y="35"/>
                  </a:lnTo>
                  <a:lnTo>
                    <a:pt x="30" y="40"/>
                  </a:lnTo>
                  <a:lnTo>
                    <a:pt x="27" y="45"/>
                  </a:lnTo>
                  <a:lnTo>
                    <a:pt x="29" y="46"/>
                  </a:lnTo>
                  <a:lnTo>
                    <a:pt x="31" y="47"/>
                  </a:lnTo>
                  <a:lnTo>
                    <a:pt x="34" y="46"/>
                  </a:lnTo>
                  <a:lnTo>
                    <a:pt x="37" y="46"/>
                  </a:lnTo>
                  <a:lnTo>
                    <a:pt x="37" y="45"/>
                  </a:lnTo>
                  <a:lnTo>
                    <a:pt x="38" y="44"/>
                  </a:lnTo>
                  <a:lnTo>
                    <a:pt x="39" y="43"/>
                  </a:lnTo>
                  <a:lnTo>
                    <a:pt x="40" y="44"/>
                  </a:lnTo>
                  <a:lnTo>
                    <a:pt x="43" y="46"/>
                  </a:lnTo>
                  <a:lnTo>
                    <a:pt x="47" y="48"/>
                  </a:lnTo>
                  <a:lnTo>
                    <a:pt x="50" y="50"/>
                  </a:lnTo>
                  <a:lnTo>
                    <a:pt x="54" y="50"/>
                  </a:lnTo>
                  <a:lnTo>
                    <a:pt x="60" y="44"/>
                  </a:lnTo>
                  <a:lnTo>
                    <a:pt x="67" y="37"/>
                  </a:lnTo>
                  <a:lnTo>
                    <a:pt x="73" y="32"/>
                  </a:lnTo>
                  <a:lnTo>
                    <a:pt x="79" y="26"/>
                  </a:lnTo>
                  <a:lnTo>
                    <a:pt x="86" y="21"/>
                  </a:lnTo>
                  <a:lnTo>
                    <a:pt x="91" y="15"/>
                  </a:lnTo>
                  <a:lnTo>
                    <a:pt x="98" y="9"/>
                  </a:lnTo>
                  <a:lnTo>
                    <a:pt x="104" y="3"/>
                  </a:lnTo>
                  <a:lnTo>
                    <a:pt x="104" y="0"/>
                  </a:lnTo>
                  <a:lnTo>
                    <a:pt x="121" y="0"/>
                  </a:lnTo>
                  <a:lnTo>
                    <a:pt x="114" y="7"/>
                  </a:lnTo>
                  <a:lnTo>
                    <a:pt x="104" y="17"/>
                  </a:lnTo>
                  <a:lnTo>
                    <a:pt x="94" y="27"/>
                  </a:lnTo>
                  <a:lnTo>
                    <a:pt x="84" y="37"/>
                  </a:lnTo>
                  <a:lnTo>
                    <a:pt x="75" y="46"/>
                  </a:lnTo>
                  <a:lnTo>
                    <a:pt x="69" y="51"/>
                  </a:lnTo>
                  <a:lnTo>
                    <a:pt x="63" y="55"/>
                  </a:lnTo>
                  <a:lnTo>
                    <a:pt x="57" y="60"/>
                  </a:lnTo>
                  <a:lnTo>
                    <a:pt x="0" y="60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190" name="Freeform 189"/>
            <p:cNvSpPr>
              <a:spLocks/>
            </p:cNvSpPr>
            <p:nvPr/>
          </p:nvSpPr>
          <p:spPr bwMode="auto">
            <a:xfrm>
              <a:off x="3010" y="2165"/>
              <a:ext cx="75" cy="61"/>
            </a:xfrm>
            <a:custGeom>
              <a:avLst/>
              <a:gdLst/>
              <a:ahLst/>
              <a:cxnLst>
                <a:cxn ang="0">
                  <a:pos x="0" y="60"/>
                </a:cxn>
                <a:cxn ang="0">
                  <a:pos x="3" y="56"/>
                </a:cxn>
                <a:cxn ang="0">
                  <a:pos x="6" y="52"/>
                </a:cxn>
                <a:cxn ang="0">
                  <a:pos x="9" y="49"/>
                </a:cxn>
                <a:cxn ang="0">
                  <a:pos x="13" y="46"/>
                </a:cxn>
                <a:cxn ang="0">
                  <a:pos x="17" y="44"/>
                </a:cxn>
                <a:cxn ang="0">
                  <a:pos x="19" y="42"/>
                </a:cxn>
                <a:cxn ang="0">
                  <a:pos x="22" y="37"/>
                </a:cxn>
                <a:cxn ang="0">
                  <a:pos x="25" y="33"/>
                </a:cxn>
                <a:cxn ang="0">
                  <a:pos x="29" y="29"/>
                </a:cxn>
                <a:cxn ang="0">
                  <a:pos x="32" y="25"/>
                </a:cxn>
                <a:cxn ang="0">
                  <a:pos x="36" y="22"/>
                </a:cxn>
                <a:cxn ang="0">
                  <a:pos x="41" y="19"/>
                </a:cxn>
                <a:cxn ang="0">
                  <a:pos x="43" y="16"/>
                </a:cxn>
                <a:cxn ang="0">
                  <a:pos x="48" y="13"/>
                </a:cxn>
                <a:cxn ang="0">
                  <a:pos x="54" y="7"/>
                </a:cxn>
                <a:cxn ang="0">
                  <a:pos x="60" y="1"/>
                </a:cxn>
                <a:cxn ang="0">
                  <a:pos x="61" y="0"/>
                </a:cxn>
                <a:cxn ang="0">
                  <a:pos x="74" y="0"/>
                </a:cxn>
                <a:cxn ang="0">
                  <a:pos x="68" y="5"/>
                </a:cxn>
                <a:cxn ang="0">
                  <a:pos x="62" y="12"/>
                </a:cxn>
                <a:cxn ang="0">
                  <a:pos x="56" y="18"/>
                </a:cxn>
                <a:cxn ang="0">
                  <a:pos x="50" y="24"/>
                </a:cxn>
                <a:cxn ang="0">
                  <a:pos x="43" y="30"/>
                </a:cxn>
                <a:cxn ang="0">
                  <a:pos x="37" y="36"/>
                </a:cxn>
                <a:cxn ang="0">
                  <a:pos x="31" y="42"/>
                </a:cxn>
                <a:cxn ang="0">
                  <a:pos x="24" y="48"/>
                </a:cxn>
                <a:cxn ang="0">
                  <a:pos x="21" y="50"/>
                </a:cxn>
                <a:cxn ang="0">
                  <a:pos x="19" y="53"/>
                </a:cxn>
                <a:cxn ang="0">
                  <a:pos x="16" y="55"/>
                </a:cxn>
                <a:cxn ang="0">
                  <a:pos x="14" y="58"/>
                </a:cxn>
                <a:cxn ang="0">
                  <a:pos x="12" y="60"/>
                </a:cxn>
                <a:cxn ang="0">
                  <a:pos x="0" y="60"/>
                </a:cxn>
              </a:cxnLst>
              <a:rect l="0" t="0" r="r" b="b"/>
              <a:pathLst>
                <a:path w="75" h="61">
                  <a:moveTo>
                    <a:pt x="0" y="60"/>
                  </a:moveTo>
                  <a:lnTo>
                    <a:pt x="3" y="56"/>
                  </a:lnTo>
                  <a:lnTo>
                    <a:pt x="6" y="52"/>
                  </a:lnTo>
                  <a:lnTo>
                    <a:pt x="9" y="49"/>
                  </a:lnTo>
                  <a:lnTo>
                    <a:pt x="13" y="46"/>
                  </a:lnTo>
                  <a:lnTo>
                    <a:pt x="17" y="44"/>
                  </a:lnTo>
                  <a:lnTo>
                    <a:pt x="19" y="42"/>
                  </a:lnTo>
                  <a:lnTo>
                    <a:pt x="22" y="37"/>
                  </a:lnTo>
                  <a:lnTo>
                    <a:pt x="25" y="33"/>
                  </a:lnTo>
                  <a:lnTo>
                    <a:pt x="29" y="29"/>
                  </a:lnTo>
                  <a:lnTo>
                    <a:pt x="32" y="25"/>
                  </a:lnTo>
                  <a:lnTo>
                    <a:pt x="36" y="22"/>
                  </a:lnTo>
                  <a:lnTo>
                    <a:pt x="41" y="19"/>
                  </a:lnTo>
                  <a:lnTo>
                    <a:pt x="43" y="16"/>
                  </a:lnTo>
                  <a:lnTo>
                    <a:pt x="48" y="13"/>
                  </a:lnTo>
                  <a:lnTo>
                    <a:pt x="54" y="7"/>
                  </a:lnTo>
                  <a:lnTo>
                    <a:pt x="60" y="1"/>
                  </a:lnTo>
                  <a:lnTo>
                    <a:pt x="61" y="0"/>
                  </a:lnTo>
                  <a:lnTo>
                    <a:pt x="74" y="0"/>
                  </a:lnTo>
                  <a:lnTo>
                    <a:pt x="68" y="5"/>
                  </a:lnTo>
                  <a:lnTo>
                    <a:pt x="62" y="12"/>
                  </a:lnTo>
                  <a:lnTo>
                    <a:pt x="56" y="18"/>
                  </a:lnTo>
                  <a:lnTo>
                    <a:pt x="50" y="24"/>
                  </a:lnTo>
                  <a:lnTo>
                    <a:pt x="43" y="30"/>
                  </a:lnTo>
                  <a:lnTo>
                    <a:pt x="37" y="36"/>
                  </a:lnTo>
                  <a:lnTo>
                    <a:pt x="31" y="42"/>
                  </a:lnTo>
                  <a:lnTo>
                    <a:pt x="24" y="48"/>
                  </a:lnTo>
                  <a:lnTo>
                    <a:pt x="21" y="50"/>
                  </a:lnTo>
                  <a:lnTo>
                    <a:pt x="19" y="53"/>
                  </a:lnTo>
                  <a:lnTo>
                    <a:pt x="16" y="55"/>
                  </a:lnTo>
                  <a:lnTo>
                    <a:pt x="14" y="58"/>
                  </a:lnTo>
                  <a:lnTo>
                    <a:pt x="12" y="60"/>
                  </a:lnTo>
                  <a:lnTo>
                    <a:pt x="0" y="60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191" name="Freeform 190"/>
            <p:cNvSpPr>
              <a:spLocks/>
            </p:cNvSpPr>
            <p:nvPr/>
          </p:nvSpPr>
          <p:spPr bwMode="auto">
            <a:xfrm>
              <a:off x="2596" y="2165"/>
              <a:ext cx="11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"/>
                </a:cxn>
                <a:cxn ang="0">
                  <a:pos x="1" y="7"/>
                </a:cxn>
                <a:cxn ang="0">
                  <a:pos x="3" y="10"/>
                </a:cxn>
                <a:cxn ang="0">
                  <a:pos x="7" y="9"/>
                </a:cxn>
                <a:cxn ang="0">
                  <a:pos x="9" y="8"/>
                </a:cxn>
                <a:cxn ang="0">
                  <a:pos x="9" y="6"/>
                </a:cxn>
                <a:cxn ang="0">
                  <a:pos x="9" y="4"/>
                </a:cxn>
                <a:cxn ang="0">
                  <a:pos x="10" y="1"/>
                </a:cxn>
                <a:cxn ang="0">
                  <a:pos x="10" y="0"/>
                </a:cxn>
                <a:cxn ang="0">
                  <a:pos x="0" y="0"/>
                </a:cxn>
              </a:cxnLst>
              <a:rect l="0" t="0" r="r" b="b"/>
              <a:pathLst>
                <a:path w="11" h="11">
                  <a:moveTo>
                    <a:pt x="0" y="0"/>
                  </a:moveTo>
                  <a:lnTo>
                    <a:pt x="0" y="3"/>
                  </a:lnTo>
                  <a:lnTo>
                    <a:pt x="1" y="7"/>
                  </a:lnTo>
                  <a:lnTo>
                    <a:pt x="3" y="10"/>
                  </a:lnTo>
                  <a:lnTo>
                    <a:pt x="7" y="9"/>
                  </a:lnTo>
                  <a:lnTo>
                    <a:pt x="9" y="8"/>
                  </a:lnTo>
                  <a:lnTo>
                    <a:pt x="9" y="6"/>
                  </a:lnTo>
                  <a:lnTo>
                    <a:pt x="9" y="4"/>
                  </a:lnTo>
                  <a:lnTo>
                    <a:pt x="10" y="1"/>
                  </a:lnTo>
                  <a:lnTo>
                    <a:pt x="10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192" name="Freeform 191"/>
            <p:cNvSpPr>
              <a:spLocks/>
            </p:cNvSpPr>
            <p:nvPr/>
          </p:nvSpPr>
          <p:spPr bwMode="auto">
            <a:xfrm>
              <a:off x="2716" y="2165"/>
              <a:ext cx="22" cy="11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8" y="1"/>
                </a:cxn>
                <a:cxn ang="0">
                  <a:pos x="5" y="2"/>
                </a:cxn>
                <a:cxn ang="0">
                  <a:pos x="3" y="4"/>
                </a:cxn>
                <a:cxn ang="0">
                  <a:pos x="2" y="6"/>
                </a:cxn>
                <a:cxn ang="0">
                  <a:pos x="0" y="8"/>
                </a:cxn>
                <a:cxn ang="0">
                  <a:pos x="1" y="8"/>
                </a:cxn>
                <a:cxn ang="0">
                  <a:pos x="2" y="9"/>
                </a:cxn>
                <a:cxn ang="0">
                  <a:pos x="4" y="10"/>
                </a:cxn>
                <a:cxn ang="0">
                  <a:pos x="5" y="10"/>
                </a:cxn>
                <a:cxn ang="0">
                  <a:pos x="8" y="9"/>
                </a:cxn>
                <a:cxn ang="0">
                  <a:pos x="9" y="8"/>
                </a:cxn>
                <a:cxn ang="0">
                  <a:pos x="12" y="8"/>
                </a:cxn>
                <a:cxn ang="0">
                  <a:pos x="13" y="8"/>
                </a:cxn>
                <a:cxn ang="0">
                  <a:pos x="16" y="8"/>
                </a:cxn>
                <a:cxn ang="0">
                  <a:pos x="16" y="8"/>
                </a:cxn>
                <a:cxn ang="0">
                  <a:pos x="17" y="6"/>
                </a:cxn>
                <a:cxn ang="0">
                  <a:pos x="17" y="4"/>
                </a:cxn>
                <a:cxn ang="0">
                  <a:pos x="20" y="1"/>
                </a:cxn>
                <a:cxn ang="0">
                  <a:pos x="21" y="0"/>
                </a:cxn>
                <a:cxn ang="0">
                  <a:pos x="9" y="0"/>
                </a:cxn>
              </a:cxnLst>
              <a:rect l="0" t="0" r="r" b="b"/>
              <a:pathLst>
                <a:path w="22" h="11">
                  <a:moveTo>
                    <a:pt x="9" y="0"/>
                  </a:moveTo>
                  <a:lnTo>
                    <a:pt x="8" y="1"/>
                  </a:lnTo>
                  <a:lnTo>
                    <a:pt x="5" y="2"/>
                  </a:lnTo>
                  <a:lnTo>
                    <a:pt x="3" y="4"/>
                  </a:lnTo>
                  <a:lnTo>
                    <a:pt x="2" y="6"/>
                  </a:lnTo>
                  <a:lnTo>
                    <a:pt x="0" y="8"/>
                  </a:lnTo>
                  <a:lnTo>
                    <a:pt x="1" y="8"/>
                  </a:lnTo>
                  <a:lnTo>
                    <a:pt x="2" y="9"/>
                  </a:lnTo>
                  <a:lnTo>
                    <a:pt x="4" y="10"/>
                  </a:lnTo>
                  <a:lnTo>
                    <a:pt x="5" y="10"/>
                  </a:lnTo>
                  <a:lnTo>
                    <a:pt x="8" y="9"/>
                  </a:lnTo>
                  <a:lnTo>
                    <a:pt x="9" y="8"/>
                  </a:lnTo>
                  <a:lnTo>
                    <a:pt x="12" y="8"/>
                  </a:lnTo>
                  <a:lnTo>
                    <a:pt x="13" y="8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7" y="6"/>
                  </a:lnTo>
                  <a:lnTo>
                    <a:pt x="17" y="4"/>
                  </a:lnTo>
                  <a:lnTo>
                    <a:pt x="20" y="1"/>
                  </a:lnTo>
                  <a:lnTo>
                    <a:pt x="21" y="0"/>
                  </a:lnTo>
                  <a:lnTo>
                    <a:pt x="9" y="0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193" name="Freeform 192"/>
            <p:cNvSpPr>
              <a:spLocks/>
            </p:cNvSpPr>
            <p:nvPr/>
          </p:nvSpPr>
          <p:spPr bwMode="auto">
            <a:xfrm>
              <a:off x="2303" y="2231"/>
              <a:ext cx="261" cy="10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1" y="8"/>
                </a:cxn>
                <a:cxn ang="0">
                  <a:pos x="10" y="7"/>
                </a:cxn>
                <a:cxn ang="0">
                  <a:pos x="19" y="6"/>
                </a:cxn>
                <a:cxn ang="0">
                  <a:pos x="28" y="6"/>
                </a:cxn>
                <a:cxn ang="0">
                  <a:pos x="33" y="5"/>
                </a:cxn>
                <a:cxn ang="0">
                  <a:pos x="38" y="5"/>
                </a:cxn>
                <a:cxn ang="0">
                  <a:pos x="44" y="4"/>
                </a:cxn>
                <a:cxn ang="0">
                  <a:pos x="48" y="4"/>
                </a:cxn>
                <a:cxn ang="0">
                  <a:pos x="53" y="4"/>
                </a:cxn>
                <a:cxn ang="0">
                  <a:pos x="59" y="4"/>
                </a:cxn>
                <a:cxn ang="0">
                  <a:pos x="64" y="4"/>
                </a:cxn>
                <a:cxn ang="0">
                  <a:pos x="68" y="3"/>
                </a:cxn>
                <a:cxn ang="0">
                  <a:pos x="76" y="4"/>
                </a:cxn>
                <a:cxn ang="0">
                  <a:pos x="84" y="4"/>
                </a:cxn>
                <a:cxn ang="0">
                  <a:pos x="93" y="4"/>
                </a:cxn>
                <a:cxn ang="0">
                  <a:pos x="101" y="4"/>
                </a:cxn>
                <a:cxn ang="0">
                  <a:pos x="108" y="2"/>
                </a:cxn>
                <a:cxn ang="0">
                  <a:pos x="117" y="2"/>
                </a:cxn>
                <a:cxn ang="0">
                  <a:pos x="125" y="1"/>
                </a:cxn>
                <a:cxn ang="0">
                  <a:pos x="133" y="0"/>
                </a:cxn>
                <a:cxn ang="0">
                  <a:pos x="259" y="0"/>
                </a:cxn>
                <a:cxn ang="0">
                  <a:pos x="260" y="6"/>
                </a:cxn>
                <a:cxn ang="0">
                  <a:pos x="260" y="9"/>
                </a:cxn>
                <a:cxn ang="0">
                  <a:pos x="199" y="9"/>
                </a:cxn>
                <a:cxn ang="0">
                  <a:pos x="199" y="8"/>
                </a:cxn>
                <a:cxn ang="0">
                  <a:pos x="198" y="5"/>
                </a:cxn>
                <a:cxn ang="0">
                  <a:pos x="195" y="2"/>
                </a:cxn>
                <a:cxn ang="0">
                  <a:pos x="192" y="3"/>
                </a:cxn>
                <a:cxn ang="0">
                  <a:pos x="188" y="4"/>
                </a:cxn>
                <a:cxn ang="0">
                  <a:pos x="184" y="5"/>
                </a:cxn>
                <a:cxn ang="0">
                  <a:pos x="182" y="6"/>
                </a:cxn>
                <a:cxn ang="0">
                  <a:pos x="179" y="7"/>
                </a:cxn>
                <a:cxn ang="0">
                  <a:pos x="175" y="8"/>
                </a:cxn>
                <a:cxn ang="0">
                  <a:pos x="172" y="8"/>
                </a:cxn>
                <a:cxn ang="0">
                  <a:pos x="168" y="8"/>
                </a:cxn>
                <a:cxn ang="0">
                  <a:pos x="165" y="8"/>
                </a:cxn>
                <a:cxn ang="0">
                  <a:pos x="162" y="8"/>
                </a:cxn>
                <a:cxn ang="0">
                  <a:pos x="159" y="8"/>
                </a:cxn>
                <a:cxn ang="0">
                  <a:pos x="153" y="7"/>
                </a:cxn>
                <a:cxn ang="0">
                  <a:pos x="149" y="6"/>
                </a:cxn>
                <a:cxn ang="0">
                  <a:pos x="144" y="6"/>
                </a:cxn>
                <a:cxn ang="0">
                  <a:pos x="139" y="7"/>
                </a:cxn>
                <a:cxn ang="0">
                  <a:pos x="134" y="8"/>
                </a:cxn>
                <a:cxn ang="0">
                  <a:pos x="129" y="8"/>
                </a:cxn>
                <a:cxn ang="0">
                  <a:pos x="123" y="9"/>
                </a:cxn>
                <a:cxn ang="0">
                  <a:pos x="0" y="9"/>
                </a:cxn>
              </a:cxnLst>
              <a:rect l="0" t="0" r="r" b="b"/>
              <a:pathLst>
                <a:path w="261" h="10">
                  <a:moveTo>
                    <a:pt x="0" y="9"/>
                  </a:moveTo>
                  <a:lnTo>
                    <a:pt x="1" y="8"/>
                  </a:lnTo>
                  <a:lnTo>
                    <a:pt x="10" y="7"/>
                  </a:lnTo>
                  <a:lnTo>
                    <a:pt x="19" y="6"/>
                  </a:lnTo>
                  <a:lnTo>
                    <a:pt x="28" y="6"/>
                  </a:lnTo>
                  <a:lnTo>
                    <a:pt x="33" y="5"/>
                  </a:lnTo>
                  <a:lnTo>
                    <a:pt x="38" y="5"/>
                  </a:lnTo>
                  <a:lnTo>
                    <a:pt x="44" y="4"/>
                  </a:lnTo>
                  <a:lnTo>
                    <a:pt x="48" y="4"/>
                  </a:lnTo>
                  <a:lnTo>
                    <a:pt x="53" y="4"/>
                  </a:lnTo>
                  <a:lnTo>
                    <a:pt x="59" y="4"/>
                  </a:lnTo>
                  <a:lnTo>
                    <a:pt x="64" y="4"/>
                  </a:lnTo>
                  <a:lnTo>
                    <a:pt x="68" y="3"/>
                  </a:lnTo>
                  <a:lnTo>
                    <a:pt x="76" y="4"/>
                  </a:lnTo>
                  <a:lnTo>
                    <a:pt x="84" y="4"/>
                  </a:lnTo>
                  <a:lnTo>
                    <a:pt x="93" y="4"/>
                  </a:lnTo>
                  <a:lnTo>
                    <a:pt x="101" y="4"/>
                  </a:lnTo>
                  <a:lnTo>
                    <a:pt x="108" y="2"/>
                  </a:lnTo>
                  <a:lnTo>
                    <a:pt x="117" y="2"/>
                  </a:lnTo>
                  <a:lnTo>
                    <a:pt x="125" y="1"/>
                  </a:lnTo>
                  <a:lnTo>
                    <a:pt x="133" y="0"/>
                  </a:lnTo>
                  <a:lnTo>
                    <a:pt x="259" y="0"/>
                  </a:lnTo>
                  <a:lnTo>
                    <a:pt x="260" y="6"/>
                  </a:lnTo>
                  <a:lnTo>
                    <a:pt x="260" y="9"/>
                  </a:lnTo>
                  <a:lnTo>
                    <a:pt x="199" y="9"/>
                  </a:lnTo>
                  <a:lnTo>
                    <a:pt x="199" y="8"/>
                  </a:lnTo>
                  <a:lnTo>
                    <a:pt x="198" y="5"/>
                  </a:lnTo>
                  <a:lnTo>
                    <a:pt x="195" y="2"/>
                  </a:lnTo>
                  <a:lnTo>
                    <a:pt x="192" y="3"/>
                  </a:lnTo>
                  <a:lnTo>
                    <a:pt x="188" y="4"/>
                  </a:lnTo>
                  <a:lnTo>
                    <a:pt x="184" y="5"/>
                  </a:lnTo>
                  <a:lnTo>
                    <a:pt x="182" y="6"/>
                  </a:lnTo>
                  <a:lnTo>
                    <a:pt x="179" y="7"/>
                  </a:lnTo>
                  <a:lnTo>
                    <a:pt x="175" y="8"/>
                  </a:lnTo>
                  <a:lnTo>
                    <a:pt x="172" y="8"/>
                  </a:lnTo>
                  <a:lnTo>
                    <a:pt x="168" y="8"/>
                  </a:lnTo>
                  <a:lnTo>
                    <a:pt x="165" y="8"/>
                  </a:lnTo>
                  <a:lnTo>
                    <a:pt x="162" y="8"/>
                  </a:lnTo>
                  <a:lnTo>
                    <a:pt x="159" y="8"/>
                  </a:lnTo>
                  <a:lnTo>
                    <a:pt x="153" y="7"/>
                  </a:lnTo>
                  <a:lnTo>
                    <a:pt x="149" y="6"/>
                  </a:lnTo>
                  <a:lnTo>
                    <a:pt x="144" y="6"/>
                  </a:lnTo>
                  <a:lnTo>
                    <a:pt x="139" y="7"/>
                  </a:lnTo>
                  <a:lnTo>
                    <a:pt x="134" y="8"/>
                  </a:lnTo>
                  <a:lnTo>
                    <a:pt x="129" y="8"/>
                  </a:lnTo>
                  <a:lnTo>
                    <a:pt x="123" y="9"/>
                  </a:lnTo>
                  <a:lnTo>
                    <a:pt x="0" y="9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194" name="Freeform 193"/>
            <p:cNvSpPr>
              <a:spLocks/>
            </p:cNvSpPr>
            <p:nvPr/>
          </p:nvSpPr>
          <p:spPr bwMode="auto">
            <a:xfrm>
              <a:off x="2684" y="2231"/>
              <a:ext cx="53" cy="10"/>
            </a:xfrm>
            <a:custGeom>
              <a:avLst/>
              <a:gdLst/>
              <a:ahLst/>
              <a:cxnLst>
                <a:cxn ang="0">
                  <a:pos x="11" y="9"/>
                </a:cxn>
                <a:cxn ang="0">
                  <a:pos x="10" y="8"/>
                </a:cxn>
                <a:cxn ang="0">
                  <a:pos x="8" y="7"/>
                </a:cxn>
                <a:cxn ang="0">
                  <a:pos x="5" y="6"/>
                </a:cxn>
                <a:cxn ang="0">
                  <a:pos x="4" y="5"/>
                </a:cxn>
                <a:cxn ang="0">
                  <a:pos x="1" y="4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1" y="0"/>
                </a:cxn>
                <a:cxn ang="0">
                  <a:pos x="49" y="0"/>
                </a:cxn>
                <a:cxn ang="0">
                  <a:pos x="44" y="0"/>
                </a:cxn>
                <a:cxn ang="0">
                  <a:pos x="38" y="1"/>
                </a:cxn>
                <a:cxn ang="0">
                  <a:pos x="37" y="2"/>
                </a:cxn>
                <a:cxn ang="0">
                  <a:pos x="37" y="2"/>
                </a:cxn>
                <a:cxn ang="0">
                  <a:pos x="36" y="4"/>
                </a:cxn>
                <a:cxn ang="0">
                  <a:pos x="35" y="5"/>
                </a:cxn>
                <a:cxn ang="0">
                  <a:pos x="38" y="5"/>
                </a:cxn>
                <a:cxn ang="0">
                  <a:pos x="40" y="5"/>
                </a:cxn>
                <a:cxn ang="0">
                  <a:pos x="44" y="4"/>
                </a:cxn>
                <a:cxn ang="0">
                  <a:pos x="48" y="5"/>
                </a:cxn>
                <a:cxn ang="0">
                  <a:pos x="51" y="8"/>
                </a:cxn>
                <a:cxn ang="0">
                  <a:pos x="52" y="9"/>
                </a:cxn>
                <a:cxn ang="0">
                  <a:pos x="11" y="9"/>
                </a:cxn>
              </a:cxnLst>
              <a:rect l="0" t="0" r="r" b="b"/>
              <a:pathLst>
                <a:path w="53" h="10">
                  <a:moveTo>
                    <a:pt x="11" y="9"/>
                  </a:moveTo>
                  <a:lnTo>
                    <a:pt x="10" y="8"/>
                  </a:lnTo>
                  <a:lnTo>
                    <a:pt x="8" y="7"/>
                  </a:lnTo>
                  <a:lnTo>
                    <a:pt x="5" y="6"/>
                  </a:lnTo>
                  <a:lnTo>
                    <a:pt x="4" y="5"/>
                  </a:lnTo>
                  <a:lnTo>
                    <a:pt x="1" y="4"/>
                  </a:lnTo>
                  <a:lnTo>
                    <a:pt x="0" y="3"/>
                  </a:lnTo>
                  <a:lnTo>
                    <a:pt x="0" y="1"/>
                  </a:lnTo>
                  <a:lnTo>
                    <a:pt x="1" y="0"/>
                  </a:lnTo>
                  <a:lnTo>
                    <a:pt x="49" y="0"/>
                  </a:lnTo>
                  <a:lnTo>
                    <a:pt x="44" y="0"/>
                  </a:lnTo>
                  <a:lnTo>
                    <a:pt x="38" y="1"/>
                  </a:lnTo>
                  <a:lnTo>
                    <a:pt x="37" y="2"/>
                  </a:lnTo>
                  <a:lnTo>
                    <a:pt x="37" y="2"/>
                  </a:lnTo>
                  <a:lnTo>
                    <a:pt x="36" y="4"/>
                  </a:lnTo>
                  <a:lnTo>
                    <a:pt x="35" y="5"/>
                  </a:lnTo>
                  <a:lnTo>
                    <a:pt x="38" y="5"/>
                  </a:lnTo>
                  <a:lnTo>
                    <a:pt x="40" y="5"/>
                  </a:lnTo>
                  <a:lnTo>
                    <a:pt x="44" y="4"/>
                  </a:lnTo>
                  <a:lnTo>
                    <a:pt x="48" y="5"/>
                  </a:lnTo>
                  <a:lnTo>
                    <a:pt x="51" y="8"/>
                  </a:lnTo>
                  <a:lnTo>
                    <a:pt x="52" y="9"/>
                  </a:lnTo>
                  <a:lnTo>
                    <a:pt x="11" y="9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195" name="Freeform 194"/>
            <p:cNvSpPr>
              <a:spLocks/>
            </p:cNvSpPr>
            <p:nvPr/>
          </p:nvSpPr>
          <p:spPr bwMode="auto">
            <a:xfrm>
              <a:off x="2780" y="2231"/>
              <a:ext cx="85" cy="10"/>
            </a:xfrm>
            <a:custGeom>
              <a:avLst/>
              <a:gdLst/>
              <a:ahLst/>
              <a:cxnLst>
                <a:cxn ang="0">
                  <a:pos x="37" y="9"/>
                </a:cxn>
                <a:cxn ang="0">
                  <a:pos x="37" y="8"/>
                </a:cxn>
                <a:cxn ang="0">
                  <a:pos x="40" y="7"/>
                </a:cxn>
                <a:cxn ang="0">
                  <a:pos x="40" y="2"/>
                </a:cxn>
                <a:cxn ang="0">
                  <a:pos x="34" y="2"/>
                </a:cxn>
                <a:cxn ang="0">
                  <a:pos x="28" y="2"/>
                </a:cxn>
                <a:cxn ang="0">
                  <a:pos x="22" y="1"/>
                </a:cxn>
                <a:cxn ang="0">
                  <a:pos x="17" y="1"/>
                </a:cxn>
                <a:cxn ang="0">
                  <a:pos x="11" y="0"/>
                </a:cxn>
                <a:cxn ang="0">
                  <a:pos x="6" y="0"/>
                </a:cxn>
                <a:cxn ang="0">
                  <a:pos x="0" y="0"/>
                </a:cxn>
                <a:cxn ang="0">
                  <a:pos x="84" y="0"/>
                </a:cxn>
                <a:cxn ang="0">
                  <a:pos x="82" y="1"/>
                </a:cxn>
                <a:cxn ang="0">
                  <a:pos x="79" y="3"/>
                </a:cxn>
                <a:cxn ang="0">
                  <a:pos x="76" y="4"/>
                </a:cxn>
                <a:cxn ang="0">
                  <a:pos x="73" y="6"/>
                </a:cxn>
                <a:cxn ang="0">
                  <a:pos x="70" y="8"/>
                </a:cxn>
                <a:cxn ang="0">
                  <a:pos x="68" y="9"/>
                </a:cxn>
                <a:cxn ang="0">
                  <a:pos x="37" y="9"/>
                </a:cxn>
              </a:cxnLst>
              <a:rect l="0" t="0" r="r" b="b"/>
              <a:pathLst>
                <a:path w="85" h="10">
                  <a:moveTo>
                    <a:pt x="37" y="9"/>
                  </a:moveTo>
                  <a:lnTo>
                    <a:pt x="37" y="8"/>
                  </a:lnTo>
                  <a:lnTo>
                    <a:pt x="40" y="7"/>
                  </a:lnTo>
                  <a:lnTo>
                    <a:pt x="40" y="2"/>
                  </a:lnTo>
                  <a:lnTo>
                    <a:pt x="34" y="2"/>
                  </a:lnTo>
                  <a:lnTo>
                    <a:pt x="28" y="2"/>
                  </a:lnTo>
                  <a:lnTo>
                    <a:pt x="22" y="1"/>
                  </a:lnTo>
                  <a:lnTo>
                    <a:pt x="17" y="1"/>
                  </a:lnTo>
                  <a:lnTo>
                    <a:pt x="11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84" y="0"/>
                  </a:lnTo>
                  <a:lnTo>
                    <a:pt x="82" y="1"/>
                  </a:lnTo>
                  <a:lnTo>
                    <a:pt x="79" y="3"/>
                  </a:lnTo>
                  <a:lnTo>
                    <a:pt x="76" y="4"/>
                  </a:lnTo>
                  <a:lnTo>
                    <a:pt x="73" y="6"/>
                  </a:lnTo>
                  <a:lnTo>
                    <a:pt x="70" y="8"/>
                  </a:lnTo>
                  <a:lnTo>
                    <a:pt x="68" y="9"/>
                  </a:lnTo>
                  <a:lnTo>
                    <a:pt x="37" y="9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196" name="Freeform 195"/>
            <p:cNvSpPr>
              <a:spLocks/>
            </p:cNvSpPr>
            <p:nvPr/>
          </p:nvSpPr>
          <p:spPr bwMode="auto">
            <a:xfrm>
              <a:off x="2903" y="2231"/>
              <a:ext cx="66" cy="10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1" y="8"/>
                </a:cxn>
                <a:cxn ang="0">
                  <a:pos x="5" y="5"/>
                </a:cxn>
                <a:cxn ang="0">
                  <a:pos x="7" y="1"/>
                </a:cxn>
                <a:cxn ang="0">
                  <a:pos x="10" y="0"/>
                </a:cxn>
                <a:cxn ang="0">
                  <a:pos x="65" y="0"/>
                </a:cxn>
                <a:cxn ang="0">
                  <a:pos x="60" y="4"/>
                </a:cxn>
                <a:cxn ang="0">
                  <a:pos x="54" y="7"/>
                </a:cxn>
                <a:cxn ang="0">
                  <a:pos x="49" y="9"/>
                </a:cxn>
                <a:cxn ang="0">
                  <a:pos x="34" y="9"/>
                </a:cxn>
                <a:cxn ang="0">
                  <a:pos x="35" y="8"/>
                </a:cxn>
                <a:cxn ang="0">
                  <a:pos x="38" y="7"/>
                </a:cxn>
                <a:cxn ang="0">
                  <a:pos x="39" y="5"/>
                </a:cxn>
                <a:cxn ang="0">
                  <a:pos x="41" y="3"/>
                </a:cxn>
                <a:cxn ang="0">
                  <a:pos x="40" y="2"/>
                </a:cxn>
                <a:cxn ang="0">
                  <a:pos x="39" y="1"/>
                </a:cxn>
                <a:cxn ang="0">
                  <a:pos x="38" y="1"/>
                </a:cxn>
                <a:cxn ang="0">
                  <a:pos x="36" y="1"/>
                </a:cxn>
                <a:cxn ang="0">
                  <a:pos x="31" y="1"/>
                </a:cxn>
                <a:cxn ang="0">
                  <a:pos x="28" y="1"/>
                </a:cxn>
                <a:cxn ang="0">
                  <a:pos x="25" y="2"/>
                </a:cxn>
                <a:cxn ang="0">
                  <a:pos x="22" y="3"/>
                </a:cxn>
                <a:cxn ang="0">
                  <a:pos x="19" y="4"/>
                </a:cxn>
                <a:cxn ang="0">
                  <a:pos x="16" y="5"/>
                </a:cxn>
                <a:cxn ang="0">
                  <a:pos x="13" y="7"/>
                </a:cxn>
                <a:cxn ang="0">
                  <a:pos x="10" y="8"/>
                </a:cxn>
                <a:cxn ang="0">
                  <a:pos x="10" y="9"/>
                </a:cxn>
                <a:cxn ang="0">
                  <a:pos x="0" y="9"/>
                </a:cxn>
              </a:cxnLst>
              <a:rect l="0" t="0" r="r" b="b"/>
              <a:pathLst>
                <a:path w="66" h="10">
                  <a:moveTo>
                    <a:pt x="0" y="9"/>
                  </a:moveTo>
                  <a:lnTo>
                    <a:pt x="1" y="8"/>
                  </a:lnTo>
                  <a:lnTo>
                    <a:pt x="5" y="5"/>
                  </a:lnTo>
                  <a:lnTo>
                    <a:pt x="7" y="1"/>
                  </a:lnTo>
                  <a:lnTo>
                    <a:pt x="10" y="0"/>
                  </a:lnTo>
                  <a:lnTo>
                    <a:pt x="65" y="0"/>
                  </a:lnTo>
                  <a:lnTo>
                    <a:pt x="60" y="4"/>
                  </a:lnTo>
                  <a:lnTo>
                    <a:pt x="54" y="7"/>
                  </a:lnTo>
                  <a:lnTo>
                    <a:pt x="49" y="9"/>
                  </a:lnTo>
                  <a:lnTo>
                    <a:pt x="34" y="9"/>
                  </a:lnTo>
                  <a:lnTo>
                    <a:pt x="35" y="8"/>
                  </a:lnTo>
                  <a:lnTo>
                    <a:pt x="38" y="7"/>
                  </a:lnTo>
                  <a:lnTo>
                    <a:pt x="39" y="5"/>
                  </a:lnTo>
                  <a:lnTo>
                    <a:pt x="41" y="3"/>
                  </a:lnTo>
                  <a:lnTo>
                    <a:pt x="40" y="2"/>
                  </a:lnTo>
                  <a:lnTo>
                    <a:pt x="39" y="1"/>
                  </a:lnTo>
                  <a:lnTo>
                    <a:pt x="38" y="1"/>
                  </a:lnTo>
                  <a:lnTo>
                    <a:pt x="36" y="1"/>
                  </a:lnTo>
                  <a:lnTo>
                    <a:pt x="31" y="1"/>
                  </a:lnTo>
                  <a:lnTo>
                    <a:pt x="28" y="1"/>
                  </a:lnTo>
                  <a:lnTo>
                    <a:pt x="25" y="2"/>
                  </a:lnTo>
                  <a:lnTo>
                    <a:pt x="22" y="3"/>
                  </a:lnTo>
                  <a:lnTo>
                    <a:pt x="19" y="4"/>
                  </a:lnTo>
                  <a:lnTo>
                    <a:pt x="16" y="5"/>
                  </a:lnTo>
                  <a:lnTo>
                    <a:pt x="13" y="7"/>
                  </a:lnTo>
                  <a:lnTo>
                    <a:pt x="10" y="8"/>
                  </a:lnTo>
                  <a:lnTo>
                    <a:pt x="10" y="9"/>
                  </a:lnTo>
                  <a:lnTo>
                    <a:pt x="0" y="9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197" name="Freeform 196"/>
            <p:cNvSpPr>
              <a:spLocks/>
            </p:cNvSpPr>
            <p:nvPr/>
          </p:nvSpPr>
          <p:spPr bwMode="auto">
            <a:xfrm>
              <a:off x="2995" y="2231"/>
              <a:ext cx="23" cy="10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1" y="8"/>
                </a:cxn>
                <a:cxn ang="0">
                  <a:pos x="4" y="6"/>
                </a:cxn>
                <a:cxn ang="0">
                  <a:pos x="8" y="3"/>
                </a:cxn>
                <a:cxn ang="0">
                  <a:pos x="12" y="0"/>
                </a:cxn>
                <a:cxn ang="0">
                  <a:pos x="22" y="0"/>
                </a:cxn>
                <a:cxn ang="0">
                  <a:pos x="21" y="1"/>
                </a:cxn>
                <a:cxn ang="0">
                  <a:pos x="20" y="2"/>
                </a:cxn>
                <a:cxn ang="0">
                  <a:pos x="17" y="4"/>
                </a:cxn>
                <a:cxn ang="0">
                  <a:pos x="13" y="5"/>
                </a:cxn>
                <a:cxn ang="0">
                  <a:pos x="13" y="7"/>
                </a:cxn>
                <a:cxn ang="0">
                  <a:pos x="11" y="8"/>
                </a:cxn>
                <a:cxn ang="0">
                  <a:pos x="9" y="8"/>
                </a:cxn>
                <a:cxn ang="0">
                  <a:pos x="8" y="9"/>
                </a:cxn>
                <a:cxn ang="0">
                  <a:pos x="0" y="9"/>
                </a:cxn>
              </a:cxnLst>
              <a:rect l="0" t="0" r="r" b="b"/>
              <a:pathLst>
                <a:path w="23" h="10">
                  <a:moveTo>
                    <a:pt x="0" y="9"/>
                  </a:moveTo>
                  <a:lnTo>
                    <a:pt x="1" y="8"/>
                  </a:lnTo>
                  <a:lnTo>
                    <a:pt x="4" y="6"/>
                  </a:lnTo>
                  <a:lnTo>
                    <a:pt x="8" y="3"/>
                  </a:lnTo>
                  <a:lnTo>
                    <a:pt x="12" y="0"/>
                  </a:lnTo>
                  <a:lnTo>
                    <a:pt x="22" y="0"/>
                  </a:lnTo>
                  <a:lnTo>
                    <a:pt x="21" y="1"/>
                  </a:lnTo>
                  <a:lnTo>
                    <a:pt x="20" y="2"/>
                  </a:lnTo>
                  <a:lnTo>
                    <a:pt x="17" y="4"/>
                  </a:lnTo>
                  <a:lnTo>
                    <a:pt x="13" y="5"/>
                  </a:lnTo>
                  <a:lnTo>
                    <a:pt x="13" y="7"/>
                  </a:lnTo>
                  <a:lnTo>
                    <a:pt x="11" y="8"/>
                  </a:lnTo>
                  <a:lnTo>
                    <a:pt x="9" y="8"/>
                  </a:lnTo>
                  <a:lnTo>
                    <a:pt x="8" y="9"/>
                  </a:lnTo>
                  <a:lnTo>
                    <a:pt x="0" y="9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198" name="Freeform 197"/>
            <p:cNvSpPr>
              <a:spLocks/>
            </p:cNvSpPr>
            <p:nvPr/>
          </p:nvSpPr>
          <p:spPr bwMode="auto">
            <a:xfrm>
              <a:off x="2875" y="2229"/>
              <a:ext cx="6" cy="3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3" y="1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0" y="2"/>
                </a:cxn>
              </a:cxnLst>
              <a:rect l="0" t="0" r="r" b="b"/>
              <a:pathLst>
                <a:path w="6" h="3">
                  <a:moveTo>
                    <a:pt x="0" y="2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3" y="1"/>
                  </a:lnTo>
                  <a:lnTo>
                    <a:pt x="5" y="2"/>
                  </a:lnTo>
                  <a:lnTo>
                    <a:pt x="5" y="2"/>
                  </a:lnTo>
                  <a:lnTo>
                    <a:pt x="0" y="2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199" name="Freeform 198"/>
            <p:cNvSpPr>
              <a:spLocks/>
            </p:cNvSpPr>
            <p:nvPr/>
          </p:nvSpPr>
          <p:spPr bwMode="auto">
            <a:xfrm>
              <a:off x="2208" y="2246"/>
              <a:ext cx="216" cy="41"/>
            </a:xfrm>
            <a:custGeom>
              <a:avLst/>
              <a:gdLst/>
              <a:ahLst/>
              <a:cxnLst>
                <a:cxn ang="0">
                  <a:pos x="0" y="40"/>
                </a:cxn>
                <a:cxn ang="0">
                  <a:pos x="1" y="37"/>
                </a:cxn>
                <a:cxn ang="0">
                  <a:pos x="7" y="34"/>
                </a:cxn>
                <a:cxn ang="0">
                  <a:pos x="13" y="31"/>
                </a:cxn>
                <a:cxn ang="0">
                  <a:pos x="19" y="29"/>
                </a:cxn>
                <a:cxn ang="0">
                  <a:pos x="25" y="26"/>
                </a:cxn>
                <a:cxn ang="0">
                  <a:pos x="32" y="24"/>
                </a:cxn>
                <a:cxn ang="0">
                  <a:pos x="38" y="22"/>
                </a:cxn>
                <a:cxn ang="0">
                  <a:pos x="44" y="18"/>
                </a:cxn>
                <a:cxn ang="0">
                  <a:pos x="50" y="15"/>
                </a:cxn>
                <a:cxn ang="0">
                  <a:pos x="58" y="13"/>
                </a:cxn>
                <a:cxn ang="0">
                  <a:pos x="67" y="10"/>
                </a:cxn>
                <a:cxn ang="0">
                  <a:pos x="76" y="6"/>
                </a:cxn>
                <a:cxn ang="0">
                  <a:pos x="85" y="3"/>
                </a:cxn>
                <a:cxn ang="0">
                  <a:pos x="92" y="0"/>
                </a:cxn>
                <a:cxn ang="0">
                  <a:pos x="215" y="0"/>
                </a:cxn>
                <a:cxn ang="0">
                  <a:pos x="209" y="0"/>
                </a:cxn>
                <a:cxn ang="0">
                  <a:pos x="202" y="2"/>
                </a:cxn>
                <a:cxn ang="0">
                  <a:pos x="196" y="3"/>
                </a:cxn>
                <a:cxn ang="0">
                  <a:pos x="188" y="4"/>
                </a:cxn>
                <a:cxn ang="0">
                  <a:pos x="181" y="6"/>
                </a:cxn>
                <a:cxn ang="0">
                  <a:pos x="173" y="8"/>
                </a:cxn>
                <a:cxn ang="0">
                  <a:pos x="165" y="9"/>
                </a:cxn>
                <a:cxn ang="0">
                  <a:pos x="158" y="10"/>
                </a:cxn>
                <a:cxn ang="0">
                  <a:pos x="150" y="10"/>
                </a:cxn>
                <a:cxn ang="0">
                  <a:pos x="140" y="9"/>
                </a:cxn>
                <a:cxn ang="0">
                  <a:pos x="129" y="9"/>
                </a:cxn>
                <a:cxn ang="0">
                  <a:pos x="120" y="9"/>
                </a:cxn>
                <a:cxn ang="0">
                  <a:pos x="110" y="10"/>
                </a:cxn>
                <a:cxn ang="0">
                  <a:pos x="100" y="12"/>
                </a:cxn>
                <a:cxn ang="0">
                  <a:pos x="90" y="14"/>
                </a:cxn>
                <a:cxn ang="0">
                  <a:pos x="82" y="17"/>
                </a:cxn>
                <a:cxn ang="0">
                  <a:pos x="72" y="20"/>
                </a:cxn>
                <a:cxn ang="0">
                  <a:pos x="66" y="22"/>
                </a:cxn>
                <a:cxn ang="0">
                  <a:pos x="60" y="23"/>
                </a:cxn>
                <a:cxn ang="0">
                  <a:pos x="54" y="25"/>
                </a:cxn>
                <a:cxn ang="0">
                  <a:pos x="49" y="27"/>
                </a:cxn>
                <a:cxn ang="0">
                  <a:pos x="43" y="29"/>
                </a:cxn>
                <a:cxn ang="0">
                  <a:pos x="38" y="31"/>
                </a:cxn>
                <a:cxn ang="0">
                  <a:pos x="33" y="34"/>
                </a:cxn>
                <a:cxn ang="0">
                  <a:pos x="28" y="37"/>
                </a:cxn>
                <a:cxn ang="0">
                  <a:pos x="27" y="40"/>
                </a:cxn>
                <a:cxn ang="0">
                  <a:pos x="0" y="40"/>
                </a:cxn>
              </a:cxnLst>
              <a:rect l="0" t="0" r="r" b="b"/>
              <a:pathLst>
                <a:path w="216" h="41">
                  <a:moveTo>
                    <a:pt x="0" y="40"/>
                  </a:moveTo>
                  <a:lnTo>
                    <a:pt x="1" y="37"/>
                  </a:lnTo>
                  <a:lnTo>
                    <a:pt x="7" y="34"/>
                  </a:lnTo>
                  <a:lnTo>
                    <a:pt x="13" y="31"/>
                  </a:lnTo>
                  <a:lnTo>
                    <a:pt x="19" y="29"/>
                  </a:lnTo>
                  <a:lnTo>
                    <a:pt x="25" y="26"/>
                  </a:lnTo>
                  <a:lnTo>
                    <a:pt x="32" y="24"/>
                  </a:lnTo>
                  <a:lnTo>
                    <a:pt x="38" y="22"/>
                  </a:lnTo>
                  <a:lnTo>
                    <a:pt x="44" y="18"/>
                  </a:lnTo>
                  <a:lnTo>
                    <a:pt x="50" y="15"/>
                  </a:lnTo>
                  <a:lnTo>
                    <a:pt x="58" y="13"/>
                  </a:lnTo>
                  <a:lnTo>
                    <a:pt x="67" y="10"/>
                  </a:lnTo>
                  <a:lnTo>
                    <a:pt x="76" y="6"/>
                  </a:lnTo>
                  <a:lnTo>
                    <a:pt x="85" y="3"/>
                  </a:lnTo>
                  <a:lnTo>
                    <a:pt x="92" y="0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2" y="2"/>
                  </a:lnTo>
                  <a:lnTo>
                    <a:pt x="196" y="3"/>
                  </a:lnTo>
                  <a:lnTo>
                    <a:pt x="188" y="4"/>
                  </a:lnTo>
                  <a:lnTo>
                    <a:pt x="181" y="6"/>
                  </a:lnTo>
                  <a:lnTo>
                    <a:pt x="173" y="8"/>
                  </a:lnTo>
                  <a:lnTo>
                    <a:pt x="165" y="9"/>
                  </a:lnTo>
                  <a:lnTo>
                    <a:pt x="158" y="10"/>
                  </a:lnTo>
                  <a:lnTo>
                    <a:pt x="150" y="10"/>
                  </a:lnTo>
                  <a:lnTo>
                    <a:pt x="140" y="9"/>
                  </a:lnTo>
                  <a:lnTo>
                    <a:pt x="129" y="9"/>
                  </a:lnTo>
                  <a:lnTo>
                    <a:pt x="120" y="9"/>
                  </a:lnTo>
                  <a:lnTo>
                    <a:pt x="110" y="10"/>
                  </a:lnTo>
                  <a:lnTo>
                    <a:pt x="100" y="12"/>
                  </a:lnTo>
                  <a:lnTo>
                    <a:pt x="90" y="14"/>
                  </a:lnTo>
                  <a:lnTo>
                    <a:pt x="82" y="17"/>
                  </a:lnTo>
                  <a:lnTo>
                    <a:pt x="72" y="20"/>
                  </a:lnTo>
                  <a:lnTo>
                    <a:pt x="66" y="22"/>
                  </a:lnTo>
                  <a:lnTo>
                    <a:pt x="60" y="23"/>
                  </a:lnTo>
                  <a:lnTo>
                    <a:pt x="54" y="25"/>
                  </a:lnTo>
                  <a:lnTo>
                    <a:pt x="49" y="27"/>
                  </a:lnTo>
                  <a:lnTo>
                    <a:pt x="43" y="29"/>
                  </a:lnTo>
                  <a:lnTo>
                    <a:pt x="38" y="31"/>
                  </a:lnTo>
                  <a:lnTo>
                    <a:pt x="33" y="34"/>
                  </a:lnTo>
                  <a:lnTo>
                    <a:pt x="28" y="37"/>
                  </a:lnTo>
                  <a:lnTo>
                    <a:pt x="27" y="40"/>
                  </a:lnTo>
                  <a:lnTo>
                    <a:pt x="0" y="40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200" name="Freeform 199"/>
            <p:cNvSpPr>
              <a:spLocks/>
            </p:cNvSpPr>
            <p:nvPr/>
          </p:nvSpPr>
          <p:spPr bwMode="auto">
            <a:xfrm>
              <a:off x="2504" y="2246"/>
              <a:ext cx="269" cy="41"/>
            </a:xfrm>
            <a:custGeom>
              <a:avLst/>
              <a:gdLst/>
              <a:ahLst/>
              <a:cxnLst>
                <a:cxn ang="0">
                  <a:pos x="52" y="39"/>
                </a:cxn>
                <a:cxn ang="0">
                  <a:pos x="48" y="38"/>
                </a:cxn>
                <a:cxn ang="0">
                  <a:pos x="44" y="39"/>
                </a:cxn>
                <a:cxn ang="0">
                  <a:pos x="40" y="39"/>
                </a:cxn>
                <a:cxn ang="0">
                  <a:pos x="35" y="39"/>
                </a:cxn>
                <a:cxn ang="0">
                  <a:pos x="33" y="33"/>
                </a:cxn>
                <a:cxn ang="0">
                  <a:pos x="27" y="33"/>
                </a:cxn>
                <a:cxn ang="0">
                  <a:pos x="22" y="34"/>
                </a:cxn>
                <a:cxn ang="0">
                  <a:pos x="20" y="30"/>
                </a:cxn>
                <a:cxn ang="0">
                  <a:pos x="15" y="25"/>
                </a:cxn>
                <a:cxn ang="0">
                  <a:pos x="9" y="22"/>
                </a:cxn>
                <a:cxn ang="0">
                  <a:pos x="4" y="17"/>
                </a:cxn>
                <a:cxn ang="0">
                  <a:pos x="0" y="12"/>
                </a:cxn>
                <a:cxn ang="0">
                  <a:pos x="4" y="3"/>
                </a:cxn>
                <a:cxn ang="0">
                  <a:pos x="64" y="0"/>
                </a:cxn>
                <a:cxn ang="0">
                  <a:pos x="62" y="8"/>
                </a:cxn>
                <a:cxn ang="0">
                  <a:pos x="60" y="12"/>
                </a:cxn>
                <a:cxn ang="0">
                  <a:pos x="71" y="13"/>
                </a:cxn>
                <a:cxn ang="0">
                  <a:pos x="90" y="11"/>
                </a:cxn>
                <a:cxn ang="0">
                  <a:pos x="110" y="10"/>
                </a:cxn>
                <a:cxn ang="0">
                  <a:pos x="129" y="10"/>
                </a:cxn>
                <a:cxn ang="0">
                  <a:pos x="147" y="9"/>
                </a:cxn>
                <a:cxn ang="0">
                  <a:pos x="163" y="9"/>
                </a:cxn>
                <a:cxn ang="0">
                  <a:pos x="179" y="9"/>
                </a:cxn>
                <a:cxn ang="0">
                  <a:pos x="192" y="6"/>
                </a:cxn>
                <a:cxn ang="0">
                  <a:pos x="194" y="3"/>
                </a:cxn>
                <a:cxn ang="0">
                  <a:pos x="189" y="1"/>
                </a:cxn>
                <a:cxn ang="0">
                  <a:pos x="233" y="0"/>
                </a:cxn>
                <a:cxn ang="0">
                  <a:pos x="243" y="10"/>
                </a:cxn>
                <a:cxn ang="0">
                  <a:pos x="253" y="18"/>
                </a:cxn>
                <a:cxn ang="0">
                  <a:pos x="263" y="28"/>
                </a:cxn>
                <a:cxn ang="0">
                  <a:pos x="267" y="36"/>
                </a:cxn>
                <a:cxn ang="0">
                  <a:pos x="267" y="40"/>
                </a:cxn>
              </a:cxnLst>
              <a:rect l="0" t="0" r="r" b="b"/>
              <a:pathLst>
                <a:path w="269" h="41">
                  <a:moveTo>
                    <a:pt x="52" y="40"/>
                  </a:moveTo>
                  <a:lnTo>
                    <a:pt x="52" y="39"/>
                  </a:lnTo>
                  <a:lnTo>
                    <a:pt x="50" y="38"/>
                  </a:lnTo>
                  <a:lnTo>
                    <a:pt x="48" y="38"/>
                  </a:lnTo>
                  <a:lnTo>
                    <a:pt x="46" y="39"/>
                  </a:lnTo>
                  <a:lnTo>
                    <a:pt x="44" y="39"/>
                  </a:lnTo>
                  <a:lnTo>
                    <a:pt x="42" y="39"/>
                  </a:lnTo>
                  <a:lnTo>
                    <a:pt x="40" y="39"/>
                  </a:lnTo>
                  <a:lnTo>
                    <a:pt x="38" y="39"/>
                  </a:lnTo>
                  <a:lnTo>
                    <a:pt x="35" y="39"/>
                  </a:lnTo>
                  <a:lnTo>
                    <a:pt x="35" y="35"/>
                  </a:lnTo>
                  <a:lnTo>
                    <a:pt x="33" y="33"/>
                  </a:lnTo>
                  <a:lnTo>
                    <a:pt x="31" y="32"/>
                  </a:lnTo>
                  <a:lnTo>
                    <a:pt x="27" y="33"/>
                  </a:lnTo>
                  <a:lnTo>
                    <a:pt x="25" y="34"/>
                  </a:lnTo>
                  <a:lnTo>
                    <a:pt x="22" y="34"/>
                  </a:lnTo>
                  <a:lnTo>
                    <a:pt x="21" y="32"/>
                  </a:lnTo>
                  <a:lnTo>
                    <a:pt x="20" y="30"/>
                  </a:lnTo>
                  <a:lnTo>
                    <a:pt x="18" y="27"/>
                  </a:lnTo>
                  <a:lnTo>
                    <a:pt x="15" y="25"/>
                  </a:lnTo>
                  <a:lnTo>
                    <a:pt x="12" y="23"/>
                  </a:lnTo>
                  <a:lnTo>
                    <a:pt x="9" y="22"/>
                  </a:lnTo>
                  <a:lnTo>
                    <a:pt x="6" y="19"/>
                  </a:lnTo>
                  <a:lnTo>
                    <a:pt x="4" y="17"/>
                  </a:lnTo>
                  <a:lnTo>
                    <a:pt x="2" y="15"/>
                  </a:lnTo>
                  <a:lnTo>
                    <a:pt x="0" y="12"/>
                  </a:lnTo>
                  <a:lnTo>
                    <a:pt x="3" y="8"/>
                  </a:lnTo>
                  <a:lnTo>
                    <a:pt x="4" y="3"/>
                  </a:lnTo>
                  <a:lnTo>
                    <a:pt x="3" y="0"/>
                  </a:lnTo>
                  <a:lnTo>
                    <a:pt x="64" y="0"/>
                  </a:lnTo>
                  <a:lnTo>
                    <a:pt x="64" y="4"/>
                  </a:lnTo>
                  <a:lnTo>
                    <a:pt x="62" y="8"/>
                  </a:lnTo>
                  <a:lnTo>
                    <a:pt x="61" y="10"/>
                  </a:lnTo>
                  <a:lnTo>
                    <a:pt x="60" y="12"/>
                  </a:lnTo>
                  <a:lnTo>
                    <a:pt x="62" y="15"/>
                  </a:lnTo>
                  <a:lnTo>
                    <a:pt x="71" y="13"/>
                  </a:lnTo>
                  <a:lnTo>
                    <a:pt x="80" y="12"/>
                  </a:lnTo>
                  <a:lnTo>
                    <a:pt x="90" y="11"/>
                  </a:lnTo>
                  <a:lnTo>
                    <a:pt x="101" y="11"/>
                  </a:lnTo>
                  <a:lnTo>
                    <a:pt x="110" y="10"/>
                  </a:lnTo>
                  <a:lnTo>
                    <a:pt x="120" y="10"/>
                  </a:lnTo>
                  <a:lnTo>
                    <a:pt x="129" y="10"/>
                  </a:lnTo>
                  <a:lnTo>
                    <a:pt x="139" y="10"/>
                  </a:lnTo>
                  <a:lnTo>
                    <a:pt x="147" y="9"/>
                  </a:lnTo>
                  <a:lnTo>
                    <a:pt x="156" y="9"/>
                  </a:lnTo>
                  <a:lnTo>
                    <a:pt x="163" y="9"/>
                  </a:lnTo>
                  <a:lnTo>
                    <a:pt x="171" y="9"/>
                  </a:lnTo>
                  <a:lnTo>
                    <a:pt x="179" y="9"/>
                  </a:lnTo>
                  <a:lnTo>
                    <a:pt x="186" y="8"/>
                  </a:lnTo>
                  <a:lnTo>
                    <a:pt x="192" y="6"/>
                  </a:lnTo>
                  <a:lnTo>
                    <a:pt x="197" y="3"/>
                  </a:lnTo>
                  <a:lnTo>
                    <a:pt x="194" y="3"/>
                  </a:lnTo>
                  <a:lnTo>
                    <a:pt x="192" y="2"/>
                  </a:lnTo>
                  <a:lnTo>
                    <a:pt x="189" y="1"/>
                  </a:lnTo>
                  <a:lnTo>
                    <a:pt x="188" y="0"/>
                  </a:lnTo>
                  <a:lnTo>
                    <a:pt x="233" y="0"/>
                  </a:lnTo>
                  <a:lnTo>
                    <a:pt x="237" y="4"/>
                  </a:lnTo>
                  <a:lnTo>
                    <a:pt x="243" y="10"/>
                  </a:lnTo>
                  <a:lnTo>
                    <a:pt x="248" y="14"/>
                  </a:lnTo>
                  <a:lnTo>
                    <a:pt x="253" y="18"/>
                  </a:lnTo>
                  <a:lnTo>
                    <a:pt x="259" y="23"/>
                  </a:lnTo>
                  <a:lnTo>
                    <a:pt x="263" y="28"/>
                  </a:lnTo>
                  <a:lnTo>
                    <a:pt x="268" y="32"/>
                  </a:lnTo>
                  <a:lnTo>
                    <a:pt x="267" y="36"/>
                  </a:lnTo>
                  <a:lnTo>
                    <a:pt x="267" y="39"/>
                  </a:lnTo>
                  <a:lnTo>
                    <a:pt x="267" y="40"/>
                  </a:lnTo>
                  <a:lnTo>
                    <a:pt x="52" y="40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201" name="Freeform 200"/>
            <p:cNvSpPr>
              <a:spLocks/>
            </p:cNvSpPr>
            <p:nvPr/>
          </p:nvSpPr>
          <p:spPr bwMode="auto">
            <a:xfrm>
              <a:off x="2842" y="2246"/>
              <a:ext cx="252" cy="41"/>
            </a:xfrm>
            <a:custGeom>
              <a:avLst/>
              <a:gdLst/>
              <a:ahLst/>
              <a:cxnLst>
                <a:cxn ang="0">
                  <a:pos x="9" y="34"/>
                </a:cxn>
                <a:cxn ang="0">
                  <a:pos x="6" y="32"/>
                </a:cxn>
                <a:cxn ang="0">
                  <a:pos x="3" y="33"/>
                </a:cxn>
                <a:cxn ang="0">
                  <a:pos x="1" y="27"/>
                </a:cxn>
                <a:cxn ang="0">
                  <a:pos x="9" y="17"/>
                </a:cxn>
                <a:cxn ang="0">
                  <a:pos x="19" y="7"/>
                </a:cxn>
                <a:cxn ang="0">
                  <a:pos x="27" y="5"/>
                </a:cxn>
                <a:cxn ang="0">
                  <a:pos x="27" y="12"/>
                </a:cxn>
                <a:cxn ang="0">
                  <a:pos x="20" y="19"/>
                </a:cxn>
                <a:cxn ang="0">
                  <a:pos x="15" y="26"/>
                </a:cxn>
                <a:cxn ang="0">
                  <a:pos x="23" y="24"/>
                </a:cxn>
                <a:cxn ang="0">
                  <a:pos x="36" y="20"/>
                </a:cxn>
                <a:cxn ang="0">
                  <a:pos x="48" y="17"/>
                </a:cxn>
                <a:cxn ang="0">
                  <a:pos x="56" y="19"/>
                </a:cxn>
                <a:cxn ang="0">
                  <a:pos x="63" y="15"/>
                </a:cxn>
                <a:cxn ang="0">
                  <a:pos x="63" y="10"/>
                </a:cxn>
                <a:cxn ang="0">
                  <a:pos x="56" y="10"/>
                </a:cxn>
                <a:cxn ang="0">
                  <a:pos x="70" y="0"/>
                </a:cxn>
                <a:cxn ang="0">
                  <a:pos x="71" y="5"/>
                </a:cxn>
                <a:cxn ang="0">
                  <a:pos x="79" y="7"/>
                </a:cxn>
                <a:cxn ang="0">
                  <a:pos x="84" y="9"/>
                </a:cxn>
                <a:cxn ang="0">
                  <a:pos x="93" y="2"/>
                </a:cxn>
                <a:cxn ang="0">
                  <a:pos x="111" y="2"/>
                </a:cxn>
                <a:cxn ang="0">
                  <a:pos x="95" y="12"/>
                </a:cxn>
                <a:cxn ang="0">
                  <a:pos x="97" y="17"/>
                </a:cxn>
                <a:cxn ang="0">
                  <a:pos x="104" y="22"/>
                </a:cxn>
                <a:cxn ang="0">
                  <a:pos x="111" y="22"/>
                </a:cxn>
                <a:cxn ang="0">
                  <a:pos x="124" y="17"/>
                </a:cxn>
                <a:cxn ang="0">
                  <a:pos x="138" y="11"/>
                </a:cxn>
                <a:cxn ang="0">
                  <a:pos x="149" y="0"/>
                </a:cxn>
                <a:cxn ang="0">
                  <a:pos x="155" y="2"/>
                </a:cxn>
                <a:cxn ang="0">
                  <a:pos x="150" y="9"/>
                </a:cxn>
                <a:cxn ang="0">
                  <a:pos x="166" y="13"/>
                </a:cxn>
                <a:cxn ang="0">
                  <a:pos x="181" y="18"/>
                </a:cxn>
                <a:cxn ang="0">
                  <a:pos x="194" y="16"/>
                </a:cxn>
                <a:cxn ang="0">
                  <a:pos x="203" y="15"/>
                </a:cxn>
                <a:cxn ang="0">
                  <a:pos x="203" y="23"/>
                </a:cxn>
                <a:cxn ang="0">
                  <a:pos x="212" y="22"/>
                </a:cxn>
                <a:cxn ang="0">
                  <a:pos x="222" y="24"/>
                </a:cxn>
                <a:cxn ang="0">
                  <a:pos x="225" y="30"/>
                </a:cxn>
                <a:cxn ang="0">
                  <a:pos x="228" y="35"/>
                </a:cxn>
                <a:cxn ang="0">
                  <a:pos x="239" y="36"/>
                </a:cxn>
                <a:cxn ang="0">
                  <a:pos x="251" y="40"/>
                </a:cxn>
                <a:cxn ang="0">
                  <a:pos x="140" y="38"/>
                </a:cxn>
                <a:cxn ang="0">
                  <a:pos x="40" y="40"/>
                </a:cxn>
                <a:cxn ang="0">
                  <a:pos x="11" y="40"/>
                </a:cxn>
              </a:cxnLst>
              <a:rect l="0" t="0" r="r" b="b"/>
              <a:pathLst>
                <a:path w="252" h="41">
                  <a:moveTo>
                    <a:pt x="11" y="40"/>
                  </a:moveTo>
                  <a:lnTo>
                    <a:pt x="10" y="39"/>
                  </a:lnTo>
                  <a:lnTo>
                    <a:pt x="9" y="34"/>
                  </a:lnTo>
                  <a:lnTo>
                    <a:pt x="10" y="32"/>
                  </a:lnTo>
                  <a:lnTo>
                    <a:pt x="8" y="32"/>
                  </a:lnTo>
                  <a:lnTo>
                    <a:pt x="6" y="32"/>
                  </a:lnTo>
                  <a:lnTo>
                    <a:pt x="5" y="32"/>
                  </a:lnTo>
                  <a:lnTo>
                    <a:pt x="4" y="34"/>
                  </a:lnTo>
                  <a:lnTo>
                    <a:pt x="3" y="33"/>
                  </a:lnTo>
                  <a:lnTo>
                    <a:pt x="1" y="32"/>
                  </a:lnTo>
                  <a:lnTo>
                    <a:pt x="0" y="30"/>
                  </a:lnTo>
                  <a:lnTo>
                    <a:pt x="1" y="27"/>
                  </a:lnTo>
                  <a:lnTo>
                    <a:pt x="3" y="23"/>
                  </a:lnTo>
                  <a:lnTo>
                    <a:pt x="6" y="19"/>
                  </a:lnTo>
                  <a:lnTo>
                    <a:pt x="9" y="17"/>
                  </a:lnTo>
                  <a:lnTo>
                    <a:pt x="12" y="13"/>
                  </a:lnTo>
                  <a:lnTo>
                    <a:pt x="15" y="10"/>
                  </a:lnTo>
                  <a:lnTo>
                    <a:pt x="19" y="7"/>
                  </a:lnTo>
                  <a:lnTo>
                    <a:pt x="22" y="4"/>
                  </a:lnTo>
                  <a:lnTo>
                    <a:pt x="24" y="5"/>
                  </a:lnTo>
                  <a:lnTo>
                    <a:pt x="27" y="5"/>
                  </a:lnTo>
                  <a:lnTo>
                    <a:pt x="30" y="7"/>
                  </a:lnTo>
                  <a:lnTo>
                    <a:pt x="29" y="10"/>
                  </a:lnTo>
                  <a:lnTo>
                    <a:pt x="27" y="12"/>
                  </a:lnTo>
                  <a:lnTo>
                    <a:pt x="24" y="15"/>
                  </a:lnTo>
                  <a:lnTo>
                    <a:pt x="22" y="17"/>
                  </a:lnTo>
                  <a:lnTo>
                    <a:pt x="20" y="19"/>
                  </a:lnTo>
                  <a:lnTo>
                    <a:pt x="18" y="22"/>
                  </a:lnTo>
                  <a:lnTo>
                    <a:pt x="16" y="24"/>
                  </a:lnTo>
                  <a:lnTo>
                    <a:pt x="15" y="26"/>
                  </a:lnTo>
                  <a:lnTo>
                    <a:pt x="17" y="30"/>
                  </a:lnTo>
                  <a:lnTo>
                    <a:pt x="20" y="26"/>
                  </a:lnTo>
                  <a:lnTo>
                    <a:pt x="23" y="24"/>
                  </a:lnTo>
                  <a:lnTo>
                    <a:pt x="27" y="23"/>
                  </a:lnTo>
                  <a:lnTo>
                    <a:pt x="31" y="21"/>
                  </a:lnTo>
                  <a:lnTo>
                    <a:pt x="36" y="20"/>
                  </a:lnTo>
                  <a:lnTo>
                    <a:pt x="40" y="18"/>
                  </a:lnTo>
                  <a:lnTo>
                    <a:pt x="44" y="18"/>
                  </a:lnTo>
                  <a:lnTo>
                    <a:pt x="48" y="17"/>
                  </a:lnTo>
                  <a:lnTo>
                    <a:pt x="51" y="19"/>
                  </a:lnTo>
                  <a:lnTo>
                    <a:pt x="53" y="19"/>
                  </a:lnTo>
                  <a:lnTo>
                    <a:pt x="56" y="19"/>
                  </a:lnTo>
                  <a:lnTo>
                    <a:pt x="59" y="18"/>
                  </a:lnTo>
                  <a:lnTo>
                    <a:pt x="60" y="17"/>
                  </a:lnTo>
                  <a:lnTo>
                    <a:pt x="63" y="15"/>
                  </a:lnTo>
                  <a:lnTo>
                    <a:pt x="64" y="14"/>
                  </a:lnTo>
                  <a:lnTo>
                    <a:pt x="64" y="11"/>
                  </a:lnTo>
                  <a:lnTo>
                    <a:pt x="63" y="10"/>
                  </a:lnTo>
                  <a:lnTo>
                    <a:pt x="60" y="10"/>
                  </a:lnTo>
                  <a:lnTo>
                    <a:pt x="57" y="11"/>
                  </a:lnTo>
                  <a:lnTo>
                    <a:pt x="56" y="10"/>
                  </a:lnTo>
                  <a:lnTo>
                    <a:pt x="57" y="4"/>
                  </a:lnTo>
                  <a:lnTo>
                    <a:pt x="60" y="0"/>
                  </a:lnTo>
                  <a:lnTo>
                    <a:pt x="70" y="0"/>
                  </a:lnTo>
                  <a:lnTo>
                    <a:pt x="69" y="3"/>
                  </a:lnTo>
                  <a:lnTo>
                    <a:pt x="69" y="4"/>
                  </a:lnTo>
                  <a:lnTo>
                    <a:pt x="71" y="5"/>
                  </a:lnTo>
                  <a:lnTo>
                    <a:pt x="73" y="6"/>
                  </a:lnTo>
                  <a:lnTo>
                    <a:pt x="76" y="6"/>
                  </a:lnTo>
                  <a:lnTo>
                    <a:pt x="79" y="7"/>
                  </a:lnTo>
                  <a:lnTo>
                    <a:pt x="80" y="8"/>
                  </a:lnTo>
                  <a:lnTo>
                    <a:pt x="82" y="11"/>
                  </a:lnTo>
                  <a:lnTo>
                    <a:pt x="84" y="9"/>
                  </a:lnTo>
                  <a:lnTo>
                    <a:pt x="87" y="6"/>
                  </a:lnTo>
                  <a:lnTo>
                    <a:pt x="90" y="4"/>
                  </a:lnTo>
                  <a:lnTo>
                    <a:pt x="93" y="2"/>
                  </a:lnTo>
                  <a:lnTo>
                    <a:pt x="96" y="0"/>
                  </a:lnTo>
                  <a:lnTo>
                    <a:pt x="112" y="0"/>
                  </a:lnTo>
                  <a:lnTo>
                    <a:pt x="111" y="2"/>
                  </a:lnTo>
                  <a:lnTo>
                    <a:pt x="105" y="6"/>
                  </a:lnTo>
                  <a:lnTo>
                    <a:pt x="98" y="10"/>
                  </a:lnTo>
                  <a:lnTo>
                    <a:pt x="95" y="12"/>
                  </a:lnTo>
                  <a:lnTo>
                    <a:pt x="93" y="14"/>
                  </a:lnTo>
                  <a:lnTo>
                    <a:pt x="95" y="15"/>
                  </a:lnTo>
                  <a:lnTo>
                    <a:pt x="97" y="17"/>
                  </a:lnTo>
                  <a:lnTo>
                    <a:pt x="100" y="18"/>
                  </a:lnTo>
                  <a:lnTo>
                    <a:pt x="103" y="20"/>
                  </a:lnTo>
                  <a:lnTo>
                    <a:pt x="104" y="22"/>
                  </a:lnTo>
                  <a:lnTo>
                    <a:pt x="103" y="25"/>
                  </a:lnTo>
                  <a:lnTo>
                    <a:pt x="107" y="23"/>
                  </a:lnTo>
                  <a:lnTo>
                    <a:pt x="111" y="22"/>
                  </a:lnTo>
                  <a:lnTo>
                    <a:pt x="115" y="19"/>
                  </a:lnTo>
                  <a:lnTo>
                    <a:pt x="119" y="17"/>
                  </a:lnTo>
                  <a:lnTo>
                    <a:pt x="124" y="17"/>
                  </a:lnTo>
                  <a:lnTo>
                    <a:pt x="129" y="14"/>
                  </a:lnTo>
                  <a:lnTo>
                    <a:pt x="134" y="13"/>
                  </a:lnTo>
                  <a:lnTo>
                    <a:pt x="138" y="11"/>
                  </a:lnTo>
                  <a:lnTo>
                    <a:pt x="142" y="7"/>
                  </a:lnTo>
                  <a:lnTo>
                    <a:pt x="146" y="3"/>
                  </a:lnTo>
                  <a:lnTo>
                    <a:pt x="149" y="0"/>
                  </a:lnTo>
                  <a:lnTo>
                    <a:pt x="159" y="0"/>
                  </a:lnTo>
                  <a:lnTo>
                    <a:pt x="158" y="1"/>
                  </a:lnTo>
                  <a:lnTo>
                    <a:pt x="155" y="2"/>
                  </a:lnTo>
                  <a:lnTo>
                    <a:pt x="153" y="4"/>
                  </a:lnTo>
                  <a:lnTo>
                    <a:pt x="151" y="6"/>
                  </a:lnTo>
                  <a:lnTo>
                    <a:pt x="150" y="9"/>
                  </a:lnTo>
                  <a:lnTo>
                    <a:pt x="156" y="9"/>
                  </a:lnTo>
                  <a:lnTo>
                    <a:pt x="161" y="10"/>
                  </a:lnTo>
                  <a:lnTo>
                    <a:pt x="166" y="13"/>
                  </a:lnTo>
                  <a:lnTo>
                    <a:pt x="171" y="15"/>
                  </a:lnTo>
                  <a:lnTo>
                    <a:pt x="175" y="17"/>
                  </a:lnTo>
                  <a:lnTo>
                    <a:pt x="181" y="18"/>
                  </a:lnTo>
                  <a:lnTo>
                    <a:pt x="186" y="18"/>
                  </a:lnTo>
                  <a:lnTo>
                    <a:pt x="192" y="17"/>
                  </a:lnTo>
                  <a:lnTo>
                    <a:pt x="194" y="16"/>
                  </a:lnTo>
                  <a:lnTo>
                    <a:pt x="196" y="14"/>
                  </a:lnTo>
                  <a:lnTo>
                    <a:pt x="200" y="14"/>
                  </a:lnTo>
                  <a:lnTo>
                    <a:pt x="203" y="15"/>
                  </a:lnTo>
                  <a:lnTo>
                    <a:pt x="201" y="19"/>
                  </a:lnTo>
                  <a:lnTo>
                    <a:pt x="202" y="22"/>
                  </a:lnTo>
                  <a:lnTo>
                    <a:pt x="203" y="23"/>
                  </a:lnTo>
                  <a:lnTo>
                    <a:pt x="206" y="23"/>
                  </a:lnTo>
                  <a:lnTo>
                    <a:pt x="209" y="23"/>
                  </a:lnTo>
                  <a:lnTo>
                    <a:pt x="212" y="22"/>
                  </a:lnTo>
                  <a:lnTo>
                    <a:pt x="215" y="23"/>
                  </a:lnTo>
                  <a:lnTo>
                    <a:pt x="218" y="24"/>
                  </a:lnTo>
                  <a:lnTo>
                    <a:pt x="222" y="24"/>
                  </a:lnTo>
                  <a:lnTo>
                    <a:pt x="224" y="25"/>
                  </a:lnTo>
                  <a:lnTo>
                    <a:pt x="225" y="28"/>
                  </a:lnTo>
                  <a:lnTo>
                    <a:pt x="225" y="30"/>
                  </a:lnTo>
                  <a:lnTo>
                    <a:pt x="224" y="31"/>
                  </a:lnTo>
                  <a:lnTo>
                    <a:pt x="226" y="34"/>
                  </a:lnTo>
                  <a:lnTo>
                    <a:pt x="228" y="35"/>
                  </a:lnTo>
                  <a:lnTo>
                    <a:pt x="230" y="36"/>
                  </a:lnTo>
                  <a:lnTo>
                    <a:pt x="235" y="35"/>
                  </a:lnTo>
                  <a:lnTo>
                    <a:pt x="239" y="36"/>
                  </a:lnTo>
                  <a:lnTo>
                    <a:pt x="244" y="37"/>
                  </a:lnTo>
                  <a:lnTo>
                    <a:pt x="248" y="39"/>
                  </a:lnTo>
                  <a:lnTo>
                    <a:pt x="251" y="40"/>
                  </a:lnTo>
                  <a:lnTo>
                    <a:pt x="141" y="40"/>
                  </a:lnTo>
                  <a:lnTo>
                    <a:pt x="141" y="39"/>
                  </a:lnTo>
                  <a:lnTo>
                    <a:pt x="140" y="38"/>
                  </a:lnTo>
                  <a:lnTo>
                    <a:pt x="139" y="39"/>
                  </a:lnTo>
                  <a:lnTo>
                    <a:pt x="139" y="40"/>
                  </a:lnTo>
                  <a:lnTo>
                    <a:pt x="40" y="40"/>
                  </a:lnTo>
                  <a:lnTo>
                    <a:pt x="36" y="39"/>
                  </a:lnTo>
                  <a:lnTo>
                    <a:pt x="31" y="40"/>
                  </a:lnTo>
                  <a:lnTo>
                    <a:pt x="11" y="40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202" name="Freeform 201"/>
            <p:cNvSpPr>
              <a:spLocks/>
            </p:cNvSpPr>
            <p:nvPr/>
          </p:nvSpPr>
          <p:spPr bwMode="auto">
            <a:xfrm>
              <a:off x="3112" y="2286"/>
              <a:ext cx="3" cy="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5"/>
                </a:cxn>
                <a:cxn ang="0">
                  <a:pos x="1" y="5"/>
                </a:cxn>
                <a:cxn ang="0">
                  <a:pos x="2" y="0"/>
                </a:cxn>
                <a:cxn ang="0">
                  <a:pos x="0" y="0"/>
                </a:cxn>
              </a:cxnLst>
              <a:rect l="0" t="0" r="r" b="b"/>
              <a:pathLst>
                <a:path w="3" h="6">
                  <a:moveTo>
                    <a:pt x="0" y="0"/>
                  </a:moveTo>
                  <a:lnTo>
                    <a:pt x="1" y="5"/>
                  </a:lnTo>
                  <a:lnTo>
                    <a:pt x="1" y="5"/>
                  </a:lnTo>
                  <a:lnTo>
                    <a:pt x="2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203" name="Freeform 202"/>
            <p:cNvSpPr>
              <a:spLocks/>
            </p:cNvSpPr>
            <p:nvPr/>
          </p:nvSpPr>
          <p:spPr bwMode="auto">
            <a:xfrm>
              <a:off x="2806" y="2246"/>
              <a:ext cx="42" cy="29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9" y="2"/>
                </a:cxn>
                <a:cxn ang="0">
                  <a:pos x="5" y="6"/>
                </a:cxn>
                <a:cxn ang="0">
                  <a:pos x="5" y="10"/>
                </a:cxn>
                <a:cxn ang="0">
                  <a:pos x="3" y="12"/>
                </a:cxn>
                <a:cxn ang="0">
                  <a:pos x="0" y="16"/>
                </a:cxn>
                <a:cxn ang="0">
                  <a:pos x="0" y="19"/>
                </a:cxn>
                <a:cxn ang="0">
                  <a:pos x="2" y="21"/>
                </a:cxn>
                <a:cxn ang="0">
                  <a:pos x="3" y="23"/>
                </a:cxn>
                <a:cxn ang="0">
                  <a:pos x="5" y="24"/>
                </a:cxn>
                <a:cxn ang="0">
                  <a:pos x="7" y="25"/>
                </a:cxn>
                <a:cxn ang="0">
                  <a:pos x="10" y="26"/>
                </a:cxn>
                <a:cxn ang="0">
                  <a:pos x="11" y="26"/>
                </a:cxn>
                <a:cxn ang="0">
                  <a:pos x="15" y="27"/>
                </a:cxn>
                <a:cxn ang="0">
                  <a:pos x="17" y="28"/>
                </a:cxn>
                <a:cxn ang="0">
                  <a:pos x="18" y="28"/>
                </a:cxn>
                <a:cxn ang="0">
                  <a:pos x="19" y="26"/>
                </a:cxn>
                <a:cxn ang="0">
                  <a:pos x="20" y="25"/>
                </a:cxn>
                <a:cxn ang="0">
                  <a:pos x="21" y="23"/>
                </a:cxn>
                <a:cxn ang="0">
                  <a:pos x="24" y="21"/>
                </a:cxn>
                <a:cxn ang="0">
                  <a:pos x="26" y="21"/>
                </a:cxn>
                <a:cxn ang="0">
                  <a:pos x="29" y="18"/>
                </a:cxn>
                <a:cxn ang="0">
                  <a:pos x="31" y="16"/>
                </a:cxn>
                <a:cxn ang="0">
                  <a:pos x="32" y="13"/>
                </a:cxn>
                <a:cxn ang="0">
                  <a:pos x="35" y="12"/>
                </a:cxn>
                <a:cxn ang="0">
                  <a:pos x="37" y="9"/>
                </a:cxn>
                <a:cxn ang="0">
                  <a:pos x="39" y="7"/>
                </a:cxn>
                <a:cxn ang="0">
                  <a:pos x="39" y="3"/>
                </a:cxn>
                <a:cxn ang="0">
                  <a:pos x="41" y="0"/>
                </a:cxn>
                <a:cxn ang="0">
                  <a:pos x="12" y="0"/>
                </a:cxn>
              </a:cxnLst>
              <a:rect l="0" t="0" r="r" b="b"/>
              <a:pathLst>
                <a:path w="42" h="29">
                  <a:moveTo>
                    <a:pt x="12" y="0"/>
                  </a:moveTo>
                  <a:lnTo>
                    <a:pt x="9" y="2"/>
                  </a:lnTo>
                  <a:lnTo>
                    <a:pt x="5" y="6"/>
                  </a:lnTo>
                  <a:lnTo>
                    <a:pt x="5" y="10"/>
                  </a:lnTo>
                  <a:lnTo>
                    <a:pt x="3" y="12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2" y="21"/>
                  </a:lnTo>
                  <a:lnTo>
                    <a:pt x="3" y="23"/>
                  </a:lnTo>
                  <a:lnTo>
                    <a:pt x="5" y="24"/>
                  </a:lnTo>
                  <a:lnTo>
                    <a:pt x="7" y="25"/>
                  </a:lnTo>
                  <a:lnTo>
                    <a:pt x="10" y="26"/>
                  </a:lnTo>
                  <a:lnTo>
                    <a:pt x="11" y="26"/>
                  </a:lnTo>
                  <a:lnTo>
                    <a:pt x="15" y="27"/>
                  </a:lnTo>
                  <a:lnTo>
                    <a:pt x="17" y="28"/>
                  </a:lnTo>
                  <a:lnTo>
                    <a:pt x="18" y="28"/>
                  </a:lnTo>
                  <a:lnTo>
                    <a:pt x="19" y="26"/>
                  </a:lnTo>
                  <a:lnTo>
                    <a:pt x="20" y="25"/>
                  </a:lnTo>
                  <a:lnTo>
                    <a:pt x="21" y="23"/>
                  </a:lnTo>
                  <a:lnTo>
                    <a:pt x="24" y="21"/>
                  </a:lnTo>
                  <a:lnTo>
                    <a:pt x="26" y="21"/>
                  </a:lnTo>
                  <a:lnTo>
                    <a:pt x="29" y="18"/>
                  </a:lnTo>
                  <a:lnTo>
                    <a:pt x="31" y="16"/>
                  </a:lnTo>
                  <a:lnTo>
                    <a:pt x="32" y="13"/>
                  </a:lnTo>
                  <a:lnTo>
                    <a:pt x="35" y="12"/>
                  </a:lnTo>
                  <a:lnTo>
                    <a:pt x="37" y="9"/>
                  </a:lnTo>
                  <a:lnTo>
                    <a:pt x="39" y="7"/>
                  </a:lnTo>
                  <a:lnTo>
                    <a:pt x="39" y="3"/>
                  </a:lnTo>
                  <a:lnTo>
                    <a:pt x="41" y="0"/>
                  </a:lnTo>
                  <a:lnTo>
                    <a:pt x="12" y="0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204" name="Freeform 203"/>
            <p:cNvSpPr>
              <a:spLocks/>
            </p:cNvSpPr>
            <p:nvPr/>
          </p:nvSpPr>
          <p:spPr bwMode="auto">
            <a:xfrm>
              <a:off x="2195" y="2292"/>
              <a:ext cx="143" cy="37"/>
            </a:xfrm>
            <a:custGeom>
              <a:avLst/>
              <a:gdLst/>
              <a:ahLst/>
              <a:cxnLst>
                <a:cxn ang="0">
                  <a:pos x="23" y="36"/>
                </a:cxn>
                <a:cxn ang="0">
                  <a:pos x="18" y="34"/>
                </a:cxn>
                <a:cxn ang="0">
                  <a:pos x="12" y="32"/>
                </a:cxn>
                <a:cxn ang="0">
                  <a:pos x="8" y="28"/>
                </a:cxn>
                <a:cxn ang="0">
                  <a:pos x="5" y="25"/>
                </a:cxn>
                <a:cxn ang="0">
                  <a:pos x="2" y="21"/>
                </a:cxn>
                <a:cxn ang="0">
                  <a:pos x="0" y="16"/>
                </a:cxn>
                <a:cxn ang="0">
                  <a:pos x="0" y="11"/>
                </a:cxn>
                <a:cxn ang="0">
                  <a:pos x="4" y="8"/>
                </a:cxn>
                <a:cxn ang="0">
                  <a:pos x="8" y="5"/>
                </a:cxn>
                <a:cxn ang="0">
                  <a:pos x="12" y="2"/>
                </a:cxn>
                <a:cxn ang="0">
                  <a:pos x="12" y="0"/>
                </a:cxn>
                <a:cxn ang="0">
                  <a:pos x="39" y="0"/>
                </a:cxn>
                <a:cxn ang="0">
                  <a:pos x="39" y="1"/>
                </a:cxn>
                <a:cxn ang="0">
                  <a:pos x="39" y="5"/>
                </a:cxn>
                <a:cxn ang="0">
                  <a:pos x="40" y="8"/>
                </a:cxn>
                <a:cxn ang="0">
                  <a:pos x="43" y="9"/>
                </a:cxn>
                <a:cxn ang="0">
                  <a:pos x="45" y="12"/>
                </a:cxn>
                <a:cxn ang="0">
                  <a:pos x="48" y="15"/>
                </a:cxn>
                <a:cxn ang="0">
                  <a:pos x="50" y="16"/>
                </a:cxn>
                <a:cxn ang="0">
                  <a:pos x="54" y="17"/>
                </a:cxn>
                <a:cxn ang="0">
                  <a:pos x="58" y="19"/>
                </a:cxn>
                <a:cxn ang="0">
                  <a:pos x="61" y="21"/>
                </a:cxn>
                <a:cxn ang="0">
                  <a:pos x="65" y="21"/>
                </a:cxn>
                <a:cxn ang="0">
                  <a:pos x="69" y="22"/>
                </a:cxn>
                <a:cxn ang="0">
                  <a:pos x="78" y="22"/>
                </a:cxn>
                <a:cxn ang="0">
                  <a:pos x="86" y="22"/>
                </a:cxn>
                <a:cxn ang="0">
                  <a:pos x="94" y="23"/>
                </a:cxn>
                <a:cxn ang="0">
                  <a:pos x="103" y="24"/>
                </a:cxn>
                <a:cxn ang="0">
                  <a:pos x="110" y="26"/>
                </a:cxn>
                <a:cxn ang="0">
                  <a:pos x="119" y="27"/>
                </a:cxn>
                <a:cxn ang="0">
                  <a:pos x="127" y="28"/>
                </a:cxn>
                <a:cxn ang="0">
                  <a:pos x="134" y="30"/>
                </a:cxn>
                <a:cxn ang="0">
                  <a:pos x="141" y="35"/>
                </a:cxn>
                <a:cxn ang="0">
                  <a:pos x="142" y="36"/>
                </a:cxn>
                <a:cxn ang="0">
                  <a:pos x="23" y="36"/>
                </a:cxn>
              </a:cxnLst>
              <a:rect l="0" t="0" r="r" b="b"/>
              <a:pathLst>
                <a:path w="143" h="37">
                  <a:moveTo>
                    <a:pt x="23" y="36"/>
                  </a:moveTo>
                  <a:lnTo>
                    <a:pt x="18" y="34"/>
                  </a:lnTo>
                  <a:lnTo>
                    <a:pt x="12" y="32"/>
                  </a:lnTo>
                  <a:lnTo>
                    <a:pt x="8" y="28"/>
                  </a:lnTo>
                  <a:lnTo>
                    <a:pt x="5" y="25"/>
                  </a:lnTo>
                  <a:lnTo>
                    <a:pt x="2" y="21"/>
                  </a:lnTo>
                  <a:lnTo>
                    <a:pt x="0" y="16"/>
                  </a:lnTo>
                  <a:lnTo>
                    <a:pt x="0" y="11"/>
                  </a:lnTo>
                  <a:lnTo>
                    <a:pt x="4" y="8"/>
                  </a:lnTo>
                  <a:lnTo>
                    <a:pt x="8" y="5"/>
                  </a:lnTo>
                  <a:lnTo>
                    <a:pt x="12" y="2"/>
                  </a:lnTo>
                  <a:lnTo>
                    <a:pt x="12" y="0"/>
                  </a:lnTo>
                  <a:lnTo>
                    <a:pt x="39" y="0"/>
                  </a:lnTo>
                  <a:lnTo>
                    <a:pt x="39" y="1"/>
                  </a:lnTo>
                  <a:lnTo>
                    <a:pt x="39" y="5"/>
                  </a:lnTo>
                  <a:lnTo>
                    <a:pt x="40" y="8"/>
                  </a:lnTo>
                  <a:lnTo>
                    <a:pt x="43" y="9"/>
                  </a:lnTo>
                  <a:lnTo>
                    <a:pt x="45" y="12"/>
                  </a:lnTo>
                  <a:lnTo>
                    <a:pt x="48" y="15"/>
                  </a:lnTo>
                  <a:lnTo>
                    <a:pt x="50" y="16"/>
                  </a:lnTo>
                  <a:lnTo>
                    <a:pt x="54" y="17"/>
                  </a:lnTo>
                  <a:lnTo>
                    <a:pt x="58" y="19"/>
                  </a:lnTo>
                  <a:lnTo>
                    <a:pt x="61" y="21"/>
                  </a:lnTo>
                  <a:lnTo>
                    <a:pt x="65" y="21"/>
                  </a:lnTo>
                  <a:lnTo>
                    <a:pt x="69" y="22"/>
                  </a:lnTo>
                  <a:lnTo>
                    <a:pt x="78" y="22"/>
                  </a:lnTo>
                  <a:lnTo>
                    <a:pt x="86" y="22"/>
                  </a:lnTo>
                  <a:lnTo>
                    <a:pt x="94" y="23"/>
                  </a:lnTo>
                  <a:lnTo>
                    <a:pt x="103" y="24"/>
                  </a:lnTo>
                  <a:lnTo>
                    <a:pt x="110" y="26"/>
                  </a:lnTo>
                  <a:lnTo>
                    <a:pt x="119" y="27"/>
                  </a:lnTo>
                  <a:lnTo>
                    <a:pt x="127" y="28"/>
                  </a:lnTo>
                  <a:lnTo>
                    <a:pt x="134" y="30"/>
                  </a:lnTo>
                  <a:lnTo>
                    <a:pt x="141" y="35"/>
                  </a:lnTo>
                  <a:lnTo>
                    <a:pt x="142" y="36"/>
                  </a:lnTo>
                  <a:lnTo>
                    <a:pt x="23" y="36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205" name="Freeform 204"/>
            <p:cNvSpPr>
              <a:spLocks/>
            </p:cNvSpPr>
            <p:nvPr/>
          </p:nvSpPr>
          <p:spPr bwMode="auto">
            <a:xfrm>
              <a:off x="2551" y="2292"/>
              <a:ext cx="221" cy="37"/>
            </a:xfrm>
            <a:custGeom>
              <a:avLst/>
              <a:gdLst/>
              <a:ahLst/>
              <a:cxnLst>
                <a:cxn ang="0">
                  <a:pos x="165" y="35"/>
                </a:cxn>
                <a:cxn ang="0">
                  <a:pos x="173" y="32"/>
                </a:cxn>
                <a:cxn ang="0">
                  <a:pos x="179" y="28"/>
                </a:cxn>
                <a:cxn ang="0">
                  <a:pos x="177" y="25"/>
                </a:cxn>
                <a:cxn ang="0">
                  <a:pos x="165" y="22"/>
                </a:cxn>
                <a:cxn ang="0">
                  <a:pos x="155" y="23"/>
                </a:cxn>
                <a:cxn ang="0">
                  <a:pos x="143" y="24"/>
                </a:cxn>
                <a:cxn ang="0">
                  <a:pos x="131" y="26"/>
                </a:cxn>
                <a:cxn ang="0">
                  <a:pos x="120" y="28"/>
                </a:cxn>
                <a:cxn ang="0">
                  <a:pos x="108" y="28"/>
                </a:cxn>
                <a:cxn ang="0">
                  <a:pos x="95" y="28"/>
                </a:cxn>
                <a:cxn ang="0">
                  <a:pos x="90" y="25"/>
                </a:cxn>
                <a:cxn ang="0">
                  <a:pos x="87" y="22"/>
                </a:cxn>
                <a:cxn ang="0">
                  <a:pos x="82" y="22"/>
                </a:cxn>
                <a:cxn ang="0">
                  <a:pos x="76" y="23"/>
                </a:cxn>
                <a:cxn ang="0">
                  <a:pos x="68" y="24"/>
                </a:cxn>
                <a:cxn ang="0">
                  <a:pos x="58" y="25"/>
                </a:cxn>
                <a:cxn ang="0">
                  <a:pos x="48" y="26"/>
                </a:cxn>
                <a:cxn ang="0">
                  <a:pos x="39" y="26"/>
                </a:cxn>
                <a:cxn ang="0">
                  <a:pos x="32" y="25"/>
                </a:cxn>
                <a:cxn ang="0">
                  <a:pos x="33" y="20"/>
                </a:cxn>
                <a:cxn ang="0">
                  <a:pos x="37" y="15"/>
                </a:cxn>
                <a:cxn ang="0">
                  <a:pos x="43" y="12"/>
                </a:cxn>
                <a:cxn ang="0">
                  <a:pos x="39" y="9"/>
                </a:cxn>
                <a:cxn ang="0">
                  <a:pos x="27" y="11"/>
                </a:cxn>
                <a:cxn ang="0">
                  <a:pos x="16" y="14"/>
                </a:cxn>
                <a:cxn ang="0">
                  <a:pos x="5" y="14"/>
                </a:cxn>
                <a:cxn ang="0">
                  <a:pos x="0" y="8"/>
                </a:cxn>
                <a:cxn ang="0">
                  <a:pos x="6" y="3"/>
                </a:cxn>
                <a:cxn ang="0">
                  <a:pos x="220" y="0"/>
                </a:cxn>
                <a:cxn ang="0">
                  <a:pos x="219" y="7"/>
                </a:cxn>
                <a:cxn ang="0">
                  <a:pos x="211" y="14"/>
                </a:cxn>
                <a:cxn ang="0">
                  <a:pos x="202" y="16"/>
                </a:cxn>
                <a:cxn ang="0">
                  <a:pos x="191" y="19"/>
                </a:cxn>
                <a:cxn ang="0">
                  <a:pos x="183" y="25"/>
                </a:cxn>
                <a:cxn ang="0">
                  <a:pos x="191" y="25"/>
                </a:cxn>
                <a:cxn ang="0">
                  <a:pos x="198" y="25"/>
                </a:cxn>
                <a:cxn ang="0">
                  <a:pos x="200" y="30"/>
                </a:cxn>
                <a:cxn ang="0">
                  <a:pos x="198" y="34"/>
                </a:cxn>
                <a:cxn ang="0">
                  <a:pos x="165" y="36"/>
                </a:cxn>
              </a:cxnLst>
              <a:rect l="0" t="0" r="r" b="b"/>
              <a:pathLst>
                <a:path w="221" h="37">
                  <a:moveTo>
                    <a:pt x="165" y="36"/>
                  </a:moveTo>
                  <a:lnTo>
                    <a:pt x="165" y="35"/>
                  </a:lnTo>
                  <a:lnTo>
                    <a:pt x="169" y="33"/>
                  </a:lnTo>
                  <a:lnTo>
                    <a:pt x="173" y="32"/>
                  </a:lnTo>
                  <a:lnTo>
                    <a:pt x="176" y="30"/>
                  </a:lnTo>
                  <a:lnTo>
                    <a:pt x="179" y="28"/>
                  </a:lnTo>
                  <a:lnTo>
                    <a:pt x="183" y="26"/>
                  </a:lnTo>
                  <a:lnTo>
                    <a:pt x="177" y="25"/>
                  </a:lnTo>
                  <a:lnTo>
                    <a:pt x="171" y="24"/>
                  </a:lnTo>
                  <a:lnTo>
                    <a:pt x="165" y="22"/>
                  </a:lnTo>
                  <a:lnTo>
                    <a:pt x="161" y="22"/>
                  </a:lnTo>
                  <a:lnTo>
                    <a:pt x="155" y="23"/>
                  </a:lnTo>
                  <a:lnTo>
                    <a:pt x="148" y="24"/>
                  </a:lnTo>
                  <a:lnTo>
                    <a:pt x="143" y="24"/>
                  </a:lnTo>
                  <a:lnTo>
                    <a:pt x="137" y="25"/>
                  </a:lnTo>
                  <a:lnTo>
                    <a:pt x="131" y="26"/>
                  </a:lnTo>
                  <a:lnTo>
                    <a:pt x="126" y="27"/>
                  </a:lnTo>
                  <a:lnTo>
                    <a:pt x="120" y="28"/>
                  </a:lnTo>
                  <a:lnTo>
                    <a:pt x="114" y="28"/>
                  </a:lnTo>
                  <a:lnTo>
                    <a:pt x="108" y="28"/>
                  </a:lnTo>
                  <a:lnTo>
                    <a:pt x="102" y="29"/>
                  </a:lnTo>
                  <a:lnTo>
                    <a:pt x="95" y="28"/>
                  </a:lnTo>
                  <a:lnTo>
                    <a:pt x="90" y="28"/>
                  </a:lnTo>
                  <a:lnTo>
                    <a:pt x="90" y="25"/>
                  </a:lnTo>
                  <a:lnTo>
                    <a:pt x="89" y="22"/>
                  </a:lnTo>
                  <a:lnTo>
                    <a:pt x="87" y="22"/>
                  </a:lnTo>
                  <a:lnTo>
                    <a:pt x="84" y="22"/>
                  </a:lnTo>
                  <a:lnTo>
                    <a:pt x="82" y="22"/>
                  </a:lnTo>
                  <a:lnTo>
                    <a:pt x="78" y="22"/>
                  </a:lnTo>
                  <a:lnTo>
                    <a:pt x="76" y="23"/>
                  </a:lnTo>
                  <a:lnTo>
                    <a:pt x="73" y="22"/>
                  </a:lnTo>
                  <a:lnTo>
                    <a:pt x="68" y="24"/>
                  </a:lnTo>
                  <a:lnTo>
                    <a:pt x="63" y="25"/>
                  </a:lnTo>
                  <a:lnTo>
                    <a:pt x="58" y="25"/>
                  </a:lnTo>
                  <a:lnTo>
                    <a:pt x="54" y="26"/>
                  </a:lnTo>
                  <a:lnTo>
                    <a:pt x="48" y="26"/>
                  </a:lnTo>
                  <a:lnTo>
                    <a:pt x="44" y="26"/>
                  </a:lnTo>
                  <a:lnTo>
                    <a:pt x="39" y="26"/>
                  </a:lnTo>
                  <a:lnTo>
                    <a:pt x="34" y="26"/>
                  </a:lnTo>
                  <a:lnTo>
                    <a:pt x="32" y="25"/>
                  </a:lnTo>
                  <a:lnTo>
                    <a:pt x="32" y="22"/>
                  </a:lnTo>
                  <a:lnTo>
                    <a:pt x="33" y="20"/>
                  </a:lnTo>
                  <a:lnTo>
                    <a:pt x="34" y="16"/>
                  </a:lnTo>
                  <a:lnTo>
                    <a:pt x="37" y="15"/>
                  </a:lnTo>
                  <a:lnTo>
                    <a:pt x="40" y="14"/>
                  </a:lnTo>
                  <a:lnTo>
                    <a:pt x="43" y="12"/>
                  </a:lnTo>
                  <a:lnTo>
                    <a:pt x="45" y="9"/>
                  </a:lnTo>
                  <a:lnTo>
                    <a:pt x="39" y="9"/>
                  </a:lnTo>
                  <a:lnTo>
                    <a:pt x="34" y="9"/>
                  </a:lnTo>
                  <a:lnTo>
                    <a:pt x="27" y="11"/>
                  </a:lnTo>
                  <a:lnTo>
                    <a:pt x="21" y="12"/>
                  </a:lnTo>
                  <a:lnTo>
                    <a:pt x="16" y="14"/>
                  </a:lnTo>
                  <a:lnTo>
                    <a:pt x="11" y="14"/>
                  </a:lnTo>
                  <a:lnTo>
                    <a:pt x="5" y="14"/>
                  </a:lnTo>
                  <a:lnTo>
                    <a:pt x="0" y="11"/>
                  </a:lnTo>
                  <a:lnTo>
                    <a:pt x="0" y="8"/>
                  </a:lnTo>
                  <a:lnTo>
                    <a:pt x="3" y="5"/>
                  </a:lnTo>
                  <a:lnTo>
                    <a:pt x="6" y="3"/>
                  </a:lnTo>
                  <a:lnTo>
                    <a:pt x="6" y="0"/>
                  </a:lnTo>
                  <a:lnTo>
                    <a:pt x="220" y="0"/>
                  </a:lnTo>
                  <a:lnTo>
                    <a:pt x="220" y="3"/>
                  </a:lnTo>
                  <a:lnTo>
                    <a:pt x="219" y="7"/>
                  </a:lnTo>
                  <a:lnTo>
                    <a:pt x="216" y="11"/>
                  </a:lnTo>
                  <a:lnTo>
                    <a:pt x="211" y="14"/>
                  </a:lnTo>
                  <a:lnTo>
                    <a:pt x="206" y="15"/>
                  </a:lnTo>
                  <a:lnTo>
                    <a:pt x="202" y="16"/>
                  </a:lnTo>
                  <a:lnTo>
                    <a:pt x="197" y="17"/>
                  </a:lnTo>
                  <a:lnTo>
                    <a:pt x="191" y="19"/>
                  </a:lnTo>
                  <a:lnTo>
                    <a:pt x="187" y="21"/>
                  </a:lnTo>
                  <a:lnTo>
                    <a:pt x="183" y="25"/>
                  </a:lnTo>
                  <a:lnTo>
                    <a:pt x="187" y="26"/>
                  </a:lnTo>
                  <a:lnTo>
                    <a:pt x="191" y="25"/>
                  </a:lnTo>
                  <a:lnTo>
                    <a:pt x="194" y="25"/>
                  </a:lnTo>
                  <a:lnTo>
                    <a:pt x="198" y="25"/>
                  </a:lnTo>
                  <a:lnTo>
                    <a:pt x="198" y="27"/>
                  </a:lnTo>
                  <a:lnTo>
                    <a:pt x="200" y="30"/>
                  </a:lnTo>
                  <a:lnTo>
                    <a:pt x="200" y="32"/>
                  </a:lnTo>
                  <a:lnTo>
                    <a:pt x="198" y="34"/>
                  </a:lnTo>
                  <a:lnTo>
                    <a:pt x="196" y="36"/>
                  </a:lnTo>
                  <a:lnTo>
                    <a:pt x="165" y="36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206" name="Freeform 205"/>
            <p:cNvSpPr>
              <a:spLocks/>
            </p:cNvSpPr>
            <p:nvPr/>
          </p:nvSpPr>
          <p:spPr bwMode="auto">
            <a:xfrm>
              <a:off x="3014" y="2322"/>
              <a:ext cx="31" cy="7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1" y="6"/>
                </a:cxn>
                <a:cxn ang="0">
                  <a:pos x="5" y="5"/>
                </a:cxn>
                <a:cxn ang="0">
                  <a:pos x="8" y="4"/>
                </a:cxn>
                <a:cxn ang="0">
                  <a:pos x="11" y="3"/>
                </a:cxn>
                <a:cxn ang="0">
                  <a:pos x="14" y="2"/>
                </a:cxn>
                <a:cxn ang="0">
                  <a:pos x="18" y="1"/>
                </a:cxn>
                <a:cxn ang="0">
                  <a:pos x="22" y="0"/>
                </a:cxn>
                <a:cxn ang="0">
                  <a:pos x="23" y="1"/>
                </a:cxn>
                <a:cxn ang="0">
                  <a:pos x="26" y="2"/>
                </a:cxn>
                <a:cxn ang="0">
                  <a:pos x="28" y="3"/>
                </a:cxn>
                <a:cxn ang="0">
                  <a:pos x="30" y="4"/>
                </a:cxn>
                <a:cxn ang="0">
                  <a:pos x="28" y="6"/>
                </a:cxn>
                <a:cxn ang="0">
                  <a:pos x="0" y="6"/>
                </a:cxn>
              </a:cxnLst>
              <a:rect l="0" t="0" r="r" b="b"/>
              <a:pathLst>
                <a:path w="31" h="7">
                  <a:moveTo>
                    <a:pt x="0" y="6"/>
                  </a:moveTo>
                  <a:lnTo>
                    <a:pt x="1" y="6"/>
                  </a:lnTo>
                  <a:lnTo>
                    <a:pt x="5" y="5"/>
                  </a:lnTo>
                  <a:lnTo>
                    <a:pt x="8" y="4"/>
                  </a:lnTo>
                  <a:lnTo>
                    <a:pt x="11" y="3"/>
                  </a:lnTo>
                  <a:lnTo>
                    <a:pt x="14" y="2"/>
                  </a:lnTo>
                  <a:lnTo>
                    <a:pt x="18" y="1"/>
                  </a:lnTo>
                  <a:lnTo>
                    <a:pt x="22" y="0"/>
                  </a:lnTo>
                  <a:lnTo>
                    <a:pt x="23" y="1"/>
                  </a:lnTo>
                  <a:lnTo>
                    <a:pt x="26" y="2"/>
                  </a:lnTo>
                  <a:lnTo>
                    <a:pt x="28" y="3"/>
                  </a:lnTo>
                  <a:lnTo>
                    <a:pt x="30" y="4"/>
                  </a:lnTo>
                  <a:lnTo>
                    <a:pt x="28" y="6"/>
                  </a:lnTo>
                  <a:lnTo>
                    <a:pt x="0" y="6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207" name="Freeform 206"/>
            <p:cNvSpPr>
              <a:spLocks/>
            </p:cNvSpPr>
            <p:nvPr/>
          </p:nvSpPr>
          <p:spPr bwMode="auto">
            <a:xfrm>
              <a:off x="2853" y="2289"/>
              <a:ext cx="16" cy="4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1" y="1"/>
                </a:cxn>
                <a:cxn ang="0">
                  <a:pos x="4" y="0"/>
                </a:cxn>
                <a:cxn ang="0">
                  <a:pos x="7" y="0"/>
                </a:cxn>
                <a:cxn ang="0">
                  <a:pos x="11" y="1"/>
                </a:cxn>
                <a:cxn ang="0">
                  <a:pos x="15" y="3"/>
                </a:cxn>
                <a:cxn ang="0">
                  <a:pos x="0" y="3"/>
                </a:cxn>
              </a:cxnLst>
              <a:rect l="0" t="0" r="r" b="b"/>
              <a:pathLst>
                <a:path w="16" h="4">
                  <a:moveTo>
                    <a:pt x="0" y="3"/>
                  </a:moveTo>
                  <a:lnTo>
                    <a:pt x="1" y="1"/>
                  </a:lnTo>
                  <a:lnTo>
                    <a:pt x="4" y="0"/>
                  </a:lnTo>
                  <a:lnTo>
                    <a:pt x="7" y="0"/>
                  </a:lnTo>
                  <a:lnTo>
                    <a:pt x="11" y="1"/>
                  </a:lnTo>
                  <a:lnTo>
                    <a:pt x="15" y="3"/>
                  </a:lnTo>
                  <a:lnTo>
                    <a:pt x="0" y="3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208" name="Freeform 207"/>
            <p:cNvSpPr>
              <a:spLocks/>
            </p:cNvSpPr>
            <p:nvPr/>
          </p:nvSpPr>
          <p:spPr bwMode="auto">
            <a:xfrm>
              <a:off x="2883" y="2292"/>
              <a:ext cx="235" cy="30"/>
            </a:xfrm>
            <a:custGeom>
              <a:avLst/>
              <a:gdLst/>
              <a:ahLst/>
              <a:cxnLst>
                <a:cxn ang="0">
                  <a:pos x="5" y="2"/>
                </a:cxn>
                <a:cxn ang="0">
                  <a:pos x="12" y="7"/>
                </a:cxn>
                <a:cxn ang="0">
                  <a:pos x="11" y="11"/>
                </a:cxn>
                <a:cxn ang="0">
                  <a:pos x="13" y="12"/>
                </a:cxn>
                <a:cxn ang="0">
                  <a:pos x="19" y="13"/>
                </a:cxn>
                <a:cxn ang="0">
                  <a:pos x="26" y="12"/>
                </a:cxn>
                <a:cxn ang="0">
                  <a:pos x="35" y="11"/>
                </a:cxn>
                <a:cxn ang="0">
                  <a:pos x="43" y="9"/>
                </a:cxn>
                <a:cxn ang="0">
                  <a:pos x="51" y="10"/>
                </a:cxn>
                <a:cxn ang="0">
                  <a:pos x="52" y="12"/>
                </a:cxn>
                <a:cxn ang="0">
                  <a:pos x="49" y="16"/>
                </a:cxn>
                <a:cxn ang="0">
                  <a:pos x="46" y="20"/>
                </a:cxn>
                <a:cxn ang="0">
                  <a:pos x="50" y="23"/>
                </a:cxn>
                <a:cxn ang="0">
                  <a:pos x="56" y="24"/>
                </a:cxn>
                <a:cxn ang="0">
                  <a:pos x="61" y="24"/>
                </a:cxn>
                <a:cxn ang="0">
                  <a:pos x="67" y="23"/>
                </a:cxn>
                <a:cxn ang="0">
                  <a:pos x="75" y="23"/>
                </a:cxn>
                <a:cxn ang="0">
                  <a:pos x="81" y="26"/>
                </a:cxn>
                <a:cxn ang="0">
                  <a:pos x="90" y="27"/>
                </a:cxn>
                <a:cxn ang="0">
                  <a:pos x="105" y="22"/>
                </a:cxn>
                <a:cxn ang="0">
                  <a:pos x="121" y="16"/>
                </a:cxn>
                <a:cxn ang="0">
                  <a:pos x="137" y="12"/>
                </a:cxn>
                <a:cxn ang="0">
                  <a:pos x="148" y="12"/>
                </a:cxn>
                <a:cxn ang="0">
                  <a:pos x="153" y="12"/>
                </a:cxn>
                <a:cxn ang="0">
                  <a:pos x="158" y="12"/>
                </a:cxn>
                <a:cxn ang="0">
                  <a:pos x="160" y="15"/>
                </a:cxn>
                <a:cxn ang="0">
                  <a:pos x="162" y="19"/>
                </a:cxn>
                <a:cxn ang="0">
                  <a:pos x="168" y="19"/>
                </a:cxn>
                <a:cxn ang="0">
                  <a:pos x="174" y="19"/>
                </a:cxn>
                <a:cxn ang="0">
                  <a:pos x="179" y="17"/>
                </a:cxn>
                <a:cxn ang="0">
                  <a:pos x="185" y="15"/>
                </a:cxn>
                <a:cxn ang="0">
                  <a:pos x="192" y="16"/>
                </a:cxn>
                <a:cxn ang="0">
                  <a:pos x="198" y="19"/>
                </a:cxn>
                <a:cxn ang="0">
                  <a:pos x="202" y="22"/>
                </a:cxn>
                <a:cxn ang="0">
                  <a:pos x="210" y="20"/>
                </a:cxn>
                <a:cxn ang="0">
                  <a:pos x="219" y="17"/>
                </a:cxn>
                <a:cxn ang="0">
                  <a:pos x="228" y="13"/>
                </a:cxn>
                <a:cxn ang="0">
                  <a:pos x="233" y="7"/>
                </a:cxn>
                <a:cxn ang="0">
                  <a:pos x="233" y="1"/>
                </a:cxn>
                <a:cxn ang="0">
                  <a:pos x="223" y="0"/>
                </a:cxn>
                <a:cxn ang="0">
                  <a:pos x="216" y="2"/>
                </a:cxn>
                <a:cxn ang="0">
                  <a:pos x="211" y="0"/>
                </a:cxn>
                <a:cxn ang="0">
                  <a:pos x="101" y="2"/>
                </a:cxn>
                <a:cxn ang="0">
                  <a:pos x="98" y="0"/>
                </a:cxn>
              </a:cxnLst>
              <a:rect l="0" t="0" r="r" b="b"/>
              <a:pathLst>
                <a:path w="235" h="30">
                  <a:moveTo>
                    <a:pt x="0" y="0"/>
                  </a:moveTo>
                  <a:lnTo>
                    <a:pt x="5" y="2"/>
                  </a:lnTo>
                  <a:lnTo>
                    <a:pt x="9" y="3"/>
                  </a:lnTo>
                  <a:lnTo>
                    <a:pt x="12" y="7"/>
                  </a:lnTo>
                  <a:lnTo>
                    <a:pt x="11" y="9"/>
                  </a:lnTo>
                  <a:lnTo>
                    <a:pt x="11" y="11"/>
                  </a:lnTo>
                  <a:lnTo>
                    <a:pt x="12" y="11"/>
                  </a:lnTo>
                  <a:lnTo>
                    <a:pt x="13" y="12"/>
                  </a:lnTo>
                  <a:lnTo>
                    <a:pt x="14" y="13"/>
                  </a:lnTo>
                  <a:lnTo>
                    <a:pt x="19" y="13"/>
                  </a:lnTo>
                  <a:lnTo>
                    <a:pt x="22" y="13"/>
                  </a:lnTo>
                  <a:lnTo>
                    <a:pt x="26" y="12"/>
                  </a:lnTo>
                  <a:lnTo>
                    <a:pt x="30" y="12"/>
                  </a:lnTo>
                  <a:lnTo>
                    <a:pt x="35" y="11"/>
                  </a:lnTo>
                  <a:lnTo>
                    <a:pt x="39" y="10"/>
                  </a:lnTo>
                  <a:lnTo>
                    <a:pt x="43" y="9"/>
                  </a:lnTo>
                  <a:lnTo>
                    <a:pt x="47" y="8"/>
                  </a:lnTo>
                  <a:lnTo>
                    <a:pt x="51" y="10"/>
                  </a:lnTo>
                  <a:lnTo>
                    <a:pt x="52" y="11"/>
                  </a:lnTo>
                  <a:lnTo>
                    <a:pt x="52" y="12"/>
                  </a:lnTo>
                  <a:lnTo>
                    <a:pt x="50" y="14"/>
                  </a:lnTo>
                  <a:lnTo>
                    <a:pt x="49" y="16"/>
                  </a:lnTo>
                  <a:lnTo>
                    <a:pt x="47" y="17"/>
                  </a:lnTo>
                  <a:lnTo>
                    <a:pt x="46" y="20"/>
                  </a:lnTo>
                  <a:lnTo>
                    <a:pt x="47" y="22"/>
                  </a:lnTo>
                  <a:lnTo>
                    <a:pt x="50" y="23"/>
                  </a:lnTo>
                  <a:lnTo>
                    <a:pt x="53" y="23"/>
                  </a:lnTo>
                  <a:lnTo>
                    <a:pt x="56" y="24"/>
                  </a:lnTo>
                  <a:lnTo>
                    <a:pt x="59" y="24"/>
                  </a:lnTo>
                  <a:lnTo>
                    <a:pt x="61" y="24"/>
                  </a:lnTo>
                  <a:lnTo>
                    <a:pt x="65" y="24"/>
                  </a:lnTo>
                  <a:lnTo>
                    <a:pt x="67" y="23"/>
                  </a:lnTo>
                  <a:lnTo>
                    <a:pt x="70" y="22"/>
                  </a:lnTo>
                  <a:lnTo>
                    <a:pt x="75" y="23"/>
                  </a:lnTo>
                  <a:lnTo>
                    <a:pt x="78" y="24"/>
                  </a:lnTo>
                  <a:lnTo>
                    <a:pt x="81" y="26"/>
                  </a:lnTo>
                  <a:lnTo>
                    <a:pt x="82" y="29"/>
                  </a:lnTo>
                  <a:lnTo>
                    <a:pt x="90" y="27"/>
                  </a:lnTo>
                  <a:lnTo>
                    <a:pt x="98" y="26"/>
                  </a:lnTo>
                  <a:lnTo>
                    <a:pt x="105" y="22"/>
                  </a:lnTo>
                  <a:lnTo>
                    <a:pt x="114" y="19"/>
                  </a:lnTo>
                  <a:lnTo>
                    <a:pt x="121" y="16"/>
                  </a:lnTo>
                  <a:lnTo>
                    <a:pt x="129" y="13"/>
                  </a:lnTo>
                  <a:lnTo>
                    <a:pt x="137" y="12"/>
                  </a:lnTo>
                  <a:lnTo>
                    <a:pt x="147" y="12"/>
                  </a:lnTo>
                  <a:lnTo>
                    <a:pt x="148" y="12"/>
                  </a:lnTo>
                  <a:lnTo>
                    <a:pt x="150" y="12"/>
                  </a:lnTo>
                  <a:lnTo>
                    <a:pt x="153" y="12"/>
                  </a:lnTo>
                  <a:lnTo>
                    <a:pt x="156" y="12"/>
                  </a:lnTo>
                  <a:lnTo>
                    <a:pt x="158" y="12"/>
                  </a:lnTo>
                  <a:lnTo>
                    <a:pt x="160" y="13"/>
                  </a:lnTo>
                  <a:lnTo>
                    <a:pt x="160" y="15"/>
                  </a:lnTo>
                  <a:lnTo>
                    <a:pt x="160" y="18"/>
                  </a:lnTo>
                  <a:lnTo>
                    <a:pt x="162" y="19"/>
                  </a:lnTo>
                  <a:lnTo>
                    <a:pt x="165" y="19"/>
                  </a:lnTo>
                  <a:lnTo>
                    <a:pt x="168" y="19"/>
                  </a:lnTo>
                  <a:lnTo>
                    <a:pt x="171" y="19"/>
                  </a:lnTo>
                  <a:lnTo>
                    <a:pt x="174" y="19"/>
                  </a:lnTo>
                  <a:lnTo>
                    <a:pt x="176" y="18"/>
                  </a:lnTo>
                  <a:lnTo>
                    <a:pt x="179" y="17"/>
                  </a:lnTo>
                  <a:lnTo>
                    <a:pt x="181" y="16"/>
                  </a:lnTo>
                  <a:lnTo>
                    <a:pt x="185" y="15"/>
                  </a:lnTo>
                  <a:lnTo>
                    <a:pt x="188" y="15"/>
                  </a:lnTo>
                  <a:lnTo>
                    <a:pt x="192" y="16"/>
                  </a:lnTo>
                  <a:lnTo>
                    <a:pt x="195" y="17"/>
                  </a:lnTo>
                  <a:lnTo>
                    <a:pt x="198" y="19"/>
                  </a:lnTo>
                  <a:lnTo>
                    <a:pt x="200" y="20"/>
                  </a:lnTo>
                  <a:lnTo>
                    <a:pt x="202" y="22"/>
                  </a:lnTo>
                  <a:lnTo>
                    <a:pt x="205" y="22"/>
                  </a:lnTo>
                  <a:lnTo>
                    <a:pt x="210" y="20"/>
                  </a:lnTo>
                  <a:lnTo>
                    <a:pt x="215" y="18"/>
                  </a:lnTo>
                  <a:lnTo>
                    <a:pt x="219" y="17"/>
                  </a:lnTo>
                  <a:lnTo>
                    <a:pt x="224" y="15"/>
                  </a:lnTo>
                  <a:lnTo>
                    <a:pt x="228" y="13"/>
                  </a:lnTo>
                  <a:lnTo>
                    <a:pt x="231" y="11"/>
                  </a:lnTo>
                  <a:lnTo>
                    <a:pt x="233" y="7"/>
                  </a:lnTo>
                  <a:lnTo>
                    <a:pt x="234" y="3"/>
                  </a:lnTo>
                  <a:lnTo>
                    <a:pt x="233" y="1"/>
                  </a:lnTo>
                  <a:lnTo>
                    <a:pt x="231" y="0"/>
                  </a:lnTo>
                  <a:lnTo>
                    <a:pt x="223" y="0"/>
                  </a:lnTo>
                  <a:lnTo>
                    <a:pt x="221" y="1"/>
                  </a:lnTo>
                  <a:lnTo>
                    <a:pt x="216" y="2"/>
                  </a:lnTo>
                  <a:lnTo>
                    <a:pt x="212" y="0"/>
                  </a:lnTo>
                  <a:lnTo>
                    <a:pt x="211" y="0"/>
                  </a:lnTo>
                  <a:lnTo>
                    <a:pt x="100" y="0"/>
                  </a:lnTo>
                  <a:lnTo>
                    <a:pt x="101" y="2"/>
                  </a:lnTo>
                  <a:lnTo>
                    <a:pt x="100" y="2"/>
                  </a:lnTo>
                  <a:lnTo>
                    <a:pt x="98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209" name="Freeform 208"/>
            <p:cNvSpPr>
              <a:spLocks/>
            </p:cNvSpPr>
            <p:nvPr/>
          </p:nvSpPr>
          <p:spPr bwMode="auto">
            <a:xfrm>
              <a:off x="2219" y="2334"/>
              <a:ext cx="474" cy="50"/>
            </a:xfrm>
            <a:custGeom>
              <a:avLst/>
              <a:gdLst/>
              <a:ahLst/>
              <a:cxnLst>
                <a:cxn ang="0">
                  <a:pos x="12" y="4"/>
                </a:cxn>
                <a:cxn ang="0">
                  <a:pos x="30" y="4"/>
                </a:cxn>
                <a:cxn ang="0">
                  <a:pos x="46" y="6"/>
                </a:cxn>
                <a:cxn ang="0">
                  <a:pos x="65" y="8"/>
                </a:cxn>
                <a:cxn ang="0">
                  <a:pos x="82" y="12"/>
                </a:cxn>
                <a:cxn ang="0">
                  <a:pos x="100" y="22"/>
                </a:cxn>
                <a:cxn ang="0">
                  <a:pos x="118" y="31"/>
                </a:cxn>
                <a:cxn ang="0">
                  <a:pos x="133" y="40"/>
                </a:cxn>
                <a:cxn ang="0">
                  <a:pos x="149" y="42"/>
                </a:cxn>
                <a:cxn ang="0">
                  <a:pos x="163" y="45"/>
                </a:cxn>
                <a:cxn ang="0">
                  <a:pos x="169" y="48"/>
                </a:cxn>
                <a:cxn ang="0">
                  <a:pos x="175" y="48"/>
                </a:cxn>
                <a:cxn ang="0">
                  <a:pos x="191" y="49"/>
                </a:cxn>
                <a:cxn ang="0">
                  <a:pos x="222" y="44"/>
                </a:cxn>
                <a:cxn ang="0">
                  <a:pos x="253" y="37"/>
                </a:cxn>
                <a:cxn ang="0">
                  <a:pos x="269" y="37"/>
                </a:cxn>
                <a:cxn ang="0">
                  <a:pos x="278" y="37"/>
                </a:cxn>
                <a:cxn ang="0">
                  <a:pos x="286" y="33"/>
                </a:cxn>
                <a:cxn ang="0">
                  <a:pos x="312" y="30"/>
                </a:cxn>
                <a:cxn ang="0">
                  <a:pos x="336" y="26"/>
                </a:cxn>
                <a:cxn ang="0">
                  <a:pos x="357" y="28"/>
                </a:cxn>
                <a:cxn ang="0">
                  <a:pos x="366" y="29"/>
                </a:cxn>
                <a:cxn ang="0">
                  <a:pos x="389" y="30"/>
                </a:cxn>
                <a:cxn ang="0">
                  <a:pos x="413" y="33"/>
                </a:cxn>
                <a:cxn ang="0">
                  <a:pos x="434" y="37"/>
                </a:cxn>
                <a:cxn ang="0">
                  <a:pos x="451" y="37"/>
                </a:cxn>
                <a:cxn ang="0">
                  <a:pos x="468" y="34"/>
                </a:cxn>
                <a:cxn ang="0">
                  <a:pos x="471" y="24"/>
                </a:cxn>
                <a:cxn ang="0">
                  <a:pos x="460" y="18"/>
                </a:cxn>
                <a:cxn ang="0">
                  <a:pos x="445" y="15"/>
                </a:cxn>
                <a:cxn ang="0">
                  <a:pos x="432" y="14"/>
                </a:cxn>
                <a:cxn ang="0">
                  <a:pos x="412" y="12"/>
                </a:cxn>
                <a:cxn ang="0">
                  <a:pos x="391" y="12"/>
                </a:cxn>
                <a:cxn ang="0">
                  <a:pos x="370" y="12"/>
                </a:cxn>
                <a:cxn ang="0">
                  <a:pos x="350" y="12"/>
                </a:cxn>
                <a:cxn ang="0">
                  <a:pos x="329" y="15"/>
                </a:cxn>
                <a:cxn ang="0">
                  <a:pos x="307" y="19"/>
                </a:cxn>
                <a:cxn ang="0">
                  <a:pos x="283" y="21"/>
                </a:cxn>
                <a:cxn ang="0">
                  <a:pos x="260" y="24"/>
                </a:cxn>
                <a:cxn ang="0">
                  <a:pos x="233" y="29"/>
                </a:cxn>
                <a:cxn ang="0">
                  <a:pos x="203" y="28"/>
                </a:cxn>
                <a:cxn ang="0">
                  <a:pos x="173" y="22"/>
                </a:cxn>
                <a:cxn ang="0">
                  <a:pos x="151" y="12"/>
                </a:cxn>
                <a:cxn ang="0">
                  <a:pos x="128" y="4"/>
                </a:cxn>
              </a:cxnLst>
              <a:rect l="0" t="0" r="r" b="b"/>
              <a:pathLst>
                <a:path w="474" h="50">
                  <a:moveTo>
                    <a:pt x="0" y="0"/>
                  </a:moveTo>
                  <a:lnTo>
                    <a:pt x="6" y="2"/>
                  </a:lnTo>
                  <a:lnTo>
                    <a:pt x="12" y="4"/>
                  </a:lnTo>
                  <a:lnTo>
                    <a:pt x="17" y="4"/>
                  </a:lnTo>
                  <a:lnTo>
                    <a:pt x="23" y="4"/>
                  </a:lnTo>
                  <a:lnTo>
                    <a:pt x="30" y="4"/>
                  </a:lnTo>
                  <a:lnTo>
                    <a:pt x="35" y="4"/>
                  </a:lnTo>
                  <a:lnTo>
                    <a:pt x="40" y="4"/>
                  </a:lnTo>
                  <a:lnTo>
                    <a:pt x="46" y="6"/>
                  </a:lnTo>
                  <a:lnTo>
                    <a:pt x="52" y="6"/>
                  </a:lnTo>
                  <a:lnTo>
                    <a:pt x="58" y="7"/>
                  </a:lnTo>
                  <a:lnTo>
                    <a:pt x="65" y="8"/>
                  </a:lnTo>
                  <a:lnTo>
                    <a:pt x="70" y="9"/>
                  </a:lnTo>
                  <a:lnTo>
                    <a:pt x="76" y="9"/>
                  </a:lnTo>
                  <a:lnTo>
                    <a:pt x="82" y="12"/>
                  </a:lnTo>
                  <a:lnTo>
                    <a:pt x="88" y="16"/>
                  </a:lnTo>
                  <a:lnTo>
                    <a:pt x="94" y="20"/>
                  </a:lnTo>
                  <a:lnTo>
                    <a:pt x="100" y="22"/>
                  </a:lnTo>
                  <a:lnTo>
                    <a:pt x="106" y="25"/>
                  </a:lnTo>
                  <a:lnTo>
                    <a:pt x="112" y="28"/>
                  </a:lnTo>
                  <a:lnTo>
                    <a:pt x="118" y="31"/>
                  </a:lnTo>
                  <a:lnTo>
                    <a:pt x="124" y="34"/>
                  </a:lnTo>
                  <a:lnTo>
                    <a:pt x="128" y="38"/>
                  </a:lnTo>
                  <a:lnTo>
                    <a:pt x="133" y="40"/>
                  </a:lnTo>
                  <a:lnTo>
                    <a:pt x="138" y="41"/>
                  </a:lnTo>
                  <a:lnTo>
                    <a:pt x="144" y="42"/>
                  </a:lnTo>
                  <a:lnTo>
                    <a:pt x="149" y="42"/>
                  </a:lnTo>
                  <a:lnTo>
                    <a:pt x="154" y="42"/>
                  </a:lnTo>
                  <a:lnTo>
                    <a:pt x="158" y="44"/>
                  </a:lnTo>
                  <a:lnTo>
                    <a:pt x="163" y="45"/>
                  </a:lnTo>
                  <a:lnTo>
                    <a:pt x="165" y="46"/>
                  </a:lnTo>
                  <a:lnTo>
                    <a:pt x="167" y="47"/>
                  </a:lnTo>
                  <a:lnTo>
                    <a:pt x="169" y="48"/>
                  </a:lnTo>
                  <a:lnTo>
                    <a:pt x="171" y="48"/>
                  </a:lnTo>
                  <a:lnTo>
                    <a:pt x="173" y="48"/>
                  </a:lnTo>
                  <a:lnTo>
                    <a:pt x="175" y="48"/>
                  </a:lnTo>
                  <a:lnTo>
                    <a:pt x="178" y="49"/>
                  </a:lnTo>
                  <a:lnTo>
                    <a:pt x="180" y="49"/>
                  </a:lnTo>
                  <a:lnTo>
                    <a:pt x="191" y="49"/>
                  </a:lnTo>
                  <a:lnTo>
                    <a:pt x="201" y="48"/>
                  </a:lnTo>
                  <a:lnTo>
                    <a:pt x="211" y="46"/>
                  </a:lnTo>
                  <a:lnTo>
                    <a:pt x="222" y="44"/>
                  </a:lnTo>
                  <a:lnTo>
                    <a:pt x="232" y="41"/>
                  </a:lnTo>
                  <a:lnTo>
                    <a:pt x="242" y="38"/>
                  </a:lnTo>
                  <a:lnTo>
                    <a:pt x="253" y="37"/>
                  </a:lnTo>
                  <a:lnTo>
                    <a:pt x="264" y="36"/>
                  </a:lnTo>
                  <a:lnTo>
                    <a:pt x="266" y="36"/>
                  </a:lnTo>
                  <a:lnTo>
                    <a:pt x="269" y="37"/>
                  </a:lnTo>
                  <a:lnTo>
                    <a:pt x="273" y="37"/>
                  </a:lnTo>
                  <a:lnTo>
                    <a:pt x="276" y="37"/>
                  </a:lnTo>
                  <a:lnTo>
                    <a:pt x="278" y="37"/>
                  </a:lnTo>
                  <a:lnTo>
                    <a:pt x="281" y="36"/>
                  </a:lnTo>
                  <a:lnTo>
                    <a:pt x="283" y="35"/>
                  </a:lnTo>
                  <a:lnTo>
                    <a:pt x="286" y="33"/>
                  </a:lnTo>
                  <a:lnTo>
                    <a:pt x="295" y="33"/>
                  </a:lnTo>
                  <a:lnTo>
                    <a:pt x="303" y="32"/>
                  </a:lnTo>
                  <a:lnTo>
                    <a:pt x="312" y="30"/>
                  </a:lnTo>
                  <a:lnTo>
                    <a:pt x="320" y="29"/>
                  </a:lnTo>
                  <a:lnTo>
                    <a:pt x="328" y="28"/>
                  </a:lnTo>
                  <a:lnTo>
                    <a:pt x="336" y="26"/>
                  </a:lnTo>
                  <a:lnTo>
                    <a:pt x="346" y="26"/>
                  </a:lnTo>
                  <a:lnTo>
                    <a:pt x="355" y="28"/>
                  </a:lnTo>
                  <a:lnTo>
                    <a:pt x="357" y="28"/>
                  </a:lnTo>
                  <a:lnTo>
                    <a:pt x="360" y="28"/>
                  </a:lnTo>
                  <a:lnTo>
                    <a:pt x="363" y="28"/>
                  </a:lnTo>
                  <a:lnTo>
                    <a:pt x="366" y="29"/>
                  </a:lnTo>
                  <a:lnTo>
                    <a:pt x="373" y="29"/>
                  </a:lnTo>
                  <a:lnTo>
                    <a:pt x="382" y="30"/>
                  </a:lnTo>
                  <a:lnTo>
                    <a:pt x="389" y="30"/>
                  </a:lnTo>
                  <a:lnTo>
                    <a:pt x="398" y="31"/>
                  </a:lnTo>
                  <a:lnTo>
                    <a:pt x="406" y="32"/>
                  </a:lnTo>
                  <a:lnTo>
                    <a:pt x="413" y="33"/>
                  </a:lnTo>
                  <a:lnTo>
                    <a:pt x="421" y="35"/>
                  </a:lnTo>
                  <a:lnTo>
                    <a:pt x="429" y="37"/>
                  </a:lnTo>
                  <a:lnTo>
                    <a:pt x="434" y="37"/>
                  </a:lnTo>
                  <a:lnTo>
                    <a:pt x="440" y="37"/>
                  </a:lnTo>
                  <a:lnTo>
                    <a:pt x="446" y="37"/>
                  </a:lnTo>
                  <a:lnTo>
                    <a:pt x="451" y="37"/>
                  </a:lnTo>
                  <a:lnTo>
                    <a:pt x="458" y="37"/>
                  </a:lnTo>
                  <a:lnTo>
                    <a:pt x="463" y="37"/>
                  </a:lnTo>
                  <a:lnTo>
                    <a:pt x="468" y="34"/>
                  </a:lnTo>
                  <a:lnTo>
                    <a:pt x="471" y="30"/>
                  </a:lnTo>
                  <a:lnTo>
                    <a:pt x="473" y="26"/>
                  </a:lnTo>
                  <a:lnTo>
                    <a:pt x="471" y="24"/>
                  </a:lnTo>
                  <a:lnTo>
                    <a:pt x="467" y="22"/>
                  </a:lnTo>
                  <a:lnTo>
                    <a:pt x="465" y="20"/>
                  </a:lnTo>
                  <a:lnTo>
                    <a:pt x="460" y="18"/>
                  </a:lnTo>
                  <a:lnTo>
                    <a:pt x="455" y="17"/>
                  </a:lnTo>
                  <a:lnTo>
                    <a:pt x="450" y="16"/>
                  </a:lnTo>
                  <a:lnTo>
                    <a:pt x="445" y="15"/>
                  </a:lnTo>
                  <a:lnTo>
                    <a:pt x="440" y="15"/>
                  </a:lnTo>
                  <a:lnTo>
                    <a:pt x="435" y="15"/>
                  </a:lnTo>
                  <a:lnTo>
                    <a:pt x="432" y="14"/>
                  </a:lnTo>
                  <a:lnTo>
                    <a:pt x="427" y="13"/>
                  </a:lnTo>
                  <a:lnTo>
                    <a:pt x="420" y="13"/>
                  </a:lnTo>
                  <a:lnTo>
                    <a:pt x="412" y="12"/>
                  </a:lnTo>
                  <a:lnTo>
                    <a:pt x="406" y="12"/>
                  </a:lnTo>
                  <a:lnTo>
                    <a:pt x="398" y="12"/>
                  </a:lnTo>
                  <a:lnTo>
                    <a:pt x="391" y="12"/>
                  </a:lnTo>
                  <a:lnTo>
                    <a:pt x="384" y="12"/>
                  </a:lnTo>
                  <a:lnTo>
                    <a:pt x="377" y="12"/>
                  </a:lnTo>
                  <a:lnTo>
                    <a:pt x="370" y="12"/>
                  </a:lnTo>
                  <a:lnTo>
                    <a:pt x="363" y="12"/>
                  </a:lnTo>
                  <a:lnTo>
                    <a:pt x="356" y="12"/>
                  </a:lnTo>
                  <a:lnTo>
                    <a:pt x="350" y="12"/>
                  </a:lnTo>
                  <a:lnTo>
                    <a:pt x="343" y="13"/>
                  </a:lnTo>
                  <a:lnTo>
                    <a:pt x="336" y="14"/>
                  </a:lnTo>
                  <a:lnTo>
                    <a:pt x="329" y="15"/>
                  </a:lnTo>
                  <a:lnTo>
                    <a:pt x="323" y="17"/>
                  </a:lnTo>
                  <a:lnTo>
                    <a:pt x="316" y="19"/>
                  </a:lnTo>
                  <a:lnTo>
                    <a:pt x="307" y="19"/>
                  </a:lnTo>
                  <a:lnTo>
                    <a:pt x="299" y="19"/>
                  </a:lnTo>
                  <a:lnTo>
                    <a:pt x="290" y="20"/>
                  </a:lnTo>
                  <a:lnTo>
                    <a:pt x="283" y="21"/>
                  </a:lnTo>
                  <a:lnTo>
                    <a:pt x="276" y="22"/>
                  </a:lnTo>
                  <a:lnTo>
                    <a:pt x="268" y="24"/>
                  </a:lnTo>
                  <a:lnTo>
                    <a:pt x="260" y="24"/>
                  </a:lnTo>
                  <a:lnTo>
                    <a:pt x="251" y="24"/>
                  </a:lnTo>
                  <a:lnTo>
                    <a:pt x="242" y="28"/>
                  </a:lnTo>
                  <a:lnTo>
                    <a:pt x="233" y="29"/>
                  </a:lnTo>
                  <a:lnTo>
                    <a:pt x="223" y="29"/>
                  </a:lnTo>
                  <a:lnTo>
                    <a:pt x="213" y="28"/>
                  </a:lnTo>
                  <a:lnTo>
                    <a:pt x="203" y="28"/>
                  </a:lnTo>
                  <a:lnTo>
                    <a:pt x="194" y="26"/>
                  </a:lnTo>
                  <a:lnTo>
                    <a:pt x="183" y="24"/>
                  </a:lnTo>
                  <a:lnTo>
                    <a:pt x="173" y="22"/>
                  </a:lnTo>
                  <a:lnTo>
                    <a:pt x="165" y="18"/>
                  </a:lnTo>
                  <a:lnTo>
                    <a:pt x="158" y="14"/>
                  </a:lnTo>
                  <a:lnTo>
                    <a:pt x="151" y="12"/>
                  </a:lnTo>
                  <a:lnTo>
                    <a:pt x="144" y="10"/>
                  </a:lnTo>
                  <a:lnTo>
                    <a:pt x="136" y="6"/>
                  </a:lnTo>
                  <a:lnTo>
                    <a:pt x="128" y="4"/>
                  </a:lnTo>
                  <a:lnTo>
                    <a:pt x="122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210" name="Freeform 209"/>
            <p:cNvSpPr>
              <a:spLocks/>
            </p:cNvSpPr>
            <p:nvPr/>
          </p:nvSpPr>
          <p:spPr bwMode="auto">
            <a:xfrm>
              <a:off x="2710" y="2334"/>
              <a:ext cx="37" cy="8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7" y="1"/>
                </a:cxn>
                <a:cxn ang="0">
                  <a:pos x="3" y="2"/>
                </a:cxn>
                <a:cxn ang="0">
                  <a:pos x="1" y="3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0" y="7"/>
                </a:cxn>
                <a:cxn ang="0">
                  <a:pos x="2" y="7"/>
                </a:cxn>
                <a:cxn ang="0">
                  <a:pos x="6" y="7"/>
                </a:cxn>
                <a:cxn ang="0">
                  <a:pos x="11" y="6"/>
                </a:cxn>
                <a:cxn ang="0">
                  <a:pos x="16" y="6"/>
                </a:cxn>
                <a:cxn ang="0">
                  <a:pos x="21" y="5"/>
                </a:cxn>
                <a:cxn ang="0">
                  <a:pos x="25" y="4"/>
                </a:cxn>
                <a:cxn ang="0">
                  <a:pos x="30" y="2"/>
                </a:cxn>
                <a:cxn ang="0">
                  <a:pos x="34" y="1"/>
                </a:cxn>
                <a:cxn ang="0">
                  <a:pos x="36" y="0"/>
                </a:cxn>
                <a:cxn ang="0">
                  <a:pos x="9" y="0"/>
                </a:cxn>
              </a:cxnLst>
              <a:rect l="0" t="0" r="r" b="b"/>
              <a:pathLst>
                <a:path w="37" h="8">
                  <a:moveTo>
                    <a:pt x="9" y="0"/>
                  </a:moveTo>
                  <a:lnTo>
                    <a:pt x="7" y="1"/>
                  </a:lnTo>
                  <a:lnTo>
                    <a:pt x="3" y="2"/>
                  </a:lnTo>
                  <a:lnTo>
                    <a:pt x="1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2" y="7"/>
                  </a:lnTo>
                  <a:lnTo>
                    <a:pt x="6" y="7"/>
                  </a:lnTo>
                  <a:lnTo>
                    <a:pt x="11" y="6"/>
                  </a:lnTo>
                  <a:lnTo>
                    <a:pt x="16" y="6"/>
                  </a:lnTo>
                  <a:lnTo>
                    <a:pt x="21" y="5"/>
                  </a:lnTo>
                  <a:lnTo>
                    <a:pt x="25" y="4"/>
                  </a:lnTo>
                  <a:lnTo>
                    <a:pt x="30" y="2"/>
                  </a:lnTo>
                  <a:lnTo>
                    <a:pt x="34" y="1"/>
                  </a:lnTo>
                  <a:lnTo>
                    <a:pt x="36" y="0"/>
                  </a:lnTo>
                  <a:lnTo>
                    <a:pt x="9" y="0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211" name="Freeform 210"/>
            <p:cNvSpPr>
              <a:spLocks/>
            </p:cNvSpPr>
            <p:nvPr/>
          </p:nvSpPr>
          <p:spPr bwMode="auto">
            <a:xfrm>
              <a:off x="3006" y="2334"/>
              <a:ext cx="36" cy="8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4" y="1"/>
                </a:cxn>
                <a:cxn ang="0">
                  <a:pos x="1" y="2"/>
                </a:cxn>
                <a:cxn ang="0">
                  <a:pos x="0" y="4"/>
                </a:cxn>
                <a:cxn ang="0">
                  <a:pos x="1" y="6"/>
                </a:cxn>
                <a:cxn ang="0">
                  <a:pos x="3" y="6"/>
                </a:cxn>
                <a:cxn ang="0">
                  <a:pos x="7" y="7"/>
                </a:cxn>
                <a:cxn ang="0">
                  <a:pos x="11" y="5"/>
                </a:cxn>
                <a:cxn ang="0">
                  <a:pos x="15" y="4"/>
                </a:cxn>
                <a:cxn ang="0">
                  <a:pos x="19" y="4"/>
                </a:cxn>
                <a:cxn ang="0">
                  <a:pos x="24" y="4"/>
                </a:cxn>
                <a:cxn ang="0">
                  <a:pos x="28" y="3"/>
                </a:cxn>
                <a:cxn ang="0">
                  <a:pos x="32" y="2"/>
                </a:cxn>
                <a:cxn ang="0">
                  <a:pos x="35" y="0"/>
                </a:cxn>
                <a:cxn ang="0">
                  <a:pos x="7" y="0"/>
                </a:cxn>
              </a:cxnLst>
              <a:rect l="0" t="0" r="r" b="b"/>
              <a:pathLst>
                <a:path w="36" h="8">
                  <a:moveTo>
                    <a:pt x="7" y="0"/>
                  </a:moveTo>
                  <a:lnTo>
                    <a:pt x="4" y="1"/>
                  </a:lnTo>
                  <a:lnTo>
                    <a:pt x="1" y="2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6"/>
                  </a:lnTo>
                  <a:lnTo>
                    <a:pt x="7" y="7"/>
                  </a:lnTo>
                  <a:lnTo>
                    <a:pt x="11" y="5"/>
                  </a:lnTo>
                  <a:lnTo>
                    <a:pt x="15" y="4"/>
                  </a:lnTo>
                  <a:lnTo>
                    <a:pt x="19" y="4"/>
                  </a:lnTo>
                  <a:lnTo>
                    <a:pt x="24" y="4"/>
                  </a:lnTo>
                  <a:lnTo>
                    <a:pt x="28" y="3"/>
                  </a:lnTo>
                  <a:lnTo>
                    <a:pt x="32" y="2"/>
                  </a:lnTo>
                  <a:lnTo>
                    <a:pt x="35" y="0"/>
                  </a:lnTo>
                  <a:lnTo>
                    <a:pt x="7" y="0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212" name="Freeform 211"/>
            <p:cNvSpPr>
              <a:spLocks/>
            </p:cNvSpPr>
            <p:nvPr/>
          </p:nvSpPr>
          <p:spPr bwMode="auto">
            <a:xfrm>
              <a:off x="3318" y="1871"/>
              <a:ext cx="112" cy="118"/>
            </a:xfrm>
            <a:custGeom>
              <a:avLst/>
              <a:gdLst/>
              <a:ahLst/>
              <a:cxnLst>
                <a:cxn ang="0">
                  <a:pos x="76" y="17"/>
                </a:cxn>
                <a:cxn ang="0">
                  <a:pos x="73" y="26"/>
                </a:cxn>
                <a:cxn ang="0">
                  <a:pos x="69" y="32"/>
                </a:cxn>
                <a:cxn ang="0">
                  <a:pos x="63" y="36"/>
                </a:cxn>
                <a:cxn ang="0">
                  <a:pos x="55" y="41"/>
                </a:cxn>
                <a:cxn ang="0">
                  <a:pos x="51" y="49"/>
                </a:cxn>
                <a:cxn ang="0">
                  <a:pos x="58" y="57"/>
                </a:cxn>
                <a:cxn ang="0">
                  <a:pos x="69" y="59"/>
                </a:cxn>
                <a:cxn ang="0">
                  <a:pos x="83" y="60"/>
                </a:cxn>
                <a:cxn ang="0">
                  <a:pos x="92" y="66"/>
                </a:cxn>
                <a:cxn ang="0">
                  <a:pos x="100" y="72"/>
                </a:cxn>
                <a:cxn ang="0">
                  <a:pos x="104" y="75"/>
                </a:cxn>
                <a:cxn ang="0">
                  <a:pos x="109" y="78"/>
                </a:cxn>
                <a:cxn ang="0">
                  <a:pos x="111" y="82"/>
                </a:cxn>
                <a:cxn ang="0">
                  <a:pos x="111" y="94"/>
                </a:cxn>
                <a:cxn ang="0">
                  <a:pos x="104" y="110"/>
                </a:cxn>
                <a:cxn ang="0">
                  <a:pos x="96" y="115"/>
                </a:cxn>
                <a:cxn ang="0">
                  <a:pos x="92" y="117"/>
                </a:cxn>
                <a:cxn ang="0">
                  <a:pos x="90" y="107"/>
                </a:cxn>
                <a:cxn ang="0">
                  <a:pos x="85" y="94"/>
                </a:cxn>
                <a:cxn ang="0">
                  <a:pos x="77" y="86"/>
                </a:cxn>
                <a:cxn ang="0">
                  <a:pos x="70" y="81"/>
                </a:cxn>
                <a:cxn ang="0">
                  <a:pos x="64" y="75"/>
                </a:cxn>
                <a:cxn ang="0">
                  <a:pos x="56" y="72"/>
                </a:cxn>
                <a:cxn ang="0">
                  <a:pos x="47" y="70"/>
                </a:cxn>
                <a:cxn ang="0">
                  <a:pos x="40" y="68"/>
                </a:cxn>
                <a:cxn ang="0">
                  <a:pos x="32" y="67"/>
                </a:cxn>
                <a:cxn ang="0">
                  <a:pos x="26" y="63"/>
                </a:cxn>
                <a:cxn ang="0">
                  <a:pos x="26" y="53"/>
                </a:cxn>
                <a:cxn ang="0">
                  <a:pos x="34" y="46"/>
                </a:cxn>
                <a:cxn ang="0">
                  <a:pos x="44" y="41"/>
                </a:cxn>
                <a:cxn ang="0">
                  <a:pos x="51" y="34"/>
                </a:cxn>
                <a:cxn ang="0">
                  <a:pos x="46" y="24"/>
                </a:cxn>
                <a:cxn ang="0">
                  <a:pos x="34" y="19"/>
                </a:cxn>
                <a:cxn ang="0">
                  <a:pos x="20" y="17"/>
                </a:cxn>
                <a:cxn ang="0">
                  <a:pos x="7" y="15"/>
                </a:cxn>
                <a:cxn ang="0">
                  <a:pos x="1" y="11"/>
                </a:cxn>
                <a:cxn ang="0">
                  <a:pos x="8" y="4"/>
                </a:cxn>
                <a:cxn ang="0">
                  <a:pos x="17" y="0"/>
                </a:cxn>
                <a:cxn ang="0">
                  <a:pos x="28" y="0"/>
                </a:cxn>
                <a:cxn ang="0">
                  <a:pos x="40" y="2"/>
                </a:cxn>
                <a:cxn ang="0">
                  <a:pos x="52" y="3"/>
                </a:cxn>
                <a:cxn ang="0">
                  <a:pos x="60" y="3"/>
                </a:cxn>
                <a:cxn ang="0">
                  <a:pos x="66" y="5"/>
                </a:cxn>
                <a:cxn ang="0">
                  <a:pos x="72" y="7"/>
                </a:cxn>
                <a:cxn ang="0">
                  <a:pos x="76" y="10"/>
                </a:cxn>
              </a:cxnLst>
              <a:rect l="0" t="0" r="r" b="b"/>
              <a:pathLst>
                <a:path w="112" h="118">
                  <a:moveTo>
                    <a:pt x="78" y="12"/>
                  </a:moveTo>
                  <a:lnTo>
                    <a:pt x="76" y="17"/>
                  </a:lnTo>
                  <a:lnTo>
                    <a:pt x="75" y="22"/>
                  </a:lnTo>
                  <a:lnTo>
                    <a:pt x="73" y="26"/>
                  </a:lnTo>
                  <a:lnTo>
                    <a:pt x="72" y="30"/>
                  </a:lnTo>
                  <a:lnTo>
                    <a:pt x="69" y="32"/>
                  </a:lnTo>
                  <a:lnTo>
                    <a:pt x="65" y="34"/>
                  </a:lnTo>
                  <a:lnTo>
                    <a:pt x="63" y="36"/>
                  </a:lnTo>
                  <a:lnTo>
                    <a:pt x="59" y="39"/>
                  </a:lnTo>
                  <a:lnTo>
                    <a:pt x="55" y="41"/>
                  </a:lnTo>
                  <a:lnTo>
                    <a:pt x="53" y="45"/>
                  </a:lnTo>
                  <a:lnTo>
                    <a:pt x="51" y="49"/>
                  </a:lnTo>
                  <a:lnTo>
                    <a:pt x="52" y="53"/>
                  </a:lnTo>
                  <a:lnTo>
                    <a:pt x="58" y="57"/>
                  </a:lnTo>
                  <a:lnTo>
                    <a:pt x="64" y="58"/>
                  </a:lnTo>
                  <a:lnTo>
                    <a:pt x="69" y="59"/>
                  </a:lnTo>
                  <a:lnTo>
                    <a:pt x="76" y="59"/>
                  </a:lnTo>
                  <a:lnTo>
                    <a:pt x="83" y="60"/>
                  </a:lnTo>
                  <a:lnTo>
                    <a:pt x="88" y="62"/>
                  </a:lnTo>
                  <a:lnTo>
                    <a:pt x="92" y="66"/>
                  </a:lnTo>
                  <a:lnTo>
                    <a:pt x="97" y="71"/>
                  </a:lnTo>
                  <a:lnTo>
                    <a:pt x="100" y="72"/>
                  </a:lnTo>
                  <a:lnTo>
                    <a:pt x="102" y="73"/>
                  </a:lnTo>
                  <a:lnTo>
                    <a:pt x="104" y="75"/>
                  </a:lnTo>
                  <a:lnTo>
                    <a:pt x="107" y="76"/>
                  </a:lnTo>
                  <a:lnTo>
                    <a:pt x="109" y="78"/>
                  </a:lnTo>
                  <a:lnTo>
                    <a:pt x="110" y="80"/>
                  </a:lnTo>
                  <a:lnTo>
                    <a:pt x="111" y="82"/>
                  </a:lnTo>
                  <a:lnTo>
                    <a:pt x="111" y="86"/>
                  </a:lnTo>
                  <a:lnTo>
                    <a:pt x="111" y="94"/>
                  </a:lnTo>
                  <a:lnTo>
                    <a:pt x="109" y="103"/>
                  </a:lnTo>
                  <a:lnTo>
                    <a:pt x="104" y="110"/>
                  </a:lnTo>
                  <a:lnTo>
                    <a:pt x="99" y="115"/>
                  </a:lnTo>
                  <a:lnTo>
                    <a:pt x="96" y="115"/>
                  </a:lnTo>
                  <a:lnTo>
                    <a:pt x="94" y="115"/>
                  </a:lnTo>
                  <a:lnTo>
                    <a:pt x="92" y="117"/>
                  </a:lnTo>
                  <a:lnTo>
                    <a:pt x="91" y="117"/>
                  </a:lnTo>
                  <a:lnTo>
                    <a:pt x="90" y="107"/>
                  </a:lnTo>
                  <a:lnTo>
                    <a:pt x="88" y="100"/>
                  </a:lnTo>
                  <a:lnTo>
                    <a:pt x="85" y="94"/>
                  </a:lnTo>
                  <a:lnTo>
                    <a:pt x="82" y="88"/>
                  </a:lnTo>
                  <a:lnTo>
                    <a:pt x="77" y="86"/>
                  </a:lnTo>
                  <a:lnTo>
                    <a:pt x="73" y="84"/>
                  </a:lnTo>
                  <a:lnTo>
                    <a:pt x="70" y="81"/>
                  </a:lnTo>
                  <a:lnTo>
                    <a:pt x="67" y="78"/>
                  </a:lnTo>
                  <a:lnTo>
                    <a:pt x="64" y="75"/>
                  </a:lnTo>
                  <a:lnTo>
                    <a:pt x="60" y="73"/>
                  </a:lnTo>
                  <a:lnTo>
                    <a:pt x="56" y="72"/>
                  </a:lnTo>
                  <a:lnTo>
                    <a:pt x="51" y="72"/>
                  </a:lnTo>
                  <a:lnTo>
                    <a:pt x="47" y="70"/>
                  </a:lnTo>
                  <a:lnTo>
                    <a:pt x="45" y="69"/>
                  </a:lnTo>
                  <a:lnTo>
                    <a:pt x="40" y="68"/>
                  </a:lnTo>
                  <a:lnTo>
                    <a:pt x="36" y="68"/>
                  </a:lnTo>
                  <a:lnTo>
                    <a:pt x="32" y="67"/>
                  </a:lnTo>
                  <a:lnTo>
                    <a:pt x="28" y="66"/>
                  </a:lnTo>
                  <a:lnTo>
                    <a:pt x="26" y="63"/>
                  </a:lnTo>
                  <a:lnTo>
                    <a:pt x="25" y="58"/>
                  </a:lnTo>
                  <a:lnTo>
                    <a:pt x="26" y="53"/>
                  </a:lnTo>
                  <a:lnTo>
                    <a:pt x="28" y="49"/>
                  </a:lnTo>
                  <a:lnTo>
                    <a:pt x="34" y="46"/>
                  </a:lnTo>
                  <a:lnTo>
                    <a:pt x="39" y="44"/>
                  </a:lnTo>
                  <a:lnTo>
                    <a:pt x="44" y="41"/>
                  </a:lnTo>
                  <a:lnTo>
                    <a:pt x="47" y="38"/>
                  </a:lnTo>
                  <a:lnTo>
                    <a:pt x="51" y="34"/>
                  </a:lnTo>
                  <a:lnTo>
                    <a:pt x="52" y="28"/>
                  </a:lnTo>
                  <a:lnTo>
                    <a:pt x="46" y="24"/>
                  </a:lnTo>
                  <a:lnTo>
                    <a:pt x="40" y="22"/>
                  </a:lnTo>
                  <a:lnTo>
                    <a:pt x="34" y="19"/>
                  </a:lnTo>
                  <a:lnTo>
                    <a:pt x="28" y="18"/>
                  </a:lnTo>
                  <a:lnTo>
                    <a:pt x="20" y="17"/>
                  </a:lnTo>
                  <a:lnTo>
                    <a:pt x="13" y="16"/>
                  </a:lnTo>
                  <a:lnTo>
                    <a:pt x="7" y="15"/>
                  </a:lnTo>
                  <a:lnTo>
                    <a:pt x="0" y="14"/>
                  </a:lnTo>
                  <a:lnTo>
                    <a:pt x="1" y="11"/>
                  </a:lnTo>
                  <a:lnTo>
                    <a:pt x="4" y="8"/>
                  </a:lnTo>
                  <a:lnTo>
                    <a:pt x="8" y="4"/>
                  </a:lnTo>
                  <a:lnTo>
                    <a:pt x="11" y="2"/>
                  </a:lnTo>
                  <a:lnTo>
                    <a:pt x="17" y="0"/>
                  </a:lnTo>
                  <a:lnTo>
                    <a:pt x="22" y="0"/>
                  </a:lnTo>
                  <a:lnTo>
                    <a:pt x="28" y="0"/>
                  </a:lnTo>
                  <a:lnTo>
                    <a:pt x="34" y="1"/>
                  </a:lnTo>
                  <a:lnTo>
                    <a:pt x="40" y="2"/>
                  </a:lnTo>
                  <a:lnTo>
                    <a:pt x="46" y="3"/>
                  </a:lnTo>
                  <a:lnTo>
                    <a:pt x="52" y="3"/>
                  </a:lnTo>
                  <a:lnTo>
                    <a:pt x="57" y="2"/>
                  </a:lnTo>
                  <a:lnTo>
                    <a:pt x="60" y="3"/>
                  </a:lnTo>
                  <a:lnTo>
                    <a:pt x="64" y="4"/>
                  </a:lnTo>
                  <a:lnTo>
                    <a:pt x="66" y="5"/>
                  </a:lnTo>
                  <a:lnTo>
                    <a:pt x="69" y="6"/>
                  </a:lnTo>
                  <a:lnTo>
                    <a:pt x="72" y="7"/>
                  </a:lnTo>
                  <a:lnTo>
                    <a:pt x="75" y="9"/>
                  </a:lnTo>
                  <a:lnTo>
                    <a:pt x="76" y="10"/>
                  </a:lnTo>
                  <a:lnTo>
                    <a:pt x="78" y="12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213" name="Freeform 212"/>
            <p:cNvSpPr>
              <a:spLocks/>
            </p:cNvSpPr>
            <p:nvPr/>
          </p:nvSpPr>
          <p:spPr bwMode="auto">
            <a:xfrm>
              <a:off x="3205" y="1873"/>
              <a:ext cx="39" cy="14"/>
            </a:xfrm>
            <a:custGeom>
              <a:avLst/>
              <a:gdLst/>
              <a:ahLst/>
              <a:cxnLst>
                <a:cxn ang="0">
                  <a:pos x="37" y="5"/>
                </a:cxn>
                <a:cxn ang="0">
                  <a:pos x="38" y="8"/>
                </a:cxn>
                <a:cxn ang="0">
                  <a:pos x="36" y="10"/>
                </a:cxn>
                <a:cxn ang="0">
                  <a:pos x="33" y="12"/>
                </a:cxn>
                <a:cxn ang="0">
                  <a:pos x="31" y="13"/>
                </a:cxn>
                <a:cxn ang="0">
                  <a:pos x="28" y="13"/>
                </a:cxn>
                <a:cxn ang="0">
                  <a:pos x="23" y="12"/>
                </a:cxn>
                <a:cxn ang="0">
                  <a:pos x="20" y="12"/>
                </a:cxn>
                <a:cxn ang="0">
                  <a:pos x="16" y="11"/>
                </a:cxn>
                <a:cxn ang="0">
                  <a:pos x="13" y="10"/>
                </a:cxn>
                <a:cxn ang="0">
                  <a:pos x="10" y="10"/>
                </a:cxn>
                <a:cxn ang="0">
                  <a:pos x="6" y="10"/>
                </a:cxn>
                <a:cxn ang="0">
                  <a:pos x="3" y="11"/>
                </a:cxn>
                <a:cxn ang="0">
                  <a:pos x="0" y="8"/>
                </a:cxn>
                <a:cxn ang="0">
                  <a:pos x="1" y="6"/>
                </a:cxn>
                <a:cxn ang="0">
                  <a:pos x="3" y="4"/>
                </a:cxn>
                <a:cxn ang="0">
                  <a:pos x="3" y="1"/>
                </a:cxn>
                <a:cxn ang="0">
                  <a:pos x="8" y="0"/>
                </a:cxn>
                <a:cxn ang="0">
                  <a:pos x="13" y="0"/>
                </a:cxn>
                <a:cxn ang="0">
                  <a:pos x="16" y="0"/>
                </a:cxn>
                <a:cxn ang="0">
                  <a:pos x="21" y="1"/>
                </a:cxn>
                <a:cxn ang="0">
                  <a:pos x="25" y="2"/>
                </a:cxn>
                <a:cxn ang="0">
                  <a:pos x="29" y="3"/>
                </a:cxn>
                <a:cxn ang="0">
                  <a:pos x="33" y="5"/>
                </a:cxn>
                <a:cxn ang="0">
                  <a:pos x="37" y="5"/>
                </a:cxn>
              </a:cxnLst>
              <a:rect l="0" t="0" r="r" b="b"/>
              <a:pathLst>
                <a:path w="39" h="14">
                  <a:moveTo>
                    <a:pt x="37" y="5"/>
                  </a:moveTo>
                  <a:lnTo>
                    <a:pt x="38" y="8"/>
                  </a:lnTo>
                  <a:lnTo>
                    <a:pt x="36" y="10"/>
                  </a:lnTo>
                  <a:lnTo>
                    <a:pt x="33" y="12"/>
                  </a:lnTo>
                  <a:lnTo>
                    <a:pt x="31" y="13"/>
                  </a:lnTo>
                  <a:lnTo>
                    <a:pt x="28" y="13"/>
                  </a:lnTo>
                  <a:lnTo>
                    <a:pt x="23" y="12"/>
                  </a:lnTo>
                  <a:lnTo>
                    <a:pt x="20" y="12"/>
                  </a:lnTo>
                  <a:lnTo>
                    <a:pt x="16" y="11"/>
                  </a:lnTo>
                  <a:lnTo>
                    <a:pt x="13" y="10"/>
                  </a:lnTo>
                  <a:lnTo>
                    <a:pt x="10" y="10"/>
                  </a:lnTo>
                  <a:lnTo>
                    <a:pt x="6" y="10"/>
                  </a:lnTo>
                  <a:lnTo>
                    <a:pt x="3" y="11"/>
                  </a:lnTo>
                  <a:lnTo>
                    <a:pt x="0" y="8"/>
                  </a:lnTo>
                  <a:lnTo>
                    <a:pt x="1" y="6"/>
                  </a:lnTo>
                  <a:lnTo>
                    <a:pt x="3" y="4"/>
                  </a:lnTo>
                  <a:lnTo>
                    <a:pt x="3" y="1"/>
                  </a:lnTo>
                  <a:lnTo>
                    <a:pt x="8" y="0"/>
                  </a:lnTo>
                  <a:lnTo>
                    <a:pt x="13" y="0"/>
                  </a:lnTo>
                  <a:lnTo>
                    <a:pt x="16" y="0"/>
                  </a:lnTo>
                  <a:lnTo>
                    <a:pt x="21" y="1"/>
                  </a:lnTo>
                  <a:lnTo>
                    <a:pt x="25" y="2"/>
                  </a:lnTo>
                  <a:lnTo>
                    <a:pt x="29" y="3"/>
                  </a:lnTo>
                  <a:lnTo>
                    <a:pt x="33" y="5"/>
                  </a:lnTo>
                  <a:lnTo>
                    <a:pt x="37" y="5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214" name="Freeform 213"/>
            <p:cNvSpPr>
              <a:spLocks/>
            </p:cNvSpPr>
            <p:nvPr/>
          </p:nvSpPr>
          <p:spPr bwMode="auto">
            <a:xfrm>
              <a:off x="799" y="2005"/>
              <a:ext cx="23" cy="10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2" y="7"/>
                </a:cxn>
                <a:cxn ang="0">
                  <a:pos x="5" y="5"/>
                </a:cxn>
                <a:cxn ang="0">
                  <a:pos x="7" y="4"/>
                </a:cxn>
                <a:cxn ang="0">
                  <a:pos x="10" y="2"/>
                </a:cxn>
                <a:cxn ang="0">
                  <a:pos x="13" y="1"/>
                </a:cxn>
                <a:cxn ang="0">
                  <a:pos x="16" y="1"/>
                </a:cxn>
                <a:cxn ang="0">
                  <a:pos x="19" y="1"/>
                </a:cxn>
                <a:cxn ang="0">
                  <a:pos x="22" y="0"/>
                </a:cxn>
                <a:cxn ang="0">
                  <a:pos x="21" y="1"/>
                </a:cxn>
                <a:cxn ang="0">
                  <a:pos x="20" y="3"/>
                </a:cxn>
                <a:cxn ang="0">
                  <a:pos x="19" y="5"/>
                </a:cxn>
                <a:cxn ang="0">
                  <a:pos x="18" y="7"/>
                </a:cxn>
                <a:cxn ang="0">
                  <a:pos x="16" y="8"/>
                </a:cxn>
                <a:cxn ang="0">
                  <a:pos x="14" y="9"/>
                </a:cxn>
                <a:cxn ang="0">
                  <a:pos x="0" y="9"/>
                </a:cxn>
              </a:cxnLst>
              <a:rect l="0" t="0" r="r" b="b"/>
              <a:pathLst>
                <a:path w="23" h="10">
                  <a:moveTo>
                    <a:pt x="0" y="9"/>
                  </a:moveTo>
                  <a:lnTo>
                    <a:pt x="2" y="7"/>
                  </a:lnTo>
                  <a:lnTo>
                    <a:pt x="5" y="5"/>
                  </a:lnTo>
                  <a:lnTo>
                    <a:pt x="7" y="4"/>
                  </a:lnTo>
                  <a:lnTo>
                    <a:pt x="10" y="2"/>
                  </a:lnTo>
                  <a:lnTo>
                    <a:pt x="13" y="1"/>
                  </a:lnTo>
                  <a:lnTo>
                    <a:pt x="16" y="1"/>
                  </a:lnTo>
                  <a:lnTo>
                    <a:pt x="19" y="1"/>
                  </a:lnTo>
                  <a:lnTo>
                    <a:pt x="22" y="0"/>
                  </a:lnTo>
                  <a:lnTo>
                    <a:pt x="21" y="1"/>
                  </a:lnTo>
                  <a:lnTo>
                    <a:pt x="20" y="3"/>
                  </a:lnTo>
                  <a:lnTo>
                    <a:pt x="19" y="5"/>
                  </a:lnTo>
                  <a:lnTo>
                    <a:pt x="18" y="7"/>
                  </a:lnTo>
                  <a:lnTo>
                    <a:pt x="16" y="8"/>
                  </a:lnTo>
                  <a:lnTo>
                    <a:pt x="14" y="9"/>
                  </a:lnTo>
                  <a:lnTo>
                    <a:pt x="0" y="9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215" name="Freeform 214"/>
            <p:cNvSpPr>
              <a:spLocks/>
            </p:cNvSpPr>
            <p:nvPr/>
          </p:nvSpPr>
          <p:spPr bwMode="auto">
            <a:xfrm>
              <a:off x="875" y="2009"/>
              <a:ext cx="57" cy="6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5" y="4"/>
                </a:cxn>
                <a:cxn ang="0">
                  <a:pos x="10" y="2"/>
                </a:cxn>
                <a:cxn ang="0">
                  <a:pos x="15" y="1"/>
                </a:cxn>
                <a:cxn ang="0">
                  <a:pos x="22" y="0"/>
                </a:cxn>
                <a:cxn ang="0">
                  <a:pos x="27" y="0"/>
                </a:cxn>
                <a:cxn ang="0">
                  <a:pos x="33" y="0"/>
                </a:cxn>
                <a:cxn ang="0">
                  <a:pos x="39" y="0"/>
                </a:cxn>
                <a:cxn ang="0">
                  <a:pos x="44" y="1"/>
                </a:cxn>
                <a:cxn ang="0">
                  <a:pos x="50" y="2"/>
                </a:cxn>
                <a:cxn ang="0">
                  <a:pos x="55" y="4"/>
                </a:cxn>
                <a:cxn ang="0">
                  <a:pos x="56" y="5"/>
                </a:cxn>
                <a:cxn ang="0">
                  <a:pos x="0" y="5"/>
                </a:cxn>
              </a:cxnLst>
              <a:rect l="0" t="0" r="r" b="b"/>
              <a:pathLst>
                <a:path w="57" h="6">
                  <a:moveTo>
                    <a:pt x="0" y="5"/>
                  </a:moveTo>
                  <a:lnTo>
                    <a:pt x="5" y="4"/>
                  </a:lnTo>
                  <a:lnTo>
                    <a:pt x="10" y="2"/>
                  </a:lnTo>
                  <a:lnTo>
                    <a:pt x="15" y="1"/>
                  </a:lnTo>
                  <a:lnTo>
                    <a:pt x="22" y="0"/>
                  </a:lnTo>
                  <a:lnTo>
                    <a:pt x="27" y="0"/>
                  </a:lnTo>
                  <a:lnTo>
                    <a:pt x="33" y="0"/>
                  </a:lnTo>
                  <a:lnTo>
                    <a:pt x="39" y="0"/>
                  </a:lnTo>
                  <a:lnTo>
                    <a:pt x="44" y="1"/>
                  </a:lnTo>
                  <a:lnTo>
                    <a:pt x="50" y="2"/>
                  </a:lnTo>
                  <a:lnTo>
                    <a:pt x="55" y="4"/>
                  </a:lnTo>
                  <a:lnTo>
                    <a:pt x="56" y="5"/>
                  </a:lnTo>
                  <a:lnTo>
                    <a:pt x="0" y="5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216" name="Freeform 215"/>
            <p:cNvSpPr>
              <a:spLocks/>
            </p:cNvSpPr>
            <p:nvPr/>
          </p:nvSpPr>
          <p:spPr bwMode="auto">
            <a:xfrm>
              <a:off x="1016" y="2014"/>
              <a:ext cx="8" cy="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5"/>
                </a:cxn>
                <a:cxn ang="0">
                  <a:pos x="4" y="5"/>
                </a:cxn>
                <a:cxn ang="0">
                  <a:pos x="6" y="5"/>
                </a:cxn>
                <a:cxn ang="0">
                  <a:pos x="7" y="0"/>
                </a:cxn>
                <a:cxn ang="0">
                  <a:pos x="0" y="0"/>
                </a:cxn>
              </a:cxnLst>
              <a:rect l="0" t="0" r="r" b="b"/>
              <a:pathLst>
                <a:path w="8" h="6">
                  <a:moveTo>
                    <a:pt x="0" y="0"/>
                  </a:moveTo>
                  <a:lnTo>
                    <a:pt x="2" y="5"/>
                  </a:lnTo>
                  <a:lnTo>
                    <a:pt x="4" y="5"/>
                  </a:lnTo>
                  <a:lnTo>
                    <a:pt x="6" y="5"/>
                  </a:lnTo>
                  <a:lnTo>
                    <a:pt x="7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217" name="Freeform 216"/>
            <p:cNvSpPr>
              <a:spLocks/>
            </p:cNvSpPr>
            <p:nvPr/>
          </p:nvSpPr>
          <p:spPr bwMode="auto">
            <a:xfrm>
              <a:off x="894" y="1934"/>
              <a:ext cx="274" cy="81"/>
            </a:xfrm>
            <a:custGeom>
              <a:avLst/>
              <a:gdLst/>
              <a:ahLst/>
              <a:cxnLst>
                <a:cxn ang="0">
                  <a:pos x="158" y="75"/>
                </a:cxn>
                <a:cxn ang="0">
                  <a:pos x="155" y="64"/>
                </a:cxn>
                <a:cxn ang="0">
                  <a:pos x="156" y="52"/>
                </a:cxn>
                <a:cxn ang="0">
                  <a:pos x="154" y="41"/>
                </a:cxn>
                <a:cxn ang="0">
                  <a:pos x="146" y="36"/>
                </a:cxn>
                <a:cxn ang="0">
                  <a:pos x="136" y="34"/>
                </a:cxn>
                <a:cxn ang="0">
                  <a:pos x="123" y="33"/>
                </a:cxn>
                <a:cxn ang="0">
                  <a:pos x="114" y="34"/>
                </a:cxn>
                <a:cxn ang="0">
                  <a:pos x="107" y="37"/>
                </a:cxn>
                <a:cxn ang="0">
                  <a:pos x="98" y="41"/>
                </a:cxn>
                <a:cxn ang="0">
                  <a:pos x="90" y="45"/>
                </a:cxn>
                <a:cxn ang="0">
                  <a:pos x="84" y="46"/>
                </a:cxn>
                <a:cxn ang="0">
                  <a:pos x="78" y="46"/>
                </a:cxn>
                <a:cxn ang="0">
                  <a:pos x="73" y="47"/>
                </a:cxn>
                <a:cxn ang="0">
                  <a:pos x="69" y="47"/>
                </a:cxn>
                <a:cxn ang="0">
                  <a:pos x="66" y="44"/>
                </a:cxn>
                <a:cxn ang="0">
                  <a:pos x="62" y="40"/>
                </a:cxn>
                <a:cxn ang="0">
                  <a:pos x="58" y="36"/>
                </a:cxn>
                <a:cxn ang="0">
                  <a:pos x="54" y="32"/>
                </a:cxn>
                <a:cxn ang="0">
                  <a:pos x="45" y="31"/>
                </a:cxn>
                <a:cxn ang="0">
                  <a:pos x="32" y="31"/>
                </a:cxn>
                <a:cxn ang="0">
                  <a:pos x="19" y="33"/>
                </a:cxn>
                <a:cxn ang="0">
                  <a:pos x="7" y="34"/>
                </a:cxn>
                <a:cxn ang="0">
                  <a:pos x="0" y="31"/>
                </a:cxn>
                <a:cxn ang="0">
                  <a:pos x="2" y="26"/>
                </a:cxn>
                <a:cxn ang="0">
                  <a:pos x="6" y="22"/>
                </a:cxn>
                <a:cxn ang="0">
                  <a:pos x="11" y="19"/>
                </a:cxn>
                <a:cxn ang="0">
                  <a:pos x="21" y="13"/>
                </a:cxn>
                <a:cxn ang="0">
                  <a:pos x="36" y="7"/>
                </a:cxn>
                <a:cxn ang="0">
                  <a:pos x="53" y="2"/>
                </a:cxn>
                <a:cxn ang="0">
                  <a:pos x="71" y="0"/>
                </a:cxn>
                <a:cxn ang="0">
                  <a:pos x="84" y="6"/>
                </a:cxn>
                <a:cxn ang="0">
                  <a:pos x="90" y="10"/>
                </a:cxn>
                <a:cxn ang="0">
                  <a:pos x="97" y="14"/>
                </a:cxn>
                <a:cxn ang="0">
                  <a:pos x="106" y="15"/>
                </a:cxn>
                <a:cxn ang="0">
                  <a:pos x="113" y="12"/>
                </a:cxn>
                <a:cxn ang="0">
                  <a:pos x="119" y="9"/>
                </a:cxn>
                <a:cxn ang="0">
                  <a:pos x="127" y="8"/>
                </a:cxn>
                <a:cxn ang="0">
                  <a:pos x="134" y="7"/>
                </a:cxn>
                <a:cxn ang="0">
                  <a:pos x="143" y="3"/>
                </a:cxn>
                <a:cxn ang="0">
                  <a:pos x="154" y="2"/>
                </a:cxn>
                <a:cxn ang="0">
                  <a:pos x="164" y="5"/>
                </a:cxn>
                <a:cxn ang="0">
                  <a:pos x="175" y="7"/>
                </a:cxn>
                <a:cxn ang="0">
                  <a:pos x="186" y="14"/>
                </a:cxn>
                <a:cxn ang="0">
                  <a:pos x="186" y="27"/>
                </a:cxn>
                <a:cxn ang="0">
                  <a:pos x="183" y="40"/>
                </a:cxn>
                <a:cxn ang="0">
                  <a:pos x="188" y="52"/>
                </a:cxn>
                <a:cxn ang="0">
                  <a:pos x="200" y="54"/>
                </a:cxn>
                <a:cxn ang="0">
                  <a:pos x="208" y="47"/>
                </a:cxn>
                <a:cxn ang="0">
                  <a:pos x="218" y="42"/>
                </a:cxn>
                <a:cxn ang="0">
                  <a:pos x="230" y="42"/>
                </a:cxn>
                <a:cxn ang="0">
                  <a:pos x="244" y="48"/>
                </a:cxn>
                <a:cxn ang="0">
                  <a:pos x="254" y="59"/>
                </a:cxn>
                <a:cxn ang="0">
                  <a:pos x="264" y="71"/>
                </a:cxn>
                <a:cxn ang="0">
                  <a:pos x="273" y="80"/>
                </a:cxn>
                <a:cxn ang="0">
                  <a:pos x="218" y="78"/>
                </a:cxn>
                <a:cxn ang="0">
                  <a:pos x="208" y="72"/>
                </a:cxn>
                <a:cxn ang="0">
                  <a:pos x="199" y="73"/>
                </a:cxn>
                <a:cxn ang="0">
                  <a:pos x="189" y="76"/>
                </a:cxn>
                <a:cxn ang="0">
                  <a:pos x="159" y="80"/>
                </a:cxn>
              </a:cxnLst>
              <a:rect l="0" t="0" r="r" b="b"/>
              <a:pathLst>
                <a:path w="274" h="81">
                  <a:moveTo>
                    <a:pt x="159" y="80"/>
                  </a:moveTo>
                  <a:lnTo>
                    <a:pt x="158" y="75"/>
                  </a:lnTo>
                  <a:lnTo>
                    <a:pt x="156" y="70"/>
                  </a:lnTo>
                  <a:lnTo>
                    <a:pt x="155" y="64"/>
                  </a:lnTo>
                  <a:lnTo>
                    <a:pt x="155" y="58"/>
                  </a:lnTo>
                  <a:lnTo>
                    <a:pt x="156" y="52"/>
                  </a:lnTo>
                  <a:lnTo>
                    <a:pt x="157" y="46"/>
                  </a:lnTo>
                  <a:lnTo>
                    <a:pt x="154" y="41"/>
                  </a:lnTo>
                  <a:lnTo>
                    <a:pt x="151" y="38"/>
                  </a:lnTo>
                  <a:lnTo>
                    <a:pt x="146" y="36"/>
                  </a:lnTo>
                  <a:lnTo>
                    <a:pt x="141" y="35"/>
                  </a:lnTo>
                  <a:lnTo>
                    <a:pt x="136" y="34"/>
                  </a:lnTo>
                  <a:lnTo>
                    <a:pt x="130" y="33"/>
                  </a:lnTo>
                  <a:lnTo>
                    <a:pt x="123" y="33"/>
                  </a:lnTo>
                  <a:lnTo>
                    <a:pt x="118" y="32"/>
                  </a:lnTo>
                  <a:lnTo>
                    <a:pt x="114" y="34"/>
                  </a:lnTo>
                  <a:lnTo>
                    <a:pt x="111" y="35"/>
                  </a:lnTo>
                  <a:lnTo>
                    <a:pt x="107" y="37"/>
                  </a:lnTo>
                  <a:lnTo>
                    <a:pt x="103" y="39"/>
                  </a:lnTo>
                  <a:lnTo>
                    <a:pt x="98" y="41"/>
                  </a:lnTo>
                  <a:lnTo>
                    <a:pt x="94" y="43"/>
                  </a:lnTo>
                  <a:lnTo>
                    <a:pt x="90" y="45"/>
                  </a:lnTo>
                  <a:lnTo>
                    <a:pt x="86" y="47"/>
                  </a:lnTo>
                  <a:lnTo>
                    <a:pt x="84" y="46"/>
                  </a:lnTo>
                  <a:lnTo>
                    <a:pt x="81" y="45"/>
                  </a:lnTo>
                  <a:lnTo>
                    <a:pt x="78" y="46"/>
                  </a:lnTo>
                  <a:lnTo>
                    <a:pt x="75" y="47"/>
                  </a:lnTo>
                  <a:lnTo>
                    <a:pt x="73" y="47"/>
                  </a:lnTo>
                  <a:lnTo>
                    <a:pt x="71" y="47"/>
                  </a:lnTo>
                  <a:lnTo>
                    <a:pt x="69" y="47"/>
                  </a:lnTo>
                  <a:lnTo>
                    <a:pt x="68" y="46"/>
                  </a:lnTo>
                  <a:lnTo>
                    <a:pt x="66" y="44"/>
                  </a:lnTo>
                  <a:lnTo>
                    <a:pt x="64" y="42"/>
                  </a:lnTo>
                  <a:lnTo>
                    <a:pt x="62" y="40"/>
                  </a:lnTo>
                  <a:lnTo>
                    <a:pt x="60" y="37"/>
                  </a:lnTo>
                  <a:lnTo>
                    <a:pt x="58" y="36"/>
                  </a:lnTo>
                  <a:lnTo>
                    <a:pt x="56" y="34"/>
                  </a:lnTo>
                  <a:lnTo>
                    <a:pt x="54" y="32"/>
                  </a:lnTo>
                  <a:lnTo>
                    <a:pt x="52" y="31"/>
                  </a:lnTo>
                  <a:lnTo>
                    <a:pt x="45" y="31"/>
                  </a:lnTo>
                  <a:lnTo>
                    <a:pt x="38" y="31"/>
                  </a:lnTo>
                  <a:lnTo>
                    <a:pt x="32" y="31"/>
                  </a:lnTo>
                  <a:lnTo>
                    <a:pt x="26" y="32"/>
                  </a:lnTo>
                  <a:lnTo>
                    <a:pt x="19" y="33"/>
                  </a:lnTo>
                  <a:lnTo>
                    <a:pt x="13" y="33"/>
                  </a:lnTo>
                  <a:lnTo>
                    <a:pt x="7" y="34"/>
                  </a:lnTo>
                  <a:lnTo>
                    <a:pt x="1" y="33"/>
                  </a:lnTo>
                  <a:lnTo>
                    <a:pt x="0" y="31"/>
                  </a:lnTo>
                  <a:lnTo>
                    <a:pt x="1" y="28"/>
                  </a:lnTo>
                  <a:lnTo>
                    <a:pt x="2" y="26"/>
                  </a:lnTo>
                  <a:lnTo>
                    <a:pt x="4" y="24"/>
                  </a:lnTo>
                  <a:lnTo>
                    <a:pt x="6" y="22"/>
                  </a:lnTo>
                  <a:lnTo>
                    <a:pt x="9" y="20"/>
                  </a:lnTo>
                  <a:lnTo>
                    <a:pt x="11" y="19"/>
                  </a:lnTo>
                  <a:lnTo>
                    <a:pt x="13" y="17"/>
                  </a:lnTo>
                  <a:lnTo>
                    <a:pt x="21" y="13"/>
                  </a:lnTo>
                  <a:lnTo>
                    <a:pt x="28" y="9"/>
                  </a:lnTo>
                  <a:lnTo>
                    <a:pt x="36" y="7"/>
                  </a:lnTo>
                  <a:lnTo>
                    <a:pt x="45" y="4"/>
                  </a:lnTo>
                  <a:lnTo>
                    <a:pt x="53" y="2"/>
                  </a:lnTo>
                  <a:lnTo>
                    <a:pt x="62" y="0"/>
                  </a:lnTo>
                  <a:lnTo>
                    <a:pt x="71" y="0"/>
                  </a:lnTo>
                  <a:lnTo>
                    <a:pt x="81" y="2"/>
                  </a:lnTo>
                  <a:lnTo>
                    <a:pt x="84" y="6"/>
                  </a:lnTo>
                  <a:lnTo>
                    <a:pt x="86" y="8"/>
                  </a:lnTo>
                  <a:lnTo>
                    <a:pt x="90" y="10"/>
                  </a:lnTo>
                  <a:lnTo>
                    <a:pt x="93" y="12"/>
                  </a:lnTo>
                  <a:lnTo>
                    <a:pt x="97" y="14"/>
                  </a:lnTo>
                  <a:lnTo>
                    <a:pt x="101" y="15"/>
                  </a:lnTo>
                  <a:lnTo>
                    <a:pt x="106" y="15"/>
                  </a:lnTo>
                  <a:lnTo>
                    <a:pt x="110" y="14"/>
                  </a:lnTo>
                  <a:lnTo>
                    <a:pt x="113" y="12"/>
                  </a:lnTo>
                  <a:lnTo>
                    <a:pt x="116" y="10"/>
                  </a:lnTo>
                  <a:lnTo>
                    <a:pt x="119" y="9"/>
                  </a:lnTo>
                  <a:lnTo>
                    <a:pt x="123" y="9"/>
                  </a:lnTo>
                  <a:lnTo>
                    <a:pt x="127" y="8"/>
                  </a:lnTo>
                  <a:lnTo>
                    <a:pt x="131" y="7"/>
                  </a:lnTo>
                  <a:lnTo>
                    <a:pt x="134" y="7"/>
                  </a:lnTo>
                  <a:lnTo>
                    <a:pt x="138" y="6"/>
                  </a:lnTo>
                  <a:lnTo>
                    <a:pt x="143" y="3"/>
                  </a:lnTo>
                  <a:lnTo>
                    <a:pt x="149" y="1"/>
                  </a:lnTo>
                  <a:lnTo>
                    <a:pt x="154" y="2"/>
                  </a:lnTo>
                  <a:lnTo>
                    <a:pt x="159" y="3"/>
                  </a:lnTo>
                  <a:lnTo>
                    <a:pt x="164" y="5"/>
                  </a:lnTo>
                  <a:lnTo>
                    <a:pt x="170" y="7"/>
                  </a:lnTo>
                  <a:lnTo>
                    <a:pt x="175" y="7"/>
                  </a:lnTo>
                  <a:lnTo>
                    <a:pt x="182" y="8"/>
                  </a:lnTo>
                  <a:lnTo>
                    <a:pt x="186" y="14"/>
                  </a:lnTo>
                  <a:lnTo>
                    <a:pt x="187" y="20"/>
                  </a:lnTo>
                  <a:lnTo>
                    <a:pt x="186" y="27"/>
                  </a:lnTo>
                  <a:lnTo>
                    <a:pt x="184" y="33"/>
                  </a:lnTo>
                  <a:lnTo>
                    <a:pt x="183" y="40"/>
                  </a:lnTo>
                  <a:lnTo>
                    <a:pt x="184" y="47"/>
                  </a:lnTo>
                  <a:lnTo>
                    <a:pt x="188" y="52"/>
                  </a:lnTo>
                  <a:lnTo>
                    <a:pt x="195" y="57"/>
                  </a:lnTo>
                  <a:lnTo>
                    <a:pt x="200" y="54"/>
                  </a:lnTo>
                  <a:lnTo>
                    <a:pt x="205" y="50"/>
                  </a:lnTo>
                  <a:lnTo>
                    <a:pt x="208" y="47"/>
                  </a:lnTo>
                  <a:lnTo>
                    <a:pt x="213" y="44"/>
                  </a:lnTo>
                  <a:lnTo>
                    <a:pt x="218" y="42"/>
                  </a:lnTo>
                  <a:lnTo>
                    <a:pt x="224" y="41"/>
                  </a:lnTo>
                  <a:lnTo>
                    <a:pt x="230" y="42"/>
                  </a:lnTo>
                  <a:lnTo>
                    <a:pt x="236" y="46"/>
                  </a:lnTo>
                  <a:lnTo>
                    <a:pt x="244" y="48"/>
                  </a:lnTo>
                  <a:lnTo>
                    <a:pt x="250" y="53"/>
                  </a:lnTo>
                  <a:lnTo>
                    <a:pt x="254" y="59"/>
                  </a:lnTo>
                  <a:lnTo>
                    <a:pt x="260" y="65"/>
                  </a:lnTo>
                  <a:lnTo>
                    <a:pt x="264" y="71"/>
                  </a:lnTo>
                  <a:lnTo>
                    <a:pt x="270" y="77"/>
                  </a:lnTo>
                  <a:lnTo>
                    <a:pt x="273" y="80"/>
                  </a:lnTo>
                  <a:lnTo>
                    <a:pt x="219" y="80"/>
                  </a:lnTo>
                  <a:lnTo>
                    <a:pt x="218" y="78"/>
                  </a:lnTo>
                  <a:lnTo>
                    <a:pt x="215" y="72"/>
                  </a:lnTo>
                  <a:lnTo>
                    <a:pt x="208" y="72"/>
                  </a:lnTo>
                  <a:lnTo>
                    <a:pt x="204" y="72"/>
                  </a:lnTo>
                  <a:lnTo>
                    <a:pt x="199" y="73"/>
                  </a:lnTo>
                  <a:lnTo>
                    <a:pt x="193" y="74"/>
                  </a:lnTo>
                  <a:lnTo>
                    <a:pt x="189" y="76"/>
                  </a:lnTo>
                  <a:lnTo>
                    <a:pt x="185" y="80"/>
                  </a:lnTo>
                  <a:lnTo>
                    <a:pt x="159" y="80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218" name="Freeform 217"/>
            <p:cNvSpPr>
              <a:spLocks/>
            </p:cNvSpPr>
            <p:nvPr/>
          </p:nvSpPr>
          <p:spPr bwMode="auto">
            <a:xfrm>
              <a:off x="790" y="2020"/>
              <a:ext cx="22" cy="6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5" y="1"/>
                </a:cxn>
                <a:cxn ang="0">
                  <a:pos x="7" y="0"/>
                </a:cxn>
                <a:cxn ang="0">
                  <a:pos x="21" y="0"/>
                </a:cxn>
                <a:cxn ang="0">
                  <a:pos x="19" y="1"/>
                </a:cxn>
                <a:cxn ang="0">
                  <a:pos x="16" y="2"/>
                </a:cxn>
                <a:cxn ang="0">
                  <a:pos x="13" y="4"/>
                </a:cxn>
                <a:cxn ang="0">
                  <a:pos x="10" y="5"/>
                </a:cxn>
                <a:cxn ang="0">
                  <a:pos x="0" y="5"/>
                </a:cxn>
              </a:cxnLst>
              <a:rect l="0" t="0" r="r" b="b"/>
              <a:pathLst>
                <a:path w="22" h="6">
                  <a:moveTo>
                    <a:pt x="0" y="5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5" y="1"/>
                  </a:lnTo>
                  <a:lnTo>
                    <a:pt x="7" y="0"/>
                  </a:lnTo>
                  <a:lnTo>
                    <a:pt x="21" y="0"/>
                  </a:lnTo>
                  <a:lnTo>
                    <a:pt x="19" y="1"/>
                  </a:lnTo>
                  <a:lnTo>
                    <a:pt x="16" y="2"/>
                  </a:lnTo>
                  <a:lnTo>
                    <a:pt x="13" y="4"/>
                  </a:lnTo>
                  <a:lnTo>
                    <a:pt x="10" y="5"/>
                  </a:lnTo>
                  <a:lnTo>
                    <a:pt x="0" y="5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219" name="Freeform 218"/>
            <p:cNvSpPr>
              <a:spLocks/>
            </p:cNvSpPr>
            <p:nvPr/>
          </p:nvSpPr>
          <p:spPr bwMode="auto">
            <a:xfrm>
              <a:off x="819" y="2025"/>
              <a:ext cx="17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1"/>
                </a:cxn>
                <a:cxn ang="0">
                  <a:pos x="8" y="1"/>
                </a:cxn>
                <a:cxn ang="0">
                  <a:pos x="14" y="2"/>
                </a:cxn>
                <a:cxn ang="0">
                  <a:pos x="15" y="1"/>
                </a:cxn>
                <a:cxn ang="0">
                  <a:pos x="15" y="0"/>
                </a:cxn>
                <a:cxn ang="0">
                  <a:pos x="16" y="0"/>
                </a:cxn>
                <a:cxn ang="0">
                  <a:pos x="0" y="0"/>
                </a:cxn>
              </a:cxnLst>
              <a:rect l="0" t="0" r="r" b="b"/>
              <a:pathLst>
                <a:path w="17" h="3">
                  <a:moveTo>
                    <a:pt x="0" y="0"/>
                  </a:moveTo>
                  <a:lnTo>
                    <a:pt x="3" y="1"/>
                  </a:lnTo>
                  <a:lnTo>
                    <a:pt x="8" y="1"/>
                  </a:lnTo>
                  <a:lnTo>
                    <a:pt x="14" y="2"/>
                  </a:lnTo>
                  <a:lnTo>
                    <a:pt x="15" y="1"/>
                  </a:lnTo>
                  <a:lnTo>
                    <a:pt x="15" y="0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220" name="Freeform 219"/>
            <p:cNvSpPr>
              <a:spLocks/>
            </p:cNvSpPr>
            <p:nvPr/>
          </p:nvSpPr>
          <p:spPr bwMode="auto">
            <a:xfrm>
              <a:off x="854" y="2020"/>
              <a:ext cx="80" cy="6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1" y="5"/>
                </a:cxn>
                <a:cxn ang="0">
                  <a:pos x="7" y="3"/>
                </a:cxn>
                <a:cxn ang="0">
                  <a:pos x="13" y="2"/>
                </a:cxn>
                <a:cxn ang="0">
                  <a:pos x="19" y="0"/>
                </a:cxn>
                <a:cxn ang="0">
                  <a:pos x="20" y="0"/>
                </a:cxn>
                <a:cxn ang="0">
                  <a:pos x="77" y="0"/>
                </a:cxn>
                <a:cxn ang="0">
                  <a:pos x="78" y="1"/>
                </a:cxn>
                <a:cxn ang="0">
                  <a:pos x="79" y="4"/>
                </a:cxn>
                <a:cxn ang="0">
                  <a:pos x="79" y="5"/>
                </a:cxn>
                <a:cxn ang="0">
                  <a:pos x="0" y="5"/>
                </a:cxn>
              </a:cxnLst>
              <a:rect l="0" t="0" r="r" b="b"/>
              <a:pathLst>
                <a:path w="80" h="6">
                  <a:moveTo>
                    <a:pt x="0" y="5"/>
                  </a:moveTo>
                  <a:lnTo>
                    <a:pt x="1" y="5"/>
                  </a:lnTo>
                  <a:lnTo>
                    <a:pt x="7" y="3"/>
                  </a:lnTo>
                  <a:lnTo>
                    <a:pt x="13" y="2"/>
                  </a:lnTo>
                  <a:lnTo>
                    <a:pt x="19" y="0"/>
                  </a:lnTo>
                  <a:lnTo>
                    <a:pt x="20" y="0"/>
                  </a:lnTo>
                  <a:lnTo>
                    <a:pt x="77" y="0"/>
                  </a:lnTo>
                  <a:lnTo>
                    <a:pt x="78" y="1"/>
                  </a:lnTo>
                  <a:lnTo>
                    <a:pt x="79" y="4"/>
                  </a:lnTo>
                  <a:lnTo>
                    <a:pt x="79" y="5"/>
                  </a:lnTo>
                  <a:lnTo>
                    <a:pt x="0" y="5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221" name="Freeform 220"/>
            <p:cNvSpPr>
              <a:spLocks/>
            </p:cNvSpPr>
            <p:nvPr/>
          </p:nvSpPr>
          <p:spPr bwMode="auto">
            <a:xfrm>
              <a:off x="989" y="2020"/>
              <a:ext cx="43" cy="6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4" y="4"/>
                </a:cxn>
                <a:cxn ang="0">
                  <a:pos x="11" y="3"/>
                </a:cxn>
                <a:cxn ang="0">
                  <a:pos x="17" y="0"/>
                </a:cxn>
                <a:cxn ang="0">
                  <a:pos x="20" y="0"/>
                </a:cxn>
                <a:cxn ang="0">
                  <a:pos x="24" y="0"/>
                </a:cxn>
                <a:cxn ang="0">
                  <a:pos x="35" y="0"/>
                </a:cxn>
                <a:cxn ang="0">
                  <a:pos x="36" y="0"/>
                </a:cxn>
                <a:cxn ang="0">
                  <a:pos x="39" y="1"/>
                </a:cxn>
                <a:cxn ang="0">
                  <a:pos x="40" y="3"/>
                </a:cxn>
                <a:cxn ang="0">
                  <a:pos x="42" y="5"/>
                </a:cxn>
                <a:cxn ang="0">
                  <a:pos x="0" y="5"/>
                </a:cxn>
              </a:cxnLst>
              <a:rect l="0" t="0" r="r" b="b"/>
              <a:pathLst>
                <a:path w="43" h="6">
                  <a:moveTo>
                    <a:pt x="0" y="5"/>
                  </a:moveTo>
                  <a:lnTo>
                    <a:pt x="4" y="4"/>
                  </a:lnTo>
                  <a:lnTo>
                    <a:pt x="11" y="3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35" y="0"/>
                  </a:lnTo>
                  <a:lnTo>
                    <a:pt x="36" y="0"/>
                  </a:lnTo>
                  <a:lnTo>
                    <a:pt x="39" y="1"/>
                  </a:lnTo>
                  <a:lnTo>
                    <a:pt x="40" y="3"/>
                  </a:lnTo>
                  <a:lnTo>
                    <a:pt x="42" y="5"/>
                  </a:lnTo>
                  <a:lnTo>
                    <a:pt x="0" y="5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222" name="Freeform 221"/>
            <p:cNvSpPr>
              <a:spLocks/>
            </p:cNvSpPr>
            <p:nvPr/>
          </p:nvSpPr>
          <p:spPr bwMode="auto">
            <a:xfrm>
              <a:off x="1056" y="2020"/>
              <a:ext cx="22" cy="6"/>
            </a:xfrm>
            <a:custGeom>
              <a:avLst/>
              <a:gdLst/>
              <a:ahLst/>
              <a:cxnLst>
                <a:cxn ang="0">
                  <a:pos x="8" y="5"/>
                </a:cxn>
                <a:cxn ang="0">
                  <a:pos x="3" y="3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21" y="0"/>
                </a:cxn>
                <a:cxn ang="0">
                  <a:pos x="17" y="2"/>
                </a:cxn>
                <a:cxn ang="0">
                  <a:pos x="15" y="4"/>
                </a:cxn>
                <a:cxn ang="0">
                  <a:pos x="13" y="5"/>
                </a:cxn>
                <a:cxn ang="0">
                  <a:pos x="12" y="5"/>
                </a:cxn>
                <a:cxn ang="0">
                  <a:pos x="8" y="5"/>
                </a:cxn>
              </a:cxnLst>
              <a:rect l="0" t="0" r="r" b="b"/>
              <a:pathLst>
                <a:path w="22" h="6">
                  <a:moveTo>
                    <a:pt x="8" y="5"/>
                  </a:moveTo>
                  <a:lnTo>
                    <a:pt x="3" y="3"/>
                  </a:lnTo>
                  <a:lnTo>
                    <a:pt x="1" y="0"/>
                  </a:lnTo>
                  <a:lnTo>
                    <a:pt x="0" y="0"/>
                  </a:lnTo>
                  <a:lnTo>
                    <a:pt x="21" y="0"/>
                  </a:lnTo>
                  <a:lnTo>
                    <a:pt x="17" y="2"/>
                  </a:lnTo>
                  <a:lnTo>
                    <a:pt x="15" y="4"/>
                  </a:lnTo>
                  <a:lnTo>
                    <a:pt x="13" y="5"/>
                  </a:lnTo>
                  <a:lnTo>
                    <a:pt x="12" y="5"/>
                  </a:lnTo>
                  <a:lnTo>
                    <a:pt x="8" y="5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223" name="Freeform 222"/>
            <p:cNvSpPr>
              <a:spLocks/>
            </p:cNvSpPr>
            <p:nvPr/>
          </p:nvSpPr>
          <p:spPr bwMode="auto">
            <a:xfrm>
              <a:off x="1118" y="2020"/>
              <a:ext cx="167" cy="6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8" y="4"/>
                </a:cxn>
                <a:cxn ang="0">
                  <a:pos x="3" y="2"/>
                </a:cxn>
                <a:cxn ang="0">
                  <a:pos x="0" y="0"/>
                </a:cxn>
                <a:cxn ang="0">
                  <a:pos x="53" y="0"/>
                </a:cxn>
                <a:cxn ang="0">
                  <a:pos x="56" y="0"/>
                </a:cxn>
                <a:cxn ang="0">
                  <a:pos x="63" y="2"/>
                </a:cxn>
                <a:cxn ang="0">
                  <a:pos x="70" y="3"/>
                </a:cxn>
                <a:cxn ang="0">
                  <a:pos x="79" y="4"/>
                </a:cxn>
                <a:cxn ang="0">
                  <a:pos x="86" y="4"/>
                </a:cxn>
                <a:cxn ang="0">
                  <a:pos x="95" y="3"/>
                </a:cxn>
                <a:cxn ang="0">
                  <a:pos x="101" y="3"/>
                </a:cxn>
                <a:cxn ang="0">
                  <a:pos x="109" y="2"/>
                </a:cxn>
                <a:cxn ang="0">
                  <a:pos x="118" y="2"/>
                </a:cxn>
                <a:cxn ang="0">
                  <a:pos x="125" y="3"/>
                </a:cxn>
                <a:cxn ang="0">
                  <a:pos x="130" y="2"/>
                </a:cxn>
                <a:cxn ang="0">
                  <a:pos x="136" y="2"/>
                </a:cxn>
                <a:cxn ang="0">
                  <a:pos x="141" y="2"/>
                </a:cxn>
                <a:cxn ang="0">
                  <a:pos x="146" y="2"/>
                </a:cxn>
                <a:cxn ang="0">
                  <a:pos x="151" y="2"/>
                </a:cxn>
                <a:cxn ang="0">
                  <a:pos x="155" y="3"/>
                </a:cxn>
                <a:cxn ang="0">
                  <a:pos x="160" y="3"/>
                </a:cxn>
                <a:cxn ang="0">
                  <a:pos x="165" y="4"/>
                </a:cxn>
                <a:cxn ang="0">
                  <a:pos x="166" y="5"/>
                </a:cxn>
                <a:cxn ang="0">
                  <a:pos x="10" y="5"/>
                </a:cxn>
              </a:cxnLst>
              <a:rect l="0" t="0" r="r" b="b"/>
              <a:pathLst>
                <a:path w="167" h="6">
                  <a:moveTo>
                    <a:pt x="10" y="5"/>
                  </a:moveTo>
                  <a:lnTo>
                    <a:pt x="8" y="4"/>
                  </a:lnTo>
                  <a:lnTo>
                    <a:pt x="3" y="2"/>
                  </a:lnTo>
                  <a:lnTo>
                    <a:pt x="0" y="0"/>
                  </a:lnTo>
                  <a:lnTo>
                    <a:pt x="53" y="0"/>
                  </a:lnTo>
                  <a:lnTo>
                    <a:pt x="56" y="0"/>
                  </a:lnTo>
                  <a:lnTo>
                    <a:pt x="63" y="2"/>
                  </a:lnTo>
                  <a:lnTo>
                    <a:pt x="70" y="3"/>
                  </a:lnTo>
                  <a:lnTo>
                    <a:pt x="79" y="4"/>
                  </a:lnTo>
                  <a:lnTo>
                    <a:pt x="86" y="4"/>
                  </a:lnTo>
                  <a:lnTo>
                    <a:pt x="95" y="3"/>
                  </a:lnTo>
                  <a:lnTo>
                    <a:pt x="101" y="3"/>
                  </a:lnTo>
                  <a:lnTo>
                    <a:pt x="109" y="2"/>
                  </a:lnTo>
                  <a:lnTo>
                    <a:pt x="118" y="2"/>
                  </a:lnTo>
                  <a:lnTo>
                    <a:pt x="125" y="3"/>
                  </a:lnTo>
                  <a:lnTo>
                    <a:pt x="130" y="2"/>
                  </a:lnTo>
                  <a:lnTo>
                    <a:pt x="136" y="2"/>
                  </a:lnTo>
                  <a:lnTo>
                    <a:pt x="141" y="2"/>
                  </a:lnTo>
                  <a:lnTo>
                    <a:pt x="146" y="2"/>
                  </a:lnTo>
                  <a:lnTo>
                    <a:pt x="151" y="2"/>
                  </a:lnTo>
                  <a:lnTo>
                    <a:pt x="155" y="3"/>
                  </a:lnTo>
                  <a:lnTo>
                    <a:pt x="160" y="3"/>
                  </a:lnTo>
                  <a:lnTo>
                    <a:pt x="165" y="4"/>
                  </a:lnTo>
                  <a:lnTo>
                    <a:pt x="166" y="5"/>
                  </a:lnTo>
                  <a:lnTo>
                    <a:pt x="10" y="5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224" name="Freeform 223"/>
            <p:cNvSpPr>
              <a:spLocks/>
            </p:cNvSpPr>
            <p:nvPr/>
          </p:nvSpPr>
          <p:spPr bwMode="auto">
            <a:xfrm>
              <a:off x="742" y="2031"/>
              <a:ext cx="94" cy="90"/>
            </a:xfrm>
            <a:custGeom>
              <a:avLst/>
              <a:gdLst/>
              <a:ahLst/>
              <a:cxnLst>
                <a:cxn ang="0">
                  <a:pos x="3" y="89"/>
                </a:cxn>
                <a:cxn ang="0">
                  <a:pos x="1" y="87"/>
                </a:cxn>
                <a:cxn ang="0">
                  <a:pos x="1" y="81"/>
                </a:cxn>
                <a:cxn ang="0">
                  <a:pos x="0" y="73"/>
                </a:cxn>
                <a:cxn ang="0">
                  <a:pos x="1" y="67"/>
                </a:cxn>
                <a:cxn ang="0">
                  <a:pos x="2" y="59"/>
                </a:cxn>
                <a:cxn ang="0">
                  <a:pos x="5" y="59"/>
                </a:cxn>
                <a:cxn ang="0">
                  <a:pos x="6" y="58"/>
                </a:cxn>
                <a:cxn ang="0">
                  <a:pos x="7" y="56"/>
                </a:cxn>
                <a:cxn ang="0">
                  <a:pos x="7" y="54"/>
                </a:cxn>
                <a:cxn ang="0">
                  <a:pos x="11" y="51"/>
                </a:cxn>
                <a:cxn ang="0">
                  <a:pos x="16" y="47"/>
                </a:cxn>
                <a:cxn ang="0">
                  <a:pos x="20" y="41"/>
                </a:cxn>
                <a:cxn ang="0">
                  <a:pos x="25" y="37"/>
                </a:cxn>
                <a:cxn ang="0">
                  <a:pos x="29" y="32"/>
                </a:cxn>
                <a:cxn ang="0">
                  <a:pos x="34" y="27"/>
                </a:cxn>
                <a:cxn ang="0">
                  <a:pos x="39" y="22"/>
                </a:cxn>
                <a:cxn ang="0">
                  <a:pos x="43" y="18"/>
                </a:cxn>
                <a:cxn ang="0">
                  <a:pos x="48" y="13"/>
                </a:cxn>
                <a:cxn ang="0">
                  <a:pos x="54" y="9"/>
                </a:cxn>
                <a:cxn ang="0">
                  <a:pos x="59" y="6"/>
                </a:cxn>
                <a:cxn ang="0">
                  <a:pos x="64" y="3"/>
                </a:cxn>
                <a:cxn ang="0">
                  <a:pos x="70" y="0"/>
                </a:cxn>
                <a:cxn ang="0">
                  <a:pos x="72" y="0"/>
                </a:cxn>
                <a:cxn ang="0">
                  <a:pos x="93" y="0"/>
                </a:cxn>
                <a:cxn ang="0">
                  <a:pos x="89" y="3"/>
                </a:cxn>
                <a:cxn ang="0">
                  <a:pos x="85" y="6"/>
                </a:cxn>
                <a:cxn ang="0">
                  <a:pos x="82" y="8"/>
                </a:cxn>
                <a:cxn ang="0">
                  <a:pos x="81" y="13"/>
                </a:cxn>
                <a:cxn ang="0">
                  <a:pos x="79" y="14"/>
                </a:cxn>
                <a:cxn ang="0">
                  <a:pos x="76" y="16"/>
                </a:cxn>
                <a:cxn ang="0">
                  <a:pos x="72" y="18"/>
                </a:cxn>
                <a:cxn ang="0">
                  <a:pos x="70" y="20"/>
                </a:cxn>
                <a:cxn ang="0">
                  <a:pos x="67" y="22"/>
                </a:cxn>
                <a:cxn ang="0">
                  <a:pos x="63" y="22"/>
                </a:cxn>
                <a:cxn ang="0">
                  <a:pos x="59" y="22"/>
                </a:cxn>
                <a:cxn ang="0">
                  <a:pos x="54" y="22"/>
                </a:cxn>
                <a:cxn ang="0">
                  <a:pos x="52" y="27"/>
                </a:cxn>
                <a:cxn ang="0">
                  <a:pos x="48" y="30"/>
                </a:cxn>
                <a:cxn ang="0">
                  <a:pos x="44" y="32"/>
                </a:cxn>
                <a:cxn ang="0">
                  <a:pos x="43" y="37"/>
                </a:cxn>
                <a:cxn ang="0">
                  <a:pos x="39" y="38"/>
                </a:cxn>
                <a:cxn ang="0">
                  <a:pos x="37" y="39"/>
                </a:cxn>
                <a:cxn ang="0">
                  <a:pos x="34" y="42"/>
                </a:cxn>
                <a:cxn ang="0">
                  <a:pos x="33" y="45"/>
                </a:cxn>
                <a:cxn ang="0">
                  <a:pos x="32" y="52"/>
                </a:cxn>
                <a:cxn ang="0">
                  <a:pos x="32" y="58"/>
                </a:cxn>
                <a:cxn ang="0">
                  <a:pos x="35" y="66"/>
                </a:cxn>
                <a:cxn ang="0">
                  <a:pos x="38" y="71"/>
                </a:cxn>
                <a:cxn ang="0">
                  <a:pos x="39" y="77"/>
                </a:cxn>
                <a:cxn ang="0">
                  <a:pos x="40" y="82"/>
                </a:cxn>
                <a:cxn ang="0">
                  <a:pos x="39" y="88"/>
                </a:cxn>
                <a:cxn ang="0">
                  <a:pos x="37" y="89"/>
                </a:cxn>
                <a:cxn ang="0">
                  <a:pos x="3" y="89"/>
                </a:cxn>
              </a:cxnLst>
              <a:rect l="0" t="0" r="r" b="b"/>
              <a:pathLst>
                <a:path w="94" h="90">
                  <a:moveTo>
                    <a:pt x="3" y="89"/>
                  </a:moveTo>
                  <a:lnTo>
                    <a:pt x="1" y="87"/>
                  </a:lnTo>
                  <a:lnTo>
                    <a:pt x="1" y="81"/>
                  </a:lnTo>
                  <a:lnTo>
                    <a:pt x="0" y="73"/>
                  </a:lnTo>
                  <a:lnTo>
                    <a:pt x="1" y="67"/>
                  </a:lnTo>
                  <a:lnTo>
                    <a:pt x="2" y="59"/>
                  </a:lnTo>
                  <a:lnTo>
                    <a:pt x="5" y="59"/>
                  </a:lnTo>
                  <a:lnTo>
                    <a:pt x="6" y="58"/>
                  </a:lnTo>
                  <a:lnTo>
                    <a:pt x="7" y="56"/>
                  </a:lnTo>
                  <a:lnTo>
                    <a:pt x="7" y="54"/>
                  </a:lnTo>
                  <a:lnTo>
                    <a:pt x="11" y="51"/>
                  </a:lnTo>
                  <a:lnTo>
                    <a:pt x="16" y="47"/>
                  </a:lnTo>
                  <a:lnTo>
                    <a:pt x="20" y="41"/>
                  </a:lnTo>
                  <a:lnTo>
                    <a:pt x="25" y="37"/>
                  </a:lnTo>
                  <a:lnTo>
                    <a:pt x="29" y="32"/>
                  </a:lnTo>
                  <a:lnTo>
                    <a:pt x="34" y="27"/>
                  </a:lnTo>
                  <a:lnTo>
                    <a:pt x="39" y="22"/>
                  </a:lnTo>
                  <a:lnTo>
                    <a:pt x="43" y="18"/>
                  </a:lnTo>
                  <a:lnTo>
                    <a:pt x="48" y="13"/>
                  </a:lnTo>
                  <a:lnTo>
                    <a:pt x="54" y="9"/>
                  </a:lnTo>
                  <a:lnTo>
                    <a:pt x="59" y="6"/>
                  </a:lnTo>
                  <a:lnTo>
                    <a:pt x="64" y="3"/>
                  </a:lnTo>
                  <a:lnTo>
                    <a:pt x="70" y="0"/>
                  </a:lnTo>
                  <a:lnTo>
                    <a:pt x="72" y="0"/>
                  </a:lnTo>
                  <a:lnTo>
                    <a:pt x="93" y="0"/>
                  </a:lnTo>
                  <a:lnTo>
                    <a:pt x="89" y="3"/>
                  </a:lnTo>
                  <a:lnTo>
                    <a:pt x="85" y="6"/>
                  </a:lnTo>
                  <a:lnTo>
                    <a:pt x="82" y="8"/>
                  </a:lnTo>
                  <a:lnTo>
                    <a:pt x="81" y="13"/>
                  </a:lnTo>
                  <a:lnTo>
                    <a:pt x="79" y="14"/>
                  </a:lnTo>
                  <a:lnTo>
                    <a:pt x="76" y="16"/>
                  </a:lnTo>
                  <a:lnTo>
                    <a:pt x="72" y="18"/>
                  </a:lnTo>
                  <a:lnTo>
                    <a:pt x="70" y="20"/>
                  </a:lnTo>
                  <a:lnTo>
                    <a:pt x="67" y="22"/>
                  </a:lnTo>
                  <a:lnTo>
                    <a:pt x="63" y="22"/>
                  </a:lnTo>
                  <a:lnTo>
                    <a:pt x="59" y="22"/>
                  </a:lnTo>
                  <a:lnTo>
                    <a:pt x="54" y="22"/>
                  </a:lnTo>
                  <a:lnTo>
                    <a:pt x="52" y="27"/>
                  </a:lnTo>
                  <a:lnTo>
                    <a:pt x="48" y="30"/>
                  </a:lnTo>
                  <a:lnTo>
                    <a:pt x="44" y="32"/>
                  </a:lnTo>
                  <a:lnTo>
                    <a:pt x="43" y="37"/>
                  </a:lnTo>
                  <a:lnTo>
                    <a:pt x="39" y="38"/>
                  </a:lnTo>
                  <a:lnTo>
                    <a:pt x="37" y="39"/>
                  </a:lnTo>
                  <a:lnTo>
                    <a:pt x="34" y="42"/>
                  </a:lnTo>
                  <a:lnTo>
                    <a:pt x="33" y="45"/>
                  </a:lnTo>
                  <a:lnTo>
                    <a:pt x="32" y="52"/>
                  </a:lnTo>
                  <a:lnTo>
                    <a:pt x="32" y="58"/>
                  </a:lnTo>
                  <a:lnTo>
                    <a:pt x="35" y="66"/>
                  </a:lnTo>
                  <a:lnTo>
                    <a:pt x="38" y="71"/>
                  </a:lnTo>
                  <a:lnTo>
                    <a:pt x="39" y="77"/>
                  </a:lnTo>
                  <a:lnTo>
                    <a:pt x="40" y="82"/>
                  </a:lnTo>
                  <a:lnTo>
                    <a:pt x="39" y="88"/>
                  </a:lnTo>
                  <a:lnTo>
                    <a:pt x="37" y="89"/>
                  </a:lnTo>
                  <a:lnTo>
                    <a:pt x="3" y="89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225" name="Freeform 224"/>
            <p:cNvSpPr>
              <a:spLocks/>
            </p:cNvSpPr>
            <p:nvPr/>
          </p:nvSpPr>
          <p:spPr bwMode="auto">
            <a:xfrm>
              <a:off x="807" y="2031"/>
              <a:ext cx="375" cy="90"/>
            </a:xfrm>
            <a:custGeom>
              <a:avLst/>
              <a:gdLst/>
              <a:ahLst/>
              <a:cxnLst>
                <a:cxn ang="0">
                  <a:pos x="9" y="78"/>
                </a:cxn>
                <a:cxn ang="0">
                  <a:pos x="4" y="53"/>
                </a:cxn>
                <a:cxn ang="0">
                  <a:pos x="1" y="33"/>
                </a:cxn>
                <a:cxn ang="0">
                  <a:pos x="10" y="35"/>
                </a:cxn>
                <a:cxn ang="0">
                  <a:pos x="18" y="37"/>
                </a:cxn>
                <a:cxn ang="0">
                  <a:pos x="22" y="22"/>
                </a:cxn>
                <a:cxn ang="0">
                  <a:pos x="31" y="11"/>
                </a:cxn>
                <a:cxn ang="0">
                  <a:pos x="130" y="0"/>
                </a:cxn>
                <a:cxn ang="0">
                  <a:pos x="123" y="20"/>
                </a:cxn>
                <a:cxn ang="0">
                  <a:pos x="119" y="34"/>
                </a:cxn>
                <a:cxn ang="0">
                  <a:pos x="132" y="35"/>
                </a:cxn>
                <a:cxn ang="0">
                  <a:pos x="141" y="24"/>
                </a:cxn>
                <a:cxn ang="0">
                  <a:pos x="155" y="8"/>
                </a:cxn>
                <a:cxn ang="0">
                  <a:pos x="179" y="0"/>
                </a:cxn>
                <a:cxn ang="0">
                  <a:pos x="225" y="10"/>
                </a:cxn>
                <a:cxn ang="0">
                  <a:pos x="216" y="28"/>
                </a:cxn>
                <a:cxn ang="0">
                  <a:pos x="202" y="44"/>
                </a:cxn>
                <a:cxn ang="0">
                  <a:pos x="218" y="50"/>
                </a:cxn>
                <a:cxn ang="0">
                  <a:pos x="244" y="37"/>
                </a:cxn>
                <a:cxn ang="0">
                  <a:pos x="271" y="34"/>
                </a:cxn>
                <a:cxn ang="0">
                  <a:pos x="293" y="41"/>
                </a:cxn>
                <a:cxn ang="0">
                  <a:pos x="295" y="54"/>
                </a:cxn>
                <a:cxn ang="0">
                  <a:pos x="291" y="82"/>
                </a:cxn>
                <a:cxn ang="0">
                  <a:pos x="319" y="85"/>
                </a:cxn>
                <a:cxn ang="0">
                  <a:pos x="350" y="79"/>
                </a:cxn>
                <a:cxn ang="0">
                  <a:pos x="370" y="87"/>
                </a:cxn>
                <a:cxn ang="0">
                  <a:pos x="266" y="76"/>
                </a:cxn>
                <a:cxn ang="0">
                  <a:pos x="247" y="66"/>
                </a:cxn>
                <a:cxn ang="0">
                  <a:pos x="229" y="66"/>
                </a:cxn>
                <a:cxn ang="0">
                  <a:pos x="218" y="72"/>
                </a:cxn>
                <a:cxn ang="0">
                  <a:pos x="207" y="80"/>
                </a:cxn>
                <a:cxn ang="0">
                  <a:pos x="196" y="82"/>
                </a:cxn>
                <a:cxn ang="0">
                  <a:pos x="187" y="83"/>
                </a:cxn>
                <a:cxn ang="0">
                  <a:pos x="175" y="81"/>
                </a:cxn>
                <a:cxn ang="0">
                  <a:pos x="169" y="66"/>
                </a:cxn>
                <a:cxn ang="0">
                  <a:pos x="182" y="48"/>
                </a:cxn>
                <a:cxn ang="0">
                  <a:pos x="195" y="34"/>
                </a:cxn>
                <a:cxn ang="0">
                  <a:pos x="193" y="23"/>
                </a:cxn>
                <a:cxn ang="0">
                  <a:pos x="183" y="22"/>
                </a:cxn>
                <a:cxn ang="0">
                  <a:pos x="170" y="28"/>
                </a:cxn>
                <a:cxn ang="0">
                  <a:pos x="153" y="35"/>
                </a:cxn>
                <a:cxn ang="0">
                  <a:pos x="134" y="47"/>
                </a:cxn>
                <a:cxn ang="0">
                  <a:pos x="113" y="67"/>
                </a:cxn>
                <a:cxn ang="0">
                  <a:pos x="92" y="65"/>
                </a:cxn>
                <a:cxn ang="0">
                  <a:pos x="92" y="50"/>
                </a:cxn>
                <a:cxn ang="0">
                  <a:pos x="101" y="33"/>
                </a:cxn>
                <a:cxn ang="0">
                  <a:pos x="94" y="18"/>
                </a:cxn>
                <a:cxn ang="0">
                  <a:pos x="81" y="15"/>
                </a:cxn>
                <a:cxn ang="0">
                  <a:pos x="65" y="18"/>
                </a:cxn>
                <a:cxn ang="0">
                  <a:pos x="53" y="28"/>
                </a:cxn>
                <a:cxn ang="0">
                  <a:pos x="60" y="47"/>
                </a:cxn>
                <a:cxn ang="0">
                  <a:pos x="68" y="64"/>
                </a:cxn>
                <a:cxn ang="0">
                  <a:pos x="79" y="89"/>
                </a:cxn>
                <a:cxn ang="0">
                  <a:pos x="49" y="72"/>
                </a:cxn>
                <a:cxn ang="0">
                  <a:pos x="42" y="45"/>
                </a:cxn>
                <a:cxn ang="0">
                  <a:pos x="39" y="31"/>
                </a:cxn>
                <a:cxn ang="0">
                  <a:pos x="29" y="33"/>
                </a:cxn>
                <a:cxn ang="0">
                  <a:pos x="20" y="54"/>
                </a:cxn>
                <a:cxn ang="0">
                  <a:pos x="30" y="79"/>
                </a:cxn>
              </a:cxnLst>
              <a:rect l="0" t="0" r="r" b="b"/>
              <a:pathLst>
                <a:path w="375" h="90">
                  <a:moveTo>
                    <a:pt x="14" y="89"/>
                  </a:moveTo>
                  <a:lnTo>
                    <a:pt x="14" y="88"/>
                  </a:lnTo>
                  <a:lnTo>
                    <a:pt x="11" y="83"/>
                  </a:lnTo>
                  <a:lnTo>
                    <a:pt x="9" y="78"/>
                  </a:lnTo>
                  <a:lnTo>
                    <a:pt x="6" y="72"/>
                  </a:lnTo>
                  <a:lnTo>
                    <a:pt x="4" y="67"/>
                  </a:lnTo>
                  <a:lnTo>
                    <a:pt x="3" y="60"/>
                  </a:lnTo>
                  <a:lnTo>
                    <a:pt x="4" y="53"/>
                  </a:lnTo>
                  <a:lnTo>
                    <a:pt x="2" y="50"/>
                  </a:lnTo>
                  <a:lnTo>
                    <a:pt x="1" y="44"/>
                  </a:lnTo>
                  <a:lnTo>
                    <a:pt x="0" y="38"/>
                  </a:lnTo>
                  <a:lnTo>
                    <a:pt x="1" y="33"/>
                  </a:lnTo>
                  <a:lnTo>
                    <a:pt x="4" y="31"/>
                  </a:lnTo>
                  <a:lnTo>
                    <a:pt x="7" y="31"/>
                  </a:lnTo>
                  <a:lnTo>
                    <a:pt x="9" y="32"/>
                  </a:lnTo>
                  <a:lnTo>
                    <a:pt x="10" y="35"/>
                  </a:lnTo>
                  <a:lnTo>
                    <a:pt x="12" y="37"/>
                  </a:lnTo>
                  <a:lnTo>
                    <a:pt x="13" y="38"/>
                  </a:lnTo>
                  <a:lnTo>
                    <a:pt x="16" y="38"/>
                  </a:lnTo>
                  <a:lnTo>
                    <a:pt x="18" y="37"/>
                  </a:lnTo>
                  <a:lnTo>
                    <a:pt x="17" y="33"/>
                  </a:lnTo>
                  <a:lnTo>
                    <a:pt x="18" y="29"/>
                  </a:lnTo>
                  <a:lnTo>
                    <a:pt x="19" y="25"/>
                  </a:lnTo>
                  <a:lnTo>
                    <a:pt x="22" y="22"/>
                  </a:lnTo>
                  <a:lnTo>
                    <a:pt x="25" y="20"/>
                  </a:lnTo>
                  <a:lnTo>
                    <a:pt x="27" y="17"/>
                  </a:lnTo>
                  <a:lnTo>
                    <a:pt x="29" y="14"/>
                  </a:lnTo>
                  <a:lnTo>
                    <a:pt x="31" y="11"/>
                  </a:lnTo>
                  <a:lnTo>
                    <a:pt x="35" y="7"/>
                  </a:lnTo>
                  <a:lnTo>
                    <a:pt x="41" y="3"/>
                  </a:lnTo>
                  <a:lnTo>
                    <a:pt x="46" y="0"/>
                  </a:lnTo>
                  <a:lnTo>
                    <a:pt x="130" y="0"/>
                  </a:lnTo>
                  <a:lnTo>
                    <a:pt x="129" y="4"/>
                  </a:lnTo>
                  <a:lnTo>
                    <a:pt x="127" y="9"/>
                  </a:lnTo>
                  <a:lnTo>
                    <a:pt x="125" y="15"/>
                  </a:lnTo>
                  <a:lnTo>
                    <a:pt x="123" y="20"/>
                  </a:lnTo>
                  <a:lnTo>
                    <a:pt x="119" y="25"/>
                  </a:lnTo>
                  <a:lnTo>
                    <a:pt x="117" y="30"/>
                  </a:lnTo>
                  <a:lnTo>
                    <a:pt x="117" y="32"/>
                  </a:lnTo>
                  <a:lnTo>
                    <a:pt x="119" y="34"/>
                  </a:lnTo>
                  <a:lnTo>
                    <a:pt x="121" y="36"/>
                  </a:lnTo>
                  <a:lnTo>
                    <a:pt x="124" y="37"/>
                  </a:lnTo>
                  <a:lnTo>
                    <a:pt x="128" y="37"/>
                  </a:lnTo>
                  <a:lnTo>
                    <a:pt x="132" y="35"/>
                  </a:lnTo>
                  <a:lnTo>
                    <a:pt x="135" y="33"/>
                  </a:lnTo>
                  <a:lnTo>
                    <a:pt x="137" y="30"/>
                  </a:lnTo>
                  <a:lnTo>
                    <a:pt x="139" y="28"/>
                  </a:lnTo>
                  <a:lnTo>
                    <a:pt x="141" y="24"/>
                  </a:lnTo>
                  <a:lnTo>
                    <a:pt x="143" y="22"/>
                  </a:lnTo>
                  <a:lnTo>
                    <a:pt x="146" y="20"/>
                  </a:lnTo>
                  <a:lnTo>
                    <a:pt x="150" y="13"/>
                  </a:lnTo>
                  <a:lnTo>
                    <a:pt x="155" y="8"/>
                  </a:lnTo>
                  <a:lnTo>
                    <a:pt x="161" y="6"/>
                  </a:lnTo>
                  <a:lnTo>
                    <a:pt x="169" y="3"/>
                  </a:lnTo>
                  <a:lnTo>
                    <a:pt x="177" y="0"/>
                  </a:lnTo>
                  <a:lnTo>
                    <a:pt x="179" y="0"/>
                  </a:lnTo>
                  <a:lnTo>
                    <a:pt x="226" y="0"/>
                  </a:lnTo>
                  <a:lnTo>
                    <a:pt x="226" y="1"/>
                  </a:lnTo>
                  <a:lnTo>
                    <a:pt x="226" y="6"/>
                  </a:lnTo>
                  <a:lnTo>
                    <a:pt x="225" y="10"/>
                  </a:lnTo>
                  <a:lnTo>
                    <a:pt x="223" y="14"/>
                  </a:lnTo>
                  <a:lnTo>
                    <a:pt x="220" y="19"/>
                  </a:lnTo>
                  <a:lnTo>
                    <a:pt x="218" y="23"/>
                  </a:lnTo>
                  <a:lnTo>
                    <a:pt x="216" y="28"/>
                  </a:lnTo>
                  <a:lnTo>
                    <a:pt x="213" y="33"/>
                  </a:lnTo>
                  <a:lnTo>
                    <a:pt x="209" y="35"/>
                  </a:lnTo>
                  <a:lnTo>
                    <a:pt x="205" y="39"/>
                  </a:lnTo>
                  <a:lnTo>
                    <a:pt x="202" y="44"/>
                  </a:lnTo>
                  <a:lnTo>
                    <a:pt x="198" y="48"/>
                  </a:lnTo>
                  <a:lnTo>
                    <a:pt x="205" y="51"/>
                  </a:lnTo>
                  <a:lnTo>
                    <a:pt x="212" y="52"/>
                  </a:lnTo>
                  <a:lnTo>
                    <a:pt x="218" y="50"/>
                  </a:lnTo>
                  <a:lnTo>
                    <a:pt x="224" y="46"/>
                  </a:lnTo>
                  <a:lnTo>
                    <a:pt x="230" y="41"/>
                  </a:lnTo>
                  <a:lnTo>
                    <a:pt x="237" y="38"/>
                  </a:lnTo>
                  <a:lnTo>
                    <a:pt x="244" y="37"/>
                  </a:lnTo>
                  <a:lnTo>
                    <a:pt x="252" y="36"/>
                  </a:lnTo>
                  <a:lnTo>
                    <a:pt x="258" y="35"/>
                  </a:lnTo>
                  <a:lnTo>
                    <a:pt x="265" y="34"/>
                  </a:lnTo>
                  <a:lnTo>
                    <a:pt x="271" y="34"/>
                  </a:lnTo>
                  <a:lnTo>
                    <a:pt x="278" y="35"/>
                  </a:lnTo>
                  <a:lnTo>
                    <a:pt x="283" y="37"/>
                  </a:lnTo>
                  <a:lnTo>
                    <a:pt x="288" y="38"/>
                  </a:lnTo>
                  <a:lnTo>
                    <a:pt x="293" y="41"/>
                  </a:lnTo>
                  <a:lnTo>
                    <a:pt x="298" y="47"/>
                  </a:lnTo>
                  <a:lnTo>
                    <a:pt x="298" y="50"/>
                  </a:lnTo>
                  <a:lnTo>
                    <a:pt x="297" y="52"/>
                  </a:lnTo>
                  <a:lnTo>
                    <a:pt x="295" y="54"/>
                  </a:lnTo>
                  <a:lnTo>
                    <a:pt x="294" y="57"/>
                  </a:lnTo>
                  <a:lnTo>
                    <a:pt x="292" y="66"/>
                  </a:lnTo>
                  <a:lnTo>
                    <a:pt x="291" y="74"/>
                  </a:lnTo>
                  <a:lnTo>
                    <a:pt x="291" y="82"/>
                  </a:lnTo>
                  <a:lnTo>
                    <a:pt x="295" y="88"/>
                  </a:lnTo>
                  <a:lnTo>
                    <a:pt x="304" y="89"/>
                  </a:lnTo>
                  <a:lnTo>
                    <a:pt x="312" y="88"/>
                  </a:lnTo>
                  <a:lnTo>
                    <a:pt x="319" y="85"/>
                  </a:lnTo>
                  <a:lnTo>
                    <a:pt x="327" y="82"/>
                  </a:lnTo>
                  <a:lnTo>
                    <a:pt x="335" y="81"/>
                  </a:lnTo>
                  <a:lnTo>
                    <a:pt x="342" y="79"/>
                  </a:lnTo>
                  <a:lnTo>
                    <a:pt x="350" y="79"/>
                  </a:lnTo>
                  <a:lnTo>
                    <a:pt x="359" y="81"/>
                  </a:lnTo>
                  <a:lnTo>
                    <a:pt x="362" y="83"/>
                  </a:lnTo>
                  <a:lnTo>
                    <a:pt x="366" y="85"/>
                  </a:lnTo>
                  <a:lnTo>
                    <a:pt x="370" y="87"/>
                  </a:lnTo>
                  <a:lnTo>
                    <a:pt x="374" y="89"/>
                  </a:lnTo>
                  <a:lnTo>
                    <a:pt x="265" y="89"/>
                  </a:lnTo>
                  <a:lnTo>
                    <a:pt x="266" y="82"/>
                  </a:lnTo>
                  <a:lnTo>
                    <a:pt x="266" y="76"/>
                  </a:lnTo>
                  <a:lnTo>
                    <a:pt x="262" y="71"/>
                  </a:lnTo>
                  <a:lnTo>
                    <a:pt x="256" y="67"/>
                  </a:lnTo>
                  <a:lnTo>
                    <a:pt x="251" y="66"/>
                  </a:lnTo>
                  <a:lnTo>
                    <a:pt x="247" y="66"/>
                  </a:lnTo>
                  <a:lnTo>
                    <a:pt x="242" y="65"/>
                  </a:lnTo>
                  <a:lnTo>
                    <a:pt x="238" y="64"/>
                  </a:lnTo>
                  <a:lnTo>
                    <a:pt x="233" y="65"/>
                  </a:lnTo>
                  <a:lnTo>
                    <a:pt x="229" y="66"/>
                  </a:lnTo>
                  <a:lnTo>
                    <a:pt x="226" y="67"/>
                  </a:lnTo>
                  <a:lnTo>
                    <a:pt x="224" y="69"/>
                  </a:lnTo>
                  <a:lnTo>
                    <a:pt x="220" y="70"/>
                  </a:lnTo>
                  <a:lnTo>
                    <a:pt x="218" y="72"/>
                  </a:lnTo>
                  <a:lnTo>
                    <a:pt x="216" y="74"/>
                  </a:lnTo>
                  <a:lnTo>
                    <a:pt x="212" y="76"/>
                  </a:lnTo>
                  <a:lnTo>
                    <a:pt x="210" y="78"/>
                  </a:lnTo>
                  <a:lnTo>
                    <a:pt x="207" y="80"/>
                  </a:lnTo>
                  <a:lnTo>
                    <a:pt x="203" y="81"/>
                  </a:lnTo>
                  <a:lnTo>
                    <a:pt x="200" y="81"/>
                  </a:lnTo>
                  <a:lnTo>
                    <a:pt x="198" y="82"/>
                  </a:lnTo>
                  <a:lnTo>
                    <a:pt x="196" y="82"/>
                  </a:lnTo>
                  <a:lnTo>
                    <a:pt x="194" y="83"/>
                  </a:lnTo>
                  <a:lnTo>
                    <a:pt x="191" y="83"/>
                  </a:lnTo>
                  <a:lnTo>
                    <a:pt x="189" y="83"/>
                  </a:lnTo>
                  <a:lnTo>
                    <a:pt x="187" y="83"/>
                  </a:lnTo>
                  <a:lnTo>
                    <a:pt x="184" y="83"/>
                  </a:lnTo>
                  <a:lnTo>
                    <a:pt x="182" y="85"/>
                  </a:lnTo>
                  <a:lnTo>
                    <a:pt x="179" y="82"/>
                  </a:lnTo>
                  <a:lnTo>
                    <a:pt x="175" y="81"/>
                  </a:lnTo>
                  <a:lnTo>
                    <a:pt x="170" y="79"/>
                  </a:lnTo>
                  <a:lnTo>
                    <a:pt x="167" y="77"/>
                  </a:lnTo>
                  <a:lnTo>
                    <a:pt x="167" y="71"/>
                  </a:lnTo>
                  <a:lnTo>
                    <a:pt x="169" y="66"/>
                  </a:lnTo>
                  <a:lnTo>
                    <a:pt x="171" y="61"/>
                  </a:lnTo>
                  <a:lnTo>
                    <a:pt x="174" y="56"/>
                  </a:lnTo>
                  <a:lnTo>
                    <a:pt x="178" y="52"/>
                  </a:lnTo>
                  <a:lnTo>
                    <a:pt x="182" y="48"/>
                  </a:lnTo>
                  <a:lnTo>
                    <a:pt x="185" y="45"/>
                  </a:lnTo>
                  <a:lnTo>
                    <a:pt x="188" y="40"/>
                  </a:lnTo>
                  <a:lnTo>
                    <a:pt x="191" y="37"/>
                  </a:lnTo>
                  <a:lnTo>
                    <a:pt x="195" y="34"/>
                  </a:lnTo>
                  <a:lnTo>
                    <a:pt x="197" y="31"/>
                  </a:lnTo>
                  <a:lnTo>
                    <a:pt x="197" y="26"/>
                  </a:lnTo>
                  <a:lnTo>
                    <a:pt x="196" y="24"/>
                  </a:lnTo>
                  <a:lnTo>
                    <a:pt x="193" y="23"/>
                  </a:lnTo>
                  <a:lnTo>
                    <a:pt x="190" y="22"/>
                  </a:lnTo>
                  <a:lnTo>
                    <a:pt x="189" y="22"/>
                  </a:lnTo>
                  <a:lnTo>
                    <a:pt x="185" y="22"/>
                  </a:lnTo>
                  <a:lnTo>
                    <a:pt x="183" y="22"/>
                  </a:lnTo>
                  <a:lnTo>
                    <a:pt x="179" y="22"/>
                  </a:lnTo>
                  <a:lnTo>
                    <a:pt x="176" y="22"/>
                  </a:lnTo>
                  <a:lnTo>
                    <a:pt x="173" y="25"/>
                  </a:lnTo>
                  <a:lnTo>
                    <a:pt x="170" y="28"/>
                  </a:lnTo>
                  <a:lnTo>
                    <a:pt x="166" y="30"/>
                  </a:lnTo>
                  <a:lnTo>
                    <a:pt x="161" y="32"/>
                  </a:lnTo>
                  <a:lnTo>
                    <a:pt x="157" y="34"/>
                  </a:lnTo>
                  <a:lnTo>
                    <a:pt x="153" y="35"/>
                  </a:lnTo>
                  <a:lnTo>
                    <a:pt x="150" y="37"/>
                  </a:lnTo>
                  <a:lnTo>
                    <a:pt x="146" y="38"/>
                  </a:lnTo>
                  <a:lnTo>
                    <a:pt x="139" y="41"/>
                  </a:lnTo>
                  <a:lnTo>
                    <a:pt x="134" y="47"/>
                  </a:lnTo>
                  <a:lnTo>
                    <a:pt x="129" y="52"/>
                  </a:lnTo>
                  <a:lnTo>
                    <a:pt x="124" y="58"/>
                  </a:lnTo>
                  <a:lnTo>
                    <a:pt x="119" y="64"/>
                  </a:lnTo>
                  <a:lnTo>
                    <a:pt x="113" y="67"/>
                  </a:lnTo>
                  <a:lnTo>
                    <a:pt x="106" y="69"/>
                  </a:lnTo>
                  <a:lnTo>
                    <a:pt x="97" y="69"/>
                  </a:lnTo>
                  <a:lnTo>
                    <a:pt x="94" y="67"/>
                  </a:lnTo>
                  <a:lnTo>
                    <a:pt x="92" y="65"/>
                  </a:lnTo>
                  <a:lnTo>
                    <a:pt x="89" y="62"/>
                  </a:lnTo>
                  <a:lnTo>
                    <a:pt x="87" y="58"/>
                  </a:lnTo>
                  <a:lnTo>
                    <a:pt x="89" y="53"/>
                  </a:lnTo>
                  <a:lnTo>
                    <a:pt x="92" y="50"/>
                  </a:lnTo>
                  <a:lnTo>
                    <a:pt x="94" y="45"/>
                  </a:lnTo>
                  <a:lnTo>
                    <a:pt x="97" y="41"/>
                  </a:lnTo>
                  <a:lnTo>
                    <a:pt x="100" y="37"/>
                  </a:lnTo>
                  <a:lnTo>
                    <a:pt x="101" y="33"/>
                  </a:lnTo>
                  <a:lnTo>
                    <a:pt x="101" y="28"/>
                  </a:lnTo>
                  <a:lnTo>
                    <a:pt x="100" y="22"/>
                  </a:lnTo>
                  <a:lnTo>
                    <a:pt x="97" y="20"/>
                  </a:lnTo>
                  <a:lnTo>
                    <a:pt x="94" y="18"/>
                  </a:lnTo>
                  <a:lnTo>
                    <a:pt x="92" y="16"/>
                  </a:lnTo>
                  <a:lnTo>
                    <a:pt x="88" y="15"/>
                  </a:lnTo>
                  <a:lnTo>
                    <a:pt x="85" y="15"/>
                  </a:lnTo>
                  <a:lnTo>
                    <a:pt x="81" y="15"/>
                  </a:lnTo>
                  <a:lnTo>
                    <a:pt x="76" y="15"/>
                  </a:lnTo>
                  <a:lnTo>
                    <a:pt x="73" y="15"/>
                  </a:lnTo>
                  <a:lnTo>
                    <a:pt x="69" y="18"/>
                  </a:lnTo>
                  <a:lnTo>
                    <a:pt x="65" y="18"/>
                  </a:lnTo>
                  <a:lnTo>
                    <a:pt x="61" y="18"/>
                  </a:lnTo>
                  <a:lnTo>
                    <a:pt x="57" y="20"/>
                  </a:lnTo>
                  <a:lnTo>
                    <a:pt x="55" y="23"/>
                  </a:lnTo>
                  <a:lnTo>
                    <a:pt x="53" y="28"/>
                  </a:lnTo>
                  <a:lnTo>
                    <a:pt x="54" y="33"/>
                  </a:lnTo>
                  <a:lnTo>
                    <a:pt x="55" y="37"/>
                  </a:lnTo>
                  <a:lnTo>
                    <a:pt x="58" y="41"/>
                  </a:lnTo>
                  <a:lnTo>
                    <a:pt x="60" y="47"/>
                  </a:lnTo>
                  <a:lnTo>
                    <a:pt x="62" y="52"/>
                  </a:lnTo>
                  <a:lnTo>
                    <a:pt x="64" y="56"/>
                  </a:lnTo>
                  <a:lnTo>
                    <a:pt x="67" y="59"/>
                  </a:lnTo>
                  <a:lnTo>
                    <a:pt x="68" y="64"/>
                  </a:lnTo>
                  <a:lnTo>
                    <a:pt x="69" y="69"/>
                  </a:lnTo>
                  <a:lnTo>
                    <a:pt x="72" y="72"/>
                  </a:lnTo>
                  <a:lnTo>
                    <a:pt x="76" y="82"/>
                  </a:lnTo>
                  <a:lnTo>
                    <a:pt x="79" y="89"/>
                  </a:lnTo>
                  <a:lnTo>
                    <a:pt x="59" y="89"/>
                  </a:lnTo>
                  <a:lnTo>
                    <a:pt x="57" y="84"/>
                  </a:lnTo>
                  <a:lnTo>
                    <a:pt x="53" y="79"/>
                  </a:lnTo>
                  <a:lnTo>
                    <a:pt x="49" y="72"/>
                  </a:lnTo>
                  <a:lnTo>
                    <a:pt x="46" y="67"/>
                  </a:lnTo>
                  <a:lnTo>
                    <a:pt x="43" y="60"/>
                  </a:lnTo>
                  <a:lnTo>
                    <a:pt x="42" y="52"/>
                  </a:lnTo>
                  <a:lnTo>
                    <a:pt x="42" y="45"/>
                  </a:lnTo>
                  <a:lnTo>
                    <a:pt x="41" y="41"/>
                  </a:lnTo>
                  <a:lnTo>
                    <a:pt x="41" y="38"/>
                  </a:lnTo>
                  <a:lnTo>
                    <a:pt x="40" y="35"/>
                  </a:lnTo>
                  <a:lnTo>
                    <a:pt x="39" y="31"/>
                  </a:lnTo>
                  <a:lnTo>
                    <a:pt x="36" y="32"/>
                  </a:lnTo>
                  <a:lnTo>
                    <a:pt x="33" y="33"/>
                  </a:lnTo>
                  <a:lnTo>
                    <a:pt x="31" y="34"/>
                  </a:lnTo>
                  <a:lnTo>
                    <a:pt x="29" y="33"/>
                  </a:lnTo>
                  <a:lnTo>
                    <a:pt x="25" y="37"/>
                  </a:lnTo>
                  <a:lnTo>
                    <a:pt x="20" y="42"/>
                  </a:lnTo>
                  <a:lnTo>
                    <a:pt x="18" y="48"/>
                  </a:lnTo>
                  <a:lnTo>
                    <a:pt x="20" y="54"/>
                  </a:lnTo>
                  <a:lnTo>
                    <a:pt x="23" y="61"/>
                  </a:lnTo>
                  <a:lnTo>
                    <a:pt x="26" y="67"/>
                  </a:lnTo>
                  <a:lnTo>
                    <a:pt x="29" y="73"/>
                  </a:lnTo>
                  <a:lnTo>
                    <a:pt x="30" y="79"/>
                  </a:lnTo>
                  <a:lnTo>
                    <a:pt x="32" y="85"/>
                  </a:lnTo>
                  <a:lnTo>
                    <a:pt x="35" y="89"/>
                  </a:lnTo>
                  <a:lnTo>
                    <a:pt x="14" y="89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226" name="Freeform 225"/>
            <p:cNvSpPr>
              <a:spLocks/>
            </p:cNvSpPr>
            <p:nvPr/>
          </p:nvSpPr>
          <p:spPr bwMode="auto">
            <a:xfrm>
              <a:off x="1128" y="2031"/>
              <a:ext cx="166" cy="90"/>
            </a:xfrm>
            <a:custGeom>
              <a:avLst/>
              <a:gdLst/>
              <a:ahLst/>
              <a:cxnLst>
                <a:cxn ang="0">
                  <a:pos x="79" y="85"/>
                </a:cxn>
                <a:cxn ang="0">
                  <a:pos x="76" y="75"/>
                </a:cxn>
                <a:cxn ang="0">
                  <a:pos x="69" y="67"/>
                </a:cxn>
                <a:cxn ang="0">
                  <a:pos x="68" y="59"/>
                </a:cxn>
                <a:cxn ang="0">
                  <a:pos x="71" y="51"/>
                </a:cxn>
                <a:cxn ang="0">
                  <a:pos x="76" y="47"/>
                </a:cxn>
                <a:cxn ang="0">
                  <a:pos x="80" y="43"/>
                </a:cxn>
                <a:cxn ang="0">
                  <a:pos x="85" y="37"/>
                </a:cxn>
                <a:cxn ang="0">
                  <a:pos x="90" y="33"/>
                </a:cxn>
                <a:cxn ang="0">
                  <a:pos x="96" y="29"/>
                </a:cxn>
                <a:cxn ang="0">
                  <a:pos x="103" y="25"/>
                </a:cxn>
                <a:cxn ang="0">
                  <a:pos x="98" y="22"/>
                </a:cxn>
                <a:cxn ang="0">
                  <a:pos x="93" y="22"/>
                </a:cxn>
                <a:cxn ang="0">
                  <a:pos x="88" y="24"/>
                </a:cxn>
                <a:cxn ang="0">
                  <a:pos x="82" y="22"/>
                </a:cxn>
                <a:cxn ang="0">
                  <a:pos x="68" y="26"/>
                </a:cxn>
                <a:cxn ang="0">
                  <a:pos x="52" y="26"/>
                </a:cxn>
                <a:cxn ang="0">
                  <a:pos x="38" y="24"/>
                </a:cxn>
                <a:cxn ang="0">
                  <a:pos x="23" y="20"/>
                </a:cxn>
                <a:cxn ang="0">
                  <a:pos x="14" y="10"/>
                </a:cxn>
                <a:cxn ang="0">
                  <a:pos x="3" y="3"/>
                </a:cxn>
                <a:cxn ang="0">
                  <a:pos x="156" y="0"/>
                </a:cxn>
                <a:cxn ang="0">
                  <a:pos x="163" y="7"/>
                </a:cxn>
                <a:cxn ang="0">
                  <a:pos x="163" y="20"/>
                </a:cxn>
                <a:cxn ang="0">
                  <a:pos x="158" y="27"/>
                </a:cxn>
                <a:cxn ang="0">
                  <a:pos x="151" y="33"/>
                </a:cxn>
                <a:cxn ang="0">
                  <a:pos x="145" y="38"/>
                </a:cxn>
                <a:cxn ang="0">
                  <a:pos x="137" y="45"/>
                </a:cxn>
                <a:cxn ang="0">
                  <a:pos x="135" y="50"/>
                </a:cxn>
                <a:cxn ang="0">
                  <a:pos x="132" y="52"/>
                </a:cxn>
                <a:cxn ang="0">
                  <a:pos x="125" y="52"/>
                </a:cxn>
                <a:cxn ang="0">
                  <a:pos x="120" y="52"/>
                </a:cxn>
                <a:cxn ang="0">
                  <a:pos x="115" y="53"/>
                </a:cxn>
                <a:cxn ang="0">
                  <a:pos x="108" y="51"/>
                </a:cxn>
                <a:cxn ang="0">
                  <a:pos x="104" y="52"/>
                </a:cxn>
                <a:cxn ang="0">
                  <a:pos x="103" y="57"/>
                </a:cxn>
                <a:cxn ang="0">
                  <a:pos x="105" y="70"/>
                </a:cxn>
                <a:cxn ang="0">
                  <a:pos x="112" y="81"/>
                </a:cxn>
                <a:cxn ang="0">
                  <a:pos x="81" y="89"/>
                </a:cxn>
              </a:cxnLst>
              <a:rect l="0" t="0" r="r" b="b"/>
              <a:pathLst>
                <a:path w="166" h="90">
                  <a:moveTo>
                    <a:pt x="81" y="89"/>
                  </a:moveTo>
                  <a:lnTo>
                    <a:pt x="79" y="85"/>
                  </a:lnTo>
                  <a:lnTo>
                    <a:pt x="78" y="80"/>
                  </a:lnTo>
                  <a:lnTo>
                    <a:pt x="76" y="75"/>
                  </a:lnTo>
                  <a:lnTo>
                    <a:pt x="73" y="70"/>
                  </a:lnTo>
                  <a:lnTo>
                    <a:pt x="69" y="67"/>
                  </a:lnTo>
                  <a:lnTo>
                    <a:pt x="68" y="63"/>
                  </a:lnTo>
                  <a:lnTo>
                    <a:pt x="68" y="59"/>
                  </a:lnTo>
                  <a:lnTo>
                    <a:pt x="69" y="55"/>
                  </a:lnTo>
                  <a:lnTo>
                    <a:pt x="71" y="51"/>
                  </a:lnTo>
                  <a:lnTo>
                    <a:pt x="74" y="50"/>
                  </a:lnTo>
                  <a:lnTo>
                    <a:pt x="76" y="47"/>
                  </a:lnTo>
                  <a:lnTo>
                    <a:pt x="76" y="44"/>
                  </a:lnTo>
                  <a:lnTo>
                    <a:pt x="80" y="43"/>
                  </a:lnTo>
                  <a:lnTo>
                    <a:pt x="82" y="40"/>
                  </a:lnTo>
                  <a:lnTo>
                    <a:pt x="85" y="37"/>
                  </a:lnTo>
                  <a:lnTo>
                    <a:pt x="87" y="35"/>
                  </a:lnTo>
                  <a:lnTo>
                    <a:pt x="90" y="33"/>
                  </a:lnTo>
                  <a:lnTo>
                    <a:pt x="93" y="31"/>
                  </a:lnTo>
                  <a:lnTo>
                    <a:pt x="96" y="29"/>
                  </a:lnTo>
                  <a:lnTo>
                    <a:pt x="99" y="28"/>
                  </a:lnTo>
                  <a:lnTo>
                    <a:pt x="103" y="25"/>
                  </a:lnTo>
                  <a:lnTo>
                    <a:pt x="101" y="23"/>
                  </a:lnTo>
                  <a:lnTo>
                    <a:pt x="98" y="22"/>
                  </a:lnTo>
                  <a:lnTo>
                    <a:pt x="96" y="22"/>
                  </a:lnTo>
                  <a:lnTo>
                    <a:pt x="93" y="22"/>
                  </a:lnTo>
                  <a:lnTo>
                    <a:pt x="90" y="24"/>
                  </a:lnTo>
                  <a:lnTo>
                    <a:pt x="88" y="24"/>
                  </a:lnTo>
                  <a:lnTo>
                    <a:pt x="85" y="24"/>
                  </a:lnTo>
                  <a:lnTo>
                    <a:pt x="82" y="22"/>
                  </a:lnTo>
                  <a:lnTo>
                    <a:pt x="75" y="25"/>
                  </a:lnTo>
                  <a:lnTo>
                    <a:pt x="68" y="26"/>
                  </a:lnTo>
                  <a:lnTo>
                    <a:pt x="60" y="26"/>
                  </a:lnTo>
                  <a:lnTo>
                    <a:pt x="52" y="26"/>
                  </a:lnTo>
                  <a:lnTo>
                    <a:pt x="44" y="26"/>
                  </a:lnTo>
                  <a:lnTo>
                    <a:pt x="38" y="24"/>
                  </a:lnTo>
                  <a:lnTo>
                    <a:pt x="30" y="22"/>
                  </a:lnTo>
                  <a:lnTo>
                    <a:pt x="23" y="20"/>
                  </a:lnTo>
                  <a:lnTo>
                    <a:pt x="18" y="14"/>
                  </a:lnTo>
                  <a:lnTo>
                    <a:pt x="14" y="10"/>
                  </a:lnTo>
                  <a:lnTo>
                    <a:pt x="9" y="7"/>
                  </a:lnTo>
                  <a:lnTo>
                    <a:pt x="3" y="3"/>
                  </a:lnTo>
                  <a:lnTo>
                    <a:pt x="0" y="0"/>
                  </a:lnTo>
                  <a:lnTo>
                    <a:pt x="156" y="0"/>
                  </a:lnTo>
                  <a:lnTo>
                    <a:pt x="159" y="3"/>
                  </a:lnTo>
                  <a:lnTo>
                    <a:pt x="163" y="7"/>
                  </a:lnTo>
                  <a:lnTo>
                    <a:pt x="165" y="13"/>
                  </a:lnTo>
                  <a:lnTo>
                    <a:pt x="163" y="20"/>
                  </a:lnTo>
                  <a:lnTo>
                    <a:pt x="160" y="23"/>
                  </a:lnTo>
                  <a:lnTo>
                    <a:pt x="158" y="27"/>
                  </a:lnTo>
                  <a:lnTo>
                    <a:pt x="154" y="30"/>
                  </a:lnTo>
                  <a:lnTo>
                    <a:pt x="151" y="33"/>
                  </a:lnTo>
                  <a:lnTo>
                    <a:pt x="148" y="37"/>
                  </a:lnTo>
                  <a:lnTo>
                    <a:pt x="145" y="38"/>
                  </a:lnTo>
                  <a:lnTo>
                    <a:pt x="141" y="41"/>
                  </a:lnTo>
                  <a:lnTo>
                    <a:pt x="137" y="45"/>
                  </a:lnTo>
                  <a:lnTo>
                    <a:pt x="136" y="47"/>
                  </a:lnTo>
                  <a:lnTo>
                    <a:pt x="135" y="50"/>
                  </a:lnTo>
                  <a:lnTo>
                    <a:pt x="134" y="52"/>
                  </a:lnTo>
                  <a:lnTo>
                    <a:pt x="132" y="52"/>
                  </a:lnTo>
                  <a:lnTo>
                    <a:pt x="128" y="52"/>
                  </a:lnTo>
                  <a:lnTo>
                    <a:pt x="125" y="52"/>
                  </a:lnTo>
                  <a:lnTo>
                    <a:pt x="123" y="52"/>
                  </a:lnTo>
                  <a:lnTo>
                    <a:pt x="120" y="52"/>
                  </a:lnTo>
                  <a:lnTo>
                    <a:pt x="117" y="53"/>
                  </a:lnTo>
                  <a:lnTo>
                    <a:pt x="115" y="53"/>
                  </a:lnTo>
                  <a:lnTo>
                    <a:pt x="111" y="52"/>
                  </a:lnTo>
                  <a:lnTo>
                    <a:pt x="108" y="51"/>
                  </a:lnTo>
                  <a:lnTo>
                    <a:pt x="106" y="52"/>
                  </a:lnTo>
                  <a:lnTo>
                    <a:pt x="104" y="52"/>
                  </a:lnTo>
                  <a:lnTo>
                    <a:pt x="104" y="55"/>
                  </a:lnTo>
                  <a:lnTo>
                    <a:pt x="103" y="57"/>
                  </a:lnTo>
                  <a:lnTo>
                    <a:pt x="102" y="65"/>
                  </a:lnTo>
                  <a:lnTo>
                    <a:pt x="105" y="70"/>
                  </a:lnTo>
                  <a:lnTo>
                    <a:pt x="109" y="75"/>
                  </a:lnTo>
                  <a:lnTo>
                    <a:pt x="112" y="81"/>
                  </a:lnTo>
                  <a:lnTo>
                    <a:pt x="113" y="89"/>
                  </a:lnTo>
                  <a:lnTo>
                    <a:pt x="81" y="89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227" name="Freeform 226"/>
            <p:cNvSpPr>
              <a:spLocks/>
            </p:cNvSpPr>
            <p:nvPr/>
          </p:nvSpPr>
          <p:spPr bwMode="auto">
            <a:xfrm>
              <a:off x="789" y="2028"/>
              <a:ext cx="9" cy="4"/>
            </a:xfrm>
            <a:custGeom>
              <a:avLst/>
              <a:gdLst/>
              <a:ahLst/>
              <a:cxnLst>
                <a:cxn ang="0">
                  <a:pos x="1" y="3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6" y="1"/>
                </a:cxn>
                <a:cxn ang="0">
                  <a:pos x="8" y="3"/>
                </a:cxn>
                <a:cxn ang="0">
                  <a:pos x="1" y="3"/>
                </a:cxn>
              </a:cxnLst>
              <a:rect l="0" t="0" r="r" b="b"/>
              <a:pathLst>
                <a:path w="9" h="4">
                  <a:moveTo>
                    <a:pt x="1" y="3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6" y="1"/>
                  </a:lnTo>
                  <a:lnTo>
                    <a:pt x="8" y="3"/>
                  </a:lnTo>
                  <a:lnTo>
                    <a:pt x="1" y="3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228" name="Freeform 227"/>
            <p:cNvSpPr>
              <a:spLocks/>
            </p:cNvSpPr>
            <p:nvPr/>
          </p:nvSpPr>
          <p:spPr bwMode="auto">
            <a:xfrm>
              <a:off x="1065" y="2026"/>
              <a:ext cx="2" cy="6"/>
            </a:xfrm>
            <a:custGeom>
              <a:avLst/>
              <a:gdLst/>
              <a:ahLst/>
              <a:cxnLst>
                <a:cxn ang="0">
                  <a:pos x="1" y="5"/>
                </a:cxn>
                <a:cxn ang="0">
                  <a:pos x="1" y="0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1" y="5"/>
                </a:cxn>
              </a:cxnLst>
              <a:rect l="0" t="0" r="r" b="b"/>
              <a:pathLst>
                <a:path w="2" h="6">
                  <a:moveTo>
                    <a:pt x="1" y="5"/>
                  </a:moveTo>
                  <a:lnTo>
                    <a:pt x="1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5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229" name="Freeform 228"/>
            <p:cNvSpPr>
              <a:spLocks/>
            </p:cNvSpPr>
            <p:nvPr/>
          </p:nvSpPr>
          <p:spPr bwMode="auto">
            <a:xfrm>
              <a:off x="660" y="2229"/>
              <a:ext cx="21" cy="11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2" y="9"/>
                </a:cxn>
                <a:cxn ang="0">
                  <a:pos x="2" y="4"/>
                </a:cxn>
                <a:cxn ang="0">
                  <a:pos x="5" y="3"/>
                </a:cxn>
                <a:cxn ang="0">
                  <a:pos x="7" y="2"/>
                </a:cxn>
                <a:cxn ang="0">
                  <a:pos x="9" y="1"/>
                </a:cxn>
                <a:cxn ang="0">
                  <a:pos x="12" y="1"/>
                </a:cxn>
                <a:cxn ang="0">
                  <a:pos x="14" y="0"/>
                </a:cxn>
                <a:cxn ang="0">
                  <a:pos x="16" y="1"/>
                </a:cxn>
                <a:cxn ang="0">
                  <a:pos x="18" y="1"/>
                </a:cxn>
                <a:cxn ang="0">
                  <a:pos x="20" y="3"/>
                </a:cxn>
                <a:cxn ang="0">
                  <a:pos x="19" y="6"/>
                </a:cxn>
                <a:cxn ang="0">
                  <a:pos x="18" y="8"/>
                </a:cxn>
                <a:cxn ang="0">
                  <a:pos x="17" y="10"/>
                </a:cxn>
                <a:cxn ang="0">
                  <a:pos x="0" y="10"/>
                </a:cxn>
              </a:cxnLst>
              <a:rect l="0" t="0" r="r" b="b"/>
              <a:pathLst>
                <a:path w="21" h="11">
                  <a:moveTo>
                    <a:pt x="0" y="10"/>
                  </a:moveTo>
                  <a:lnTo>
                    <a:pt x="2" y="9"/>
                  </a:lnTo>
                  <a:lnTo>
                    <a:pt x="2" y="4"/>
                  </a:lnTo>
                  <a:lnTo>
                    <a:pt x="5" y="3"/>
                  </a:lnTo>
                  <a:lnTo>
                    <a:pt x="7" y="2"/>
                  </a:lnTo>
                  <a:lnTo>
                    <a:pt x="9" y="1"/>
                  </a:lnTo>
                  <a:lnTo>
                    <a:pt x="12" y="1"/>
                  </a:lnTo>
                  <a:lnTo>
                    <a:pt x="14" y="0"/>
                  </a:lnTo>
                  <a:lnTo>
                    <a:pt x="16" y="1"/>
                  </a:lnTo>
                  <a:lnTo>
                    <a:pt x="18" y="1"/>
                  </a:lnTo>
                  <a:lnTo>
                    <a:pt x="20" y="3"/>
                  </a:lnTo>
                  <a:lnTo>
                    <a:pt x="19" y="6"/>
                  </a:lnTo>
                  <a:lnTo>
                    <a:pt x="18" y="8"/>
                  </a:lnTo>
                  <a:lnTo>
                    <a:pt x="17" y="10"/>
                  </a:lnTo>
                  <a:lnTo>
                    <a:pt x="0" y="10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230" name="Freeform 229"/>
            <p:cNvSpPr>
              <a:spLocks/>
            </p:cNvSpPr>
            <p:nvPr/>
          </p:nvSpPr>
          <p:spPr bwMode="auto">
            <a:xfrm>
              <a:off x="780" y="2222"/>
              <a:ext cx="91" cy="1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" y="15"/>
                </a:cxn>
                <a:cxn ang="0">
                  <a:pos x="8" y="12"/>
                </a:cxn>
                <a:cxn ang="0">
                  <a:pos x="14" y="10"/>
                </a:cxn>
                <a:cxn ang="0">
                  <a:pos x="20" y="7"/>
                </a:cxn>
                <a:cxn ang="0">
                  <a:pos x="24" y="4"/>
                </a:cxn>
                <a:cxn ang="0">
                  <a:pos x="30" y="2"/>
                </a:cxn>
                <a:cxn ang="0">
                  <a:pos x="35" y="0"/>
                </a:cxn>
                <a:cxn ang="0">
                  <a:pos x="43" y="1"/>
                </a:cxn>
                <a:cxn ang="0">
                  <a:pos x="51" y="1"/>
                </a:cxn>
                <a:cxn ang="0">
                  <a:pos x="59" y="2"/>
                </a:cxn>
                <a:cxn ang="0">
                  <a:pos x="66" y="3"/>
                </a:cxn>
                <a:cxn ang="0">
                  <a:pos x="73" y="4"/>
                </a:cxn>
                <a:cxn ang="0">
                  <a:pos x="80" y="7"/>
                </a:cxn>
                <a:cxn ang="0">
                  <a:pos x="85" y="11"/>
                </a:cxn>
                <a:cxn ang="0">
                  <a:pos x="90" y="16"/>
                </a:cxn>
                <a:cxn ang="0">
                  <a:pos x="90" y="17"/>
                </a:cxn>
                <a:cxn ang="0">
                  <a:pos x="0" y="17"/>
                </a:cxn>
              </a:cxnLst>
              <a:rect l="0" t="0" r="r" b="b"/>
              <a:pathLst>
                <a:path w="91" h="18">
                  <a:moveTo>
                    <a:pt x="0" y="17"/>
                  </a:moveTo>
                  <a:lnTo>
                    <a:pt x="4" y="15"/>
                  </a:lnTo>
                  <a:lnTo>
                    <a:pt x="8" y="12"/>
                  </a:lnTo>
                  <a:lnTo>
                    <a:pt x="14" y="10"/>
                  </a:lnTo>
                  <a:lnTo>
                    <a:pt x="20" y="7"/>
                  </a:lnTo>
                  <a:lnTo>
                    <a:pt x="24" y="4"/>
                  </a:lnTo>
                  <a:lnTo>
                    <a:pt x="30" y="2"/>
                  </a:lnTo>
                  <a:lnTo>
                    <a:pt x="35" y="0"/>
                  </a:lnTo>
                  <a:lnTo>
                    <a:pt x="43" y="1"/>
                  </a:lnTo>
                  <a:lnTo>
                    <a:pt x="51" y="1"/>
                  </a:lnTo>
                  <a:lnTo>
                    <a:pt x="59" y="2"/>
                  </a:lnTo>
                  <a:lnTo>
                    <a:pt x="66" y="3"/>
                  </a:lnTo>
                  <a:lnTo>
                    <a:pt x="73" y="4"/>
                  </a:lnTo>
                  <a:lnTo>
                    <a:pt x="80" y="7"/>
                  </a:lnTo>
                  <a:lnTo>
                    <a:pt x="85" y="11"/>
                  </a:lnTo>
                  <a:lnTo>
                    <a:pt x="90" y="16"/>
                  </a:lnTo>
                  <a:lnTo>
                    <a:pt x="90" y="17"/>
                  </a:lnTo>
                  <a:lnTo>
                    <a:pt x="0" y="17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231" name="Freeform 230"/>
            <p:cNvSpPr>
              <a:spLocks/>
            </p:cNvSpPr>
            <p:nvPr/>
          </p:nvSpPr>
          <p:spPr bwMode="auto">
            <a:xfrm>
              <a:off x="720" y="2126"/>
              <a:ext cx="354" cy="114"/>
            </a:xfrm>
            <a:custGeom>
              <a:avLst/>
              <a:gdLst/>
              <a:ahLst/>
              <a:cxnLst>
                <a:cxn ang="0">
                  <a:pos x="308" y="101"/>
                </a:cxn>
                <a:cxn ang="0">
                  <a:pos x="322" y="91"/>
                </a:cxn>
                <a:cxn ang="0">
                  <a:pos x="323" y="85"/>
                </a:cxn>
                <a:cxn ang="0">
                  <a:pos x="311" y="85"/>
                </a:cxn>
                <a:cxn ang="0">
                  <a:pos x="297" y="89"/>
                </a:cxn>
                <a:cxn ang="0">
                  <a:pos x="279" y="93"/>
                </a:cxn>
                <a:cxn ang="0">
                  <a:pos x="263" y="98"/>
                </a:cxn>
                <a:cxn ang="0">
                  <a:pos x="244" y="102"/>
                </a:cxn>
                <a:cxn ang="0">
                  <a:pos x="229" y="106"/>
                </a:cxn>
                <a:cxn ang="0">
                  <a:pos x="221" y="104"/>
                </a:cxn>
                <a:cxn ang="0">
                  <a:pos x="215" y="93"/>
                </a:cxn>
                <a:cxn ang="0">
                  <a:pos x="229" y="66"/>
                </a:cxn>
                <a:cxn ang="0">
                  <a:pos x="244" y="57"/>
                </a:cxn>
                <a:cxn ang="0">
                  <a:pos x="239" y="47"/>
                </a:cxn>
                <a:cxn ang="0">
                  <a:pos x="202" y="49"/>
                </a:cxn>
                <a:cxn ang="0">
                  <a:pos x="166" y="62"/>
                </a:cxn>
                <a:cxn ang="0">
                  <a:pos x="131" y="72"/>
                </a:cxn>
                <a:cxn ang="0">
                  <a:pos x="101" y="66"/>
                </a:cxn>
                <a:cxn ang="0">
                  <a:pos x="95" y="47"/>
                </a:cxn>
                <a:cxn ang="0">
                  <a:pos x="82" y="50"/>
                </a:cxn>
                <a:cxn ang="0">
                  <a:pos x="62" y="59"/>
                </a:cxn>
                <a:cxn ang="0">
                  <a:pos x="29" y="81"/>
                </a:cxn>
                <a:cxn ang="0">
                  <a:pos x="10" y="106"/>
                </a:cxn>
                <a:cxn ang="0">
                  <a:pos x="1" y="109"/>
                </a:cxn>
                <a:cxn ang="0">
                  <a:pos x="3" y="97"/>
                </a:cxn>
                <a:cxn ang="0">
                  <a:pos x="11" y="81"/>
                </a:cxn>
                <a:cxn ang="0">
                  <a:pos x="20" y="64"/>
                </a:cxn>
                <a:cxn ang="0">
                  <a:pos x="37" y="45"/>
                </a:cxn>
                <a:cxn ang="0">
                  <a:pos x="60" y="29"/>
                </a:cxn>
                <a:cxn ang="0">
                  <a:pos x="85" y="18"/>
                </a:cxn>
                <a:cxn ang="0">
                  <a:pos x="101" y="5"/>
                </a:cxn>
                <a:cxn ang="0">
                  <a:pos x="124" y="8"/>
                </a:cxn>
                <a:cxn ang="0">
                  <a:pos x="127" y="30"/>
                </a:cxn>
                <a:cxn ang="0">
                  <a:pos x="137" y="36"/>
                </a:cxn>
                <a:cxn ang="0">
                  <a:pos x="146" y="34"/>
                </a:cxn>
                <a:cxn ang="0">
                  <a:pos x="158" y="30"/>
                </a:cxn>
                <a:cxn ang="0">
                  <a:pos x="151" y="12"/>
                </a:cxn>
                <a:cxn ang="0">
                  <a:pos x="164" y="0"/>
                </a:cxn>
                <a:cxn ang="0">
                  <a:pos x="172" y="26"/>
                </a:cxn>
                <a:cxn ang="0">
                  <a:pos x="184" y="25"/>
                </a:cxn>
                <a:cxn ang="0">
                  <a:pos x="197" y="20"/>
                </a:cxn>
                <a:cxn ang="0">
                  <a:pos x="218" y="14"/>
                </a:cxn>
                <a:cxn ang="0">
                  <a:pos x="239" y="12"/>
                </a:cxn>
                <a:cxn ang="0">
                  <a:pos x="262" y="12"/>
                </a:cxn>
                <a:cxn ang="0">
                  <a:pos x="278" y="22"/>
                </a:cxn>
                <a:cxn ang="0">
                  <a:pos x="271" y="40"/>
                </a:cxn>
                <a:cxn ang="0">
                  <a:pos x="263" y="53"/>
                </a:cxn>
                <a:cxn ang="0">
                  <a:pos x="263" y="65"/>
                </a:cxn>
                <a:cxn ang="0">
                  <a:pos x="274" y="64"/>
                </a:cxn>
                <a:cxn ang="0">
                  <a:pos x="284" y="60"/>
                </a:cxn>
                <a:cxn ang="0">
                  <a:pos x="299" y="58"/>
                </a:cxn>
                <a:cxn ang="0">
                  <a:pos x="331" y="48"/>
                </a:cxn>
                <a:cxn ang="0">
                  <a:pos x="352" y="64"/>
                </a:cxn>
                <a:cxn ang="0">
                  <a:pos x="343" y="87"/>
                </a:cxn>
                <a:cxn ang="0">
                  <a:pos x="334" y="100"/>
                </a:cxn>
                <a:cxn ang="0">
                  <a:pos x="340" y="113"/>
                </a:cxn>
              </a:cxnLst>
              <a:rect l="0" t="0" r="r" b="b"/>
              <a:pathLst>
                <a:path w="354" h="114">
                  <a:moveTo>
                    <a:pt x="303" y="113"/>
                  </a:moveTo>
                  <a:lnTo>
                    <a:pt x="304" y="109"/>
                  </a:lnTo>
                  <a:lnTo>
                    <a:pt x="306" y="104"/>
                  </a:lnTo>
                  <a:lnTo>
                    <a:pt x="308" y="101"/>
                  </a:lnTo>
                  <a:lnTo>
                    <a:pt x="312" y="98"/>
                  </a:lnTo>
                  <a:lnTo>
                    <a:pt x="315" y="94"/>
                  </a:lnTo>
                  <a:lnTo>
                    <a:pt x="321" y="93"/>
                  </a:lnTo>
                  <a:lnTo>
                    <a:pt x="322" y="91"/>
                  </a:lnTo>
                  <a:lnTo>
                    <a:pt x="323" y="90"/>
                  </a:lnTo>
                  <a:lnTo>
                    <a:pt x="324" y="89"/>
                  </a:lnTo>
                  <a:lnTo>
                    <a:pt x="324" y="87"/>
                  </a:lnTo>
                  <a:lnTo>
                    <a:pt x="323" y="85"/>
                  </a:lnTo>
                  <a:lnTo>
                    <a:pt x="320" y="85"/>
                  </a:lnTo>
                  <a:lnTo>
                    <a:pt x="317" y="84"/>
                  </a:lnTo>
                  <a:lnTo>
                    <a:pt x="314" y="84"/>
                  </a:lnTo>
                  <a:lnTo>
                    <a:pt x="311" y="85"/>
                  </a:lnTo>
                  <a:lnTo>
                    <a:pt x="307" y="85"/>
                  </a:lnTo>
                  <a:lnTo>
                    <a:pt x="304" y="85"/>
                  </a:lnTo>
                  <a:lnTo>
                    <a:pt x="300" y="86"/>
                  </a:lnTo>
                  <a:lnTo>
                    <a:pt x="297" y="89"/>
                  </a:lnTo>
                  <a:lnTo>
                    <a:pt x="293" y="91"/>
                  </a:lnTo>
                  <a:lnTo>
                    <a:pt x="288" y="93"/>
                  </a:lnTo>
                  <a:lnTo>
                    <a:pt x="284" y="93"/>
                  </a:lnTo>
                  <a:lnTo>
                    <a:pt x="279" y="93"/>
                  </a:lnTo>
                  <a:lnTo>
                    <a:pt x="275" y="93"/>
                  </a:lnTo>
                  <a:lnTo>
                    <a:pt x="270" y="94"/>
                  </a:lnTo>
                  <a:lnTo>
                    <a:pt x="266" y="96"/>
                  </a:lnTo>
                  <a:lnTo>
                    <a:pt x="263" y="98"/>
                  </a:lnTo>
                  <a:lnTo>
                    <a:pt x="258" y="100"/>
                  </a:lnTo>
                  <a:lnTo>
                    <a:pt x="254" y="101"/>
                  </a:lnTo>
                  <a:lnTo>
                    <a:pt x="249" y="102"/>
                  </a:lnTo>
                  <a:lnTo>
                    <a:pt x="244" y="102"/>
                  </a:lnTo>
                  <a:lnTo>
                    <a:pt x="239" y="103"/>
                  </a:lnTo>
                  <a:lnTo>
                    <a:pt x="235" y="104"/>
                  </a:lnTo>
                  <a:lnTo>
                    <a:pt x="231" y="106"/>
                  </a:lnTo>
                  <a:lnTo>
                    <a:pt x="229" y="106"/>
                  </a:lnTo>
                  <a:lnTo>
                    <a:pt x="227" y="106"/>
                  </a:lnTo>
                  <a:lnTo>
                    <a:pt x="225" y="106"/>
                  </a:lnTo>
                  <a:lnTo>
                    <a:pt x="223" y="104"/>
                  </a:lnTo>
                  <a:lnTo>
                    <a:pt x="221" y="104"/>
                  </a:lnTo>
                  <a:lnTo>
                    <a:pt x="219" y="103"/>
                  </a:lnTo>
                  <a:lnTo>
                    <a:pt x="217" y="102"/>
                  </a:lnTo>
                  <a:lnTo>
                    <a:pt x="215" y="102"/>
                  </a:lnTo>
                  <a:lnTo>
                    <a:pt x="215" y="93"/>
                  </a:lnTo>
                  <a:lnTo>
                    <a:pt x="218" y="85"/>
                  </a:lnTo>
                  <a:lnTo>
                    <a:pt x="223" y="76"/>
                  </a:lnTo>
                  <a:lnTo>
                    <a:pt x="227" y="68"/>
                  </a:lnTo>
                  <a:lnTo>
                    <a:pt x="229" y="66"/>
                  </a:lnTo>
                  <a:lnTo>
                    <a:pt x="232" y="62"/>
                  </a:lnTo>
                  <a:lnTo>
                    <a:pt x="236" y="60"/>
                  </a:lnTo>
                  <a:lnTo>
                    <a:pt x="240" y="59"/>
                  </a:lnTo>
                  <a:lnTo>
                    <a:pt x="244" y="57"/>
                  </a:lnTo>
                  <a:lnTo>
                    <a:pt x="247" y="55"/>
                  </a:lnTo>
                  <a:lnTo>
                    <a:pt x="249" y="52"/>
                  </a:lnTo>
                  <a:lnTo>
                    <a:pt x="249" y="48"/>
                  </a:lnTo>
                  <a:lnTo>
                    <a:pt x="239" y="47"/>
                  </a:lnTo>
                  <a:lnTo>
                    <a:pt x="229" y="47"/>
                  </a:lnTo>
                  <a:lnTo>
                    <a:pt x="220" y="47"/>
                  </a:lnTo>
                  <a:lnTo>
                    <a:pt x="210" y="48"/>
                  </a:lnTo>
                  <a:lnTo>
                    <a:pt x="202" y="49"/>
                  </a:lnTo>
                  <a:lnTo>
                    <a:pt x="193" y="52"/>
                  </a:lnTo>
                  <a:lnTo>
                    <a:pt x="184" y="56"/>
                  </a:lnTo>
                  <a:lnTo>
                    <a:pt x="174" y="60"/>
                  </a:lnTo>
                  <a:lnTo>
                    <a:pt x="166" y="62"/>
                  </a:lnTo>
                  <a:lnTo>
                    <a:pt x="157" y="65"/>
                  </a:lnTo>
                  <a:lnTo>
                    <a:pt x="148" y="67"/>
                  </a:lnTo>
                  <a:lnTo>
                    <a:pt x="141" y="70"/>
                  </a:lnTo>
                  <a:lnTo>
                    <a:pt x="131" y="72"/>
                  </a:lnTo>
                  <a:lnTo>
                    <a:pt x="122" y="74"/>
                  </a:lnTo>
                  <a:lnTo>
                    <a:pt x="112" y="74"/>
                  </a:lnTo>
                  <a:lnTo>
                    <a:pt x="103" y="72"/>
                  </a:lnTo>
                  <a:lnTo>
                    <a:pt x="101" y="66"/>
                  </a:lnTo>
                  <a:lnTo>
                    <a:pt x="103" y="59"/>
                  </a:lnTo>
                  <a:lnTo>
                    <a:pt x="103" y="52"/>
                  </a:lnTo>
                  <a:lnTo>
                    <a:pt x="100" y="47"/>
                  </a:lnTo>
                  <a:lnTo>
                    <a:pt x="95" y="47"/>
                  </a:lnTo>
                  <a:lnTo>
                    <a:pt x="92" y="47"/>
                  </a:lnTo>
                  <a:lnTo>
                    <a:pt x="88" y="48"/>
                  </a:lnTo>
                  <a:lnTo>
                    <a:pt x="86" y="49"/>
                  </a:lnTo>
                  <a:lnTo>
                    <a:pt x="82" y="50"/>
                  </a:lnTo>
                  <a:lnTo>
                    <a:pt x="79" y="52"/>
                  </a:lnTo>
                  <a:lnTo>
                    <a:pt x="76" y="55"/>
                  </a:lnTo>
                  <a:lnTo>
                    <a:pt x="73" y="57"/>
                  </a:lnTo>
                  <a:lnTo>
                    <a:pt x="62" y="59"/>
                  </a:lnTo>
                  <a:lnTo>
                    <a:pt x="52" y="62"/>
                  </a:lnTo>
                  <a:lnTo>
                    <a:pt x="43" y="67"/>
                  </a:lnTo>
                  <a:lnTo>
                    <a:pt x="35" y="74"/>
                  </a:lnTo>
                  <a:lnTo>
                    <a:pt x="29" y="81"/>
                  </a:lnTo>
                  <a:lnTo>
                    <a:pt x="23" y="87"/>
                  </a:lnTo>
                  <a:lnTo>
                    <a:pt x="16" y="96"/>
                  </a:lnTo>
                  <a:lnTo>
                    <a:pt x="10" y="104"/>
                  </a:lnTo>
                  <a:lnTo>
                    <a:pt x="10" y="106"/>
                  </a:lnTo>
                  <a:lnTo>
                    <a:pt x="9" y="107"/>
                  </a:lnTo>
                  <a:lnTo>
                    <a:pt x="7" y="108"/>
                  </a:lnTo>
                  <a:lnTo>
                    <a:pt x="5" y="110"/>
                  </a:lnTo>
                  <a:lnTo>
                    <a:pt x="1" y="109"/>
                  </a:lnTo>
                  <a:lnTo>
                    <a:pt x="0" y="106"/>
                  </a:lnTo>
                  <a:lnTo>
                    <a:pt x="0" y="104"/>
                  </a:lnTo>
                  <a:lnTo>
                    <a:pt x="1" y="102"/>
                  </a:lnTo>
                  <a:lnTo>
                    <a:pt x="3" y="97"/>
                  </a:lnTo>
                  <a:lnTo>
                    <a:pt x="5" y="93"/>
                  </a:lnTo>
                  <a:lnTo>
                    <a:pt x="7" y="89"/>
                  </a:lnTo>
                  <a:lnTo>
                    <a:pt x="9" y="85"/>
                  </a:lnTo>
                  <a:lnTo>
                    <a:pt x="11" y="81"/>
                  </a:lnTo>
                  <a:lnTo>
                    <a:pt x="13" y="77"/>
                  </a:lnTo>
                  <a:lnTo>
                    <a:pt x="16" y="74"/>
                  </a:lnTo>
                  <a:lnTo>
                    <a:pt x="18" y="70"/>
                  </a:lnTo>
                  <a:lnTo>
                    <a:pt x="20" y="64"/>
                  </a:lnTo>
                  <a:lnTo>
                    <a:pt x="23" y="59"/>
                  </a:lnTo>
                  <a:lnTo>
                    <a:pt x="28" y="53"/>
                  </a:lnTo>
                  <a:lnTo>
                    <a:pt x="32" y="48"/>
                  </a:lnTo>
                  <a:lnTo>
                    <a:pt x="37" y="45"/>
                  </a:lnTo>
                  <a:lnTo>
                    <a:pt x="42" y="40"/>
                  </a:lnTo>
                  <a:lnTo>
                    <a:pt x="49" y="37"/>
                  </a:lnTo>
                  <a:lnTo>
                    <a:pt x="55" y="33"/>
                  </a:lnTo>
                  <a:lnTo>
                    <a:pt x="60" y="29"/>
                  </a:lnTo>
                  <a:lnTo>
                    <a:pt x="66" y="26"/>
                  </a:lnTo>
                  <a:lnTo>
                    <a:pt x="72" y="24"/>
                  </a:lnTo>
                  <a:lnTo>
                    <a:pt x="78" y="21"/>
                  </a:lnTo>
                  <a:lnTo>
                    <a:pt x="85" y="18"/>
                  </a:lnTo>
                  <a:lnTo>
                    <a:pt x="90" y="15"/>
                  </a:lnTo>
                  <a:lnTo>
                    <a:pt x="96" y="13"/>
                  </a:lnTo>
                  <a:lnTo>
                    <a:pt x="102" y="10"/>
                  </a:lnTo>
                  <a:lnTo>
                    <a:pt x="101" y="5"/>
                  </a:lnTo>
                  <a:lnTo>
                    <a:pt x="99" y="0"/>
                  </a:lnTo>
                  <a:lnTo>
                    <a:pt x="121" y="0"/>
                  </a:lnTo>
                  <a:lnTo>
                    <a:pt x="121" y="2"/>
                  </a:lnTo>
                  <a:lnTo>
                    <a:pt x="124" y="8"/>
                  </a:lnTo>
                  <a:lnTo>
                    <a:pt x="127" y="13"/>
                  </a:lnTo>
                  <a:lnTo>
                    <a:pt x="127" y="19"/>
                  </a:lnTo>
                  <a:lnTo>
                    <a:pt x="126" y="26"/>
                  </a:lnTo>
                  <a:lnTo>
                    <a:pt x="127" y="30"/>
                  </a:lnTo>
                  <a:lnTo>
                    <a:pt x="130" y="36"/>
                  </a:lnTo>
                  <a:lnTo>
                    <a:pt x="132" y="36"/>
                  </a:lnTo>
                  <a:lnTo>
                    <a:pt x="135" y="36"/>
                  </a:lnTo>
                  <a:lnTo>
                    <a:pt x="137" y="36"/>
                  </a:lnTo>
                  <a:lnTo>
                    <a:pt x="140" y="36"/>
                  </a:lnTo>
                  <a:lnTo>
                    <a:pt x="142" y="36"/>
                  </a:lnTo>
                  <a:lnTo>
                    <a:pt x="144" y="35"/>
                  </a:lnTo>
                  <a:lnTo>
                    <a:pt x="146" y="34"/>
                  </a:lnTo>
                  <a:lnTo>
                    <a:pt x="147" y="33"/>
                  </a:lnTo>
                  <a:lnTo>
                    <a:pt x="151" y="32"/>
                  </a:lnTo>
                  <a:lnTo>
                    <a:pt x="155" y="31"/>
                  </a:lnTo>
                  <a:lnTo>
                    <a:pt x="158" y="30"/>
                  </a:lnTo>
                  <a:lnTo>
                    <a:pt x="157" y="26"/>
                  </a:lnTo>
                  <a:lnTo>
                    <a:pt x="154" y="22"/>
                  </a:lnTo>
                  <a:lnTo>
                    <a:pt x="153" y="17"/>
                  </a:lnTo>
                  <a:lnTo>
                    <a:pt x="151" y="12"/>
                  </a:lnTo>
                  <a:lnTo>
                    <a:pt x="147" y="9"/>
                  </a:lnTo>
                  <a:lnTo>
                    <a:pt x="146" y="2"/>
                  </a:lnTo>
                  <a:lnTo>
                    <a:pt x="145" y="0"/>
                  </a:lnTo>
                  <a:lnTo>
                    <a:pt x="164" y="0"/>
                  </a:lnTo>
                  <a:lnTo>
                    <a:pt x="165" y="4"/>
                  </a:lnTo>
                  <a:lnTo>
                    <a:pt x="169" y="13"/>
                  </a:lnTo>
                  <a:lnTo>
                    <a:pt x="170" y="24"/>
                  </a:lnTo>
                  <a:lnTo>
                    <a:pt x="172" y="26"/>
                  </a:lnTo>
                  <a:lnTo>
                    <a:pt x="175" y="26"/>
                  </a:lnTo>
                  <a:lnTo>
                    <a:pt x="178" y="27"/>
                  </a:lnTo>
                  <a:lnTo>
                    <a:pt x="181" y="26"/>
                  </a:lnTo>
                  <a:lnTo>
                    <a:pt x="184" y="25"/>
                  </a:lnTo>
                  <a:lnTo>
                    <a:pt x="186" y="24"/>
                  </a:lnTo>
                  <a:lnTo>
                    <a:pt x="189" y="23"/>
                  </a:lnTo>
                  <a:lnTo>
                    <a:pt x="192" y="22"/>
                  </a:lnTo>
                  <a:lnTo>
                    <a:pt x="197" y="20"/>
                  </a:lnTo>
                  <a:lnTo>
                    <a:pt x="202" y="18"/>
                  </a:lnTo>
                  <a:lnTo>
                    <a:pt x="206" y="16"/>
                  </a:lnTo>
                  <a:lnTo>
                    <a:pt x="212" y="15"/>
                  </a:lnTo>
                  <a:lnTo>
                    <a:pt x="218" y="14"/>
                  </a:lnTo>
                  <a:lnTo>
                    <a:pt x="223" y="12"/>
                  </a:lnTo>
                  <a:lnTo>
                    <a:pt x="229" y="11"/>
                  </a:lnTo>
                  <a:lnTo>
                    <a:pt x="234" y="10"/>
                  </a:lnTo>
                  <a:lnTo>
                    <a:pt x="239" y="12"/>
                  </a:lnTo>
                  <a:lnTo>
                    <a:pt x="245" y="12"/>
                  </a:lnTo>
                  <a:lnTo>
                    <a:pt x="250" y="12"/>
                  </a:lnTo>
                  <a:lnTo>
                    <a:pt x="256" y="12"/>
                  </a:lnTo>
                  <a:lnTo>
                    <a:pt x="262" y="12"/>
                  </a:lnTo>
                  <a:lnTo>
                    <a:pt x="266" y="12"/>
                  </a:lnTo>
                  <a:lnTo>
                    <a:pt x="272" y="14"/>
                  </a:lnTo>
                  <a:lnTo>
                    <a:pt x="277" y="17"/>
                  </a:lnTo>
                  <a:lnTo>
                    <a:pt x="278" y="22"/>
                  </a:lnTo>
                  <a:lnTo>
                    <a:pt x="277" y="28"/>
                  </a:lnTo>
                  <a:lnTo>
                    <a:pt x="275" y="31"/>
                  </a:lnTo>
                  <a:lnTo>
                    <a:pt x="273" y="36"/>
                  </a:lnTo>
                  <a:lnTo>
                    <a:pt x="271" y="40"/>
                  </a:lnTo>
                  <a:lnTo>
                    <a:pt x="268" y="44"/>
                  </a:lnTo>
                  <a:lnTo>
                    <a:pt x="266" y="48"/>
                  </a:lnTo>
                  <a:lnTo>
                    <a:pt x="265" y="52"/>
                  </a:lnTo>
                  <a:lnTo>
                    <a:pt x="263" y="53"/>
                  </a:lnTo>
                  <a:lnTo>
                    <a:pt x="262" y="57"/>
                  </a:lnTo>
                  <a:lnTo>
                    <a:pt x="261" y="60"/>
                  </a:lnTo>
                  <a:lnTo>
                    <a:pt x="260" y="63"/>
                  </a:lnTo>
                  <a:lnTo>
                    <a:pt x="263" y="65"/>
                  </a:lnTo>
                  <a:lnTo>
                    <a:pt x="265" y="65"/>
                  </a:lnTo>
                  <a:lnTo>
                    <a:pt x="268" y="65"/>
                  </a:lnTo>
                  <a:lnTo>
                    <a:pt x="271" y="65"/>
                  </a:lnTo>
                  <a:lnTo>
                    <a:pt x="274" y="64"/>
                  </a:lnTo>
                  <a:lnTo>
                    <a:pt x="276" y="62"/>
                  </a:lnTo>
                  <a:lnTo>
                    <a:pt x="279" y="61"/>
                  </a:lnTo>
                  <a:lnTo>
                    <a:pt x="282" y="60"/>
                  </a:lnTo>
                  <a:lnTo>
                    <a:pt x="284" y="60"/>
                  </a:lnTo>
                  <a:lnTo>
                    <a:pt x="286" y="59"/>
                  </a:lnTo>
                  <a:lnTo>
                    <a:pt x="289" y="59"/>
                  </a:lnTo>
                  <a:lnTo>
                    <a:pt x="292" y="60"/>
                  </a:lnTo>
                  <a:lnTo>
                    <a:pt x="299" y="58"/>
                  </a:lnTo>
                  <a:lnTo>
                    <a:pt x="308" y="55"/>
                  </a:lnTo>
                  <a:lnTo>
                    <a:pt x="315" y="52"/>
                  </a:lnTo>
                  <a:lnTo>
                    <a:pt x="324" y="49"/>
                  </a:lnTo>
                  <a:lnTo>
                    <a:pt x="331" y="48"/>
                  </a:lnTo>
                  <a:lnTo>
                    <a:pt x="339" y="49"/>
                  </a:lnTo>
                  <a:lnTo>
                    <a:pt x="347" y="51"/>
                  </a:lnTo>
                  <a:lnTo>
                    <a:pt x="353" y="57"/>
                  </a:lnTo>
                  <a:lnTo>
                    <a:pt x="352" y="64"/>
                  </a:lnTo>
                  <a:lnTo>
                    <a:pt x="351" y="71"/>
                  </a:lnTo>
                  <a:lnTo>
                    <a:pt x="349" y="78"/>
                  </a:lnTo>
                  <a:lnTo>
                    <a:pt x="344" y="84"/>
                  </a:lnTo>
                  <a:lnTo>
                    <a:pt x="343" y="87"/>
                  </a:lnTo>
                  <a:lnTo>
                    <a:pt x="341" y="90"/>
                  </a:lnTo>
                  <a:lnTo>
                    <a:pt x="338" y="94"/>
                  </a:lnTo>
                  <a:lnTo>
                    <a:pt x="336" y="97"/>
                  </a:lnTo>
                  <a:lnTo>
                    <a:pt x="334" y="100"/>
                  </a:lnTo>
                  <a:lnTo>
                    <a:pt x="333" y="104"/>
                  </a:lnTo>
                  <a:lnTo>
                    <a:pt x="334" y="106"/>
                  </a:lnTo>
                  <a:lnTo>
                    <a:pt x="337" y="109"/>
                  </a:lnTo>
                  <a:lnTo>
                    <a:pt x="340" y="113"/>
                  </a:lnTo>
                  <a:lnTo>
                    <a:pt x="303" y="113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232" name="Freeform 231"/>
            <p:cNvSpPr>
              <a:spLocks/>
            </p:cNvSpPr>
            <p:nvPr/>
          </p:nvSpPr>
          <p:spPr bwMode="auto">
            <a:xfrm>
              <a:off x="638" y="2126"/>
              <a:ext cx="138" cy="94"/>
            </a:xfrm>
            <a:custGeom>
              <a:avLst/>
              <a:gdLst/>
              <a:ahLst/>
              <a:cxnLst>
                <a:cxn ang="0">
                  <a:pos x="103" y="1"/>
                </a:cxn>
                <a:cxn ang="0">
                  <a:pos x="104" y="5"/>
                </a:cxn>
                <a:cxn ang="0">
                  <a:pos x="99" y="10"/>
                </a:cxn>
                <a:cxn ang="0">
                  <a:pos x="88" y="15"/>
                </a:cxn>
                <a:cxn ang="0">
                  <a:pos x="77" y="18"/>
                </a:cxn>
                <a:cxn ang="0">
                  <a:pos x="66" y="22"/>
                </a:cxn>
                <a:cxn ang="0">
                  <a:pos x="58" y="26"/>
                </a:cxn>
                <a:cxn ang="0">
                  <a:pos x="53" y="29"/>
                </a:cxn>
                <a:cxn ang="0">
                  <a:pos x="47" y="33"/>
                </a:cxn>
                <a:cxn ang="0">
                  <a:pos x="42" y="38"/>
                </a:cxn>
                <a:cxn ang="0">
                  <a:pos x="37" y="40"/>
                </a:cxn>
                <a:cxn ang="0">
                  <a:pos x="34" y="44"/>
                </a:cxn>
                <a:cxn ang="0">
                  <a:pos x="31" y="48"/>
                </a:cxn>
                <a:cxn ang="0">
                  <a:pos x="27" y="50"/>
                </a:cxn>
                <a:cxn ang="0">
                  <a:pos x="23" y="54"/>
                </a:cxn>
                <a:cxn ang="0">
                  <a:pos x="17" y="60"/>
                </a:cxn>
                <a:cxn ang="0">
                  <a:pos x="11" y="65"/>
                </a:cxn>
                <a:cxn ang="0">
                  <a:pos x="5" y="70"/>
                </a:cxn>
                <a:cxn ang="0">
                  <a:pos x="1" y="79"/>
                </a:cxn>
                <a:cxn ang="0">
                  <a:pos x="0" y="88"/>
                </a:cxn>
                <a:cxn ang="0">
                  <a:pos x="2" y="93"/>
                </a:cxn>
                <a:cxn ang="0">
                  <a:pos x="4" y="92"/>
                </a:cxn>
                <a:cxn ang="0">
                  <a:pos x="11" y="93"/>
                </a:cxn>
                <a:cxn ang="0">
                  <a:pos x="19" y="91"/>
                </a:cxn>
                <a:cxn ang="0">
                  <a:pos x="26" y="86"/>
                </a:cxn>
                <a:cxn ang="0">
                  <a:pos x="33" y="83"/>
                </a:cxn>
                <a:cxn ang="0">
                  <a:pos x="34" y="78"/>
                </a:cxn>
                <a:cxn ang="0">
                  <a:pos x="32" y="75"/>
                </a:cxn>
                <a:cxn ang="0">
                  <a:pos x="29" y="72"/>
                </a:cxn>
                <a:cxn ang="0">
                  <a:pos x="30" y="67"/>
                </a:cxn>
                <a:cxn ang="0">
                  <a:pos x="33" y="61"/>
                </a:cxn>
                <a:cxn ang="0">
                  <a:pos x="36" y="57"/>
                </a:cxn>
                <a:cxn ang="0">
                  <a:pos x="40" y="54"/>
                </a:cxn>
                <a:cxn ang="0">
                  <a:pos x="46" y="51"/>
                </a:cxn>
                <a:cxn ang="0">
                  <a:pos x="56" y="45"/>
                </a:cxn>
                <a:cxn ang="0">
                  <a:pos x="67" y="41"/>
                </a:cxn>
                <a:cxn ang="0">
                  <a:pos x="78" y="39"/>
                </a:cxn>
                <a:cxn ang="0">
                  <a:pos x="88" y="36"/>
                </a:cxn>
                <a:cxn ang="0">
                  <a:pos x="102" y="32"/>
                </a:cxn>
                <a:cxn ang="0">
                  <a:pos x="112" y="23"/>
                </a:cxn>
                <a:cxn ang="0">
                  <a:pos x="122" y="12"/>
                </a:cxn>
                <a:cxn ang="0">
                  <a:pos x="133" y="5"/>
                </a:cxn>
                <a:cxn ang="0">
                  <a:pos x="103" y="0"/>
                </a:cxn>
              </a:cxnLst>
              <a:rect l="0" t="0" r="r" b="b"/>
              <a:pathLst>
                <a:path w="138" h="94">
                  <a:moveTo>
                    <a:pt x="103" y="0"/>
                  </a:moveTo>
                  <a:lnTo>
                    <a:pt x="103" y="1"/>
                  </a:lnTo>
                  <a:lnTo>
                    <a:pt x="103" y="3"/>
                  </a:lnTo>
                  <a:lnTo>
                    <a:pt x="104" y="5"/>
                  </a:lnTo>
                  <a:lnTo>
                    <a:pt x="104" y="8"/>
                  </a:lnTo>
                  <a:lnTo>
                    <a:pt x="99" y="10"/>
                  </a:lnTo>
                  <a:lnTo>
                    <a:pt x="94" y="13"/>
                  </a:lnTo>
                  <a:lnTo>
                    <a:pt x="88" y="15"/>
                  </a:lnTo>
                  <a:lnTo>
                    <a:pt x="82" y="16"/>
                  </a:lnTo>
                  <a:lnTo>
                    <a:pt x="77" y="18"/>
                  </a:lnTo>
                  <a:lnTo>
                    <a:pt x="72" y="20"/>
                  </a:lnTo>
                  <a:lnTo>
                    <a:pt x="66" y="22"/>
                  </a:lnTo>
                  <a:lnTo>
                    <a:pt x="61" y="25"/>
                  </a:lnTo>
                  <a:lnTo>
                    <a:pt x="58" y="26"/>
                  </a:lnTo>
                  <a:lnTo>
                    <a:pt x="56" y="27"/>
                  </a:lnTo>
                  <a:lnTo>
                    <a:pt x="53" y="29"/>
                  </a:lnTo>
                  <a:lnTo>
                    <a:pt x="49" y="30"/>
                  </a:lnTo>
                  <a:lnTo>
                    <a:pt x="47" y="33"/>
                  </a:lnTo>
                  <a:lnTo>
                    <a:pt x="44" y="35"/>
                  </a:lnTo>
                  <a:lnTo>
                    <a:pt x="42" y="38"/>
                  </a:lnTo>
                  <a:lnTo>
                    <a:pt x="40" y="39"/>
                  </a:lnTo>
                  <a:lnTo>
                    <a:pt x="37" y="40"/>
                  </a:lnTo>
                  <a:lnTo>
                    <a:pt x="36" y="42"/>
                  </a:lnTo>
                  <a:lnTo>
                    <a:pt x="34" y="44"/>
                  </a:lnTo>
                  <a:lnTo>
                    <a:pt x="33" y="45"/>
                  </a:lnTo>
                  <a:lnTo>
                    <a:pt x="31" y="48"/>
                  </a:lnTo>
                  <a:lnTo>
                    <a:pt x="30" y="49"/>
                  </a:lnTo>
                  <a:lnTo>
                    <a:pt x="27" y="50"/>
                  </a:lnTo>
                  <a:lnTo>
                    <a:pt x="24" y="51"/>
                  </a:lnTo>
                  <a:lnTo>
                    <a:pt x="23" y="54"/>
                  </a:lnTo>
                  <a:lnTo>
                    <a:pt x="20" y="57"/>
                  </a:lnTo>
                  <a:lnTo>
                    <a:pt x="17" y="60"/>
                  </a:lnTo>
                  <a:lnTo>
                    <a:pt x="13" y="62"/>
                  </a:lnTo>
                  <a:lnTo>
                    <a:pt x="11" y="65"/>
                  </a:lnTo>
                  <a:lnTo>
                    <a:pt x="8" y="68"/>
                  </a:lnTo>
                  <a:lnTo>
                    <a:pt x="5" y="70"/>
                  </a:lnTo>
                  <a:lnTo>
                    <a:pt x="4" y="74"/>
                  </a:lnTo>
                  <a:lnTo>
                    <a:pt x="1" y="79"/>
                  </a:lnTo>
                  <a:lnTo>
                    <a:pt x="0" y="84"/>
                  </a:lnTo>
                  <a:lnTo>
                    <a:pt x="0" y="88"/>
                  </a:lnTo>
                  <a:lnTo>
                    <a:pt x="1" y="93"/>
                  </a:lnTo>
                  <a:lnTo>
                    <a:pt x="2" y="93"/>
                  </a:lnTo>
                  <a:lnTo>
                    <a:pt x="3" y="92"/>
                  </a:lnTo>
                  <a:lnTo>
                    <a:pt x="4" y="92"/>
                  </a:lnTo>
                  <a:lnTo>
                    <a:pt x="8" y="93"/>
                  </a:lnTo>
                  <a:lnTo>
                    <a:pt x="11" y="93"/>
                  </a:lnTo>
                  <a:lnTo>
                    <a:pt x="15" y="92"/>
                  </a:lnTo>
                  <a:lnTo>
                    <a:pt x="19" y="91"/>
                  </a:lnTo>
                  <a:lnTo>
                    <a:pt x="23" y="89"/>
                  </a:lnTo>
                  <a:lnTo>
                    <a:pt x="26" y="86"/>
                  </a:lnTo>
                  <a:lnTo>
                    <a:pt x="30" y="85"/>
                  </a:lnTo>
                  <a:lnTo>
                    <a:pt x="33" y="83"/>
                  </a:lnTo>
                  <a:lnTo>
                    <a:pt x="34" y="80"/>
                  </a:lnTo>
                  <a:lnTo>
                    <a:pt x="34" y="78"/>
                  </a:lnTo>
                  <a:lnTo>
                    <a:pt x="34" y="76"/>
                  </a:lnTo>
                  <a:lnTo>
                    <a:pt x="32" y="75"/>
                  </a:lnTo>
                  <a:lnTo>
                    <a:pt x="30" y="74"/>
                  </a:lnTo>
                  <a:lnTo>
                    <a:pt x="29" y="72"/>
                  </a:lnTo>
                  <a:lnTo>
                    <a:pt x="28" y="70"/>
                  </a:lnTo>
                  <a:lnTo>
                    <a:pt x="30" y="67"/>
                  </a:lnTo>
                  <a:lnTo>
                    <a:pt x="31" y="64"/>
                  </a:lnTo>
                  <a:lnTo>
                    <a:pt x="33" y="61"/>
                  </a:lnTo>
                  <a:lnTo>
                    <a:pt x="34" y="59"/>
                  </a:lnTo>
                  <a:lnTo>
                    <a:pt x="36" y="57"/>
                  </a:lnTo>
                  <a:lnTo>
                    <a:pt x="38" y="55"/>
                  </a:lnTo>
                  <a:lnTo>
                    <a:pt x="40" y="54"/>
                  </a:lnTo>
                  <a:lnTo>
                    <a:pt x="43" y="52"/>
                  </a:lnTo>
                  <a:lnTo>
                    <a:pt x="46" y="51"/>
                  </a:lnTo>
                  <a:lnTo>
                    <a:pt x="51" y="48"/>
                  </a:lnTo>
                  <a:lnTo>
                    <a:pt x="56" y="45"/>
                  </a:lnTo>
                  <a:lnTo>
                    <a:pt x="62" y="42"/>
                  </a:lnTo>
                  <a:lnTo>
                    <a:pt x="67" y="41"/>
                  </a:lnTo>
                  <a:lnTo>
                    <a:pt x="72" y="39"/>
                  </a:lnTo>
                  <a:lnTo>
                    <a:pt x="78" y="39"/>
                  </a:lnTo>
                  <a:lnTo>
                    <a:pt x="83" y="37"/>
                  </a:lnTo>
                  <a:lnTo>
                    <a:pt x="88" y="36"/>
                  </a:lnTo>
                  <a:lnTo>
                    <a:pt x="96" y="34"/>
                  </a:lnTo>
                  <a:lnTo>
                    <a:pt x="102" y="32"/>
                  </a:lnTo>
                  <a:lnTo>
                    <a:pt x="106" y="27"/>
                  </a:lnTo>
                  <a:lnTo>
                    <a:pt x="112" y="23"/>
                  </a:lnTo>
                  <a:lnTo>
                    <a:pt x="117" y="18"/>
                  </a:lnTo>
                  <a:lnTo>
                    <a:pt x="122" y="12"/>
                  </a:lnTo>
                  <a:lnTo>
                    <a:pt x="126" y="8"/>
                  </a:lnTo>
                  <a:lnTo>
                    <a:pt x="133" y="5"/>
                  </a:lnTo>
                  <a:lnTo>
                    <a:pt x="137" y="0"/>
                  </a:lnTo>
                  <a:lnTo>
                    <a:pt x="103" y="0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233" name="Freeform 232"/>
            <p:cNvSpPr>
              <a:spLocks/>
            </p:cNvSpPr>
            <p:nvPr/>
          </p:nvSpPr>
          <p:spPr bwMode="auto">
            <a:xfrm>
              <a:off x="1073" y="2126"/>
              <a:ext cx="167" cy="93"/>
            </a:xfrm>
            <a:custGeom>
              <a:avLst/>
              <a:gdLst/>
              <a:ahLst/>
              <a:cxnLst>
                <a:cxn ang="0">
                  <a:pos x="1" y="7"/>
                </a:cxn>
                <a:cxn ang="0">
                  <a:pos x="0" y="20"/>
                </a:cxn>
                <a:cxn ang="0">
                  <a:pos x="6" y="27"/>
                </a:cxn>
                <a:cxn ang="0">
                  <a:pos x="14" y="30"/>
                </a:cxn>
                <a:cxn ang="0">
                  <a:pos x="23" y="31"/>
                </a:cxn>
                <a:cxn ang="0">
                  <a:pos x="32" y="29"/>
                </a:cxn>
                <a:cxn ang="0">
                  <a:pos x="39" y="24"/>
                </a:cxn>
                <a:cxn ang="0">
                  <a:pos x="47" y="22"/>
                </a:cxn>
                <a:cxn ang="0">
                  <a:pos x="56" y="22"/>
                </a:cxn>
                <a:cxn ang="0">
                  <a:pos x="65" y="22"/>
                </a:cxn>
                <a:cxn ang="0">
                  <a:pos x="71" y="23"/>
                </a:cxn>
                <a:cxn ang="0">
                  <a:pos x="77" y="27"/>
                </a:cxn>
                <a:cxn ang="0">
                  <a:pos x="85" y="29"/>
                </a:cxn>
                <a:cxn ang="0">
                  <a:pos x="91" y="33"/>
                </a:cxn>
                <a:cxn ang="0">
                  <a:pos x="93" y="44"/>
                </a:cxn>
                <a:cxn ang="0">
                  <a:pos x="92" y="58"/>
                </a:cxn>
                <a:cxn ang="0">
                  <a:pos x="91" y="68"/>
                </a:cxn>
                <a:cxn ang="0">
                  <a:pos x="97" y="70"/>
                </a:cxn>
                <a:cxn ang="0">
                  <a:pos x="101" y="75"/>
                </a:cxn>
                <a:cxn ang="0">
                  <a:pos x="106" y="83"/>
                </a:cxn>
                <a:cxn ang="0">
                  <a:pos x="107" y="91"/>
                </a:cxn>
                <a:cxn ang="0">
                  <a:pos x="112" y="92"/>
                </a:cxn>
                <a:cxn ang="0">
                  <a:pos x="120" y="85"/>
                </a:cxn>
                <a:cxn ang="0">
                  <a:pos x="129" y="74"/>
                </a:cxn>
                <a:cxn ang="0">
                  <a:pos x="140" y="63"/>
                </a:cxn>
                <a:cxn ang="0">
                  <a:pos x="151" y="51"/>
                </a:cxn>
                <a:cxn ang="0">
                  <a:pos x="158" y="33"/>
                </a:cxn>
                <a:cxn ang="0">
                  <a:pos x="166" y="6"/>
                </a:cxn>
                <a:cxn ang="0">
                  <a:pos x="134" y="0"/>
                </a:cxn>
                <a:cxn ang="0">
                  <a:pos x="140" y="15"/>
                </a:cxn>
                <a:cxn ang="0">
                  <a:pos x="140" y="36"/>
                </a:cxn>
                <a:cxn ang="0">
                  <a:pos x="144" y="38"/>
                </a:cxn>
                <a:cxn ang="0">
                  <a:pos x="144" y="40"/>
                </a:cxn>
                <a:cxn ang="0">
                  <a:pos x="137" y="44"/>
                </a:cxn>
                <a:cxn ang="0">
                  <a:pos x="134" y="51"/>
                </a:cxn>
                <a:cxn ang="0">
                  <a:pos x="132" y="57"/>
                </a:cxn>
                <a:cxn ang="0">
                  <a:pos x="126" y="64"/>
                </a:cxn>
                <a:cxn ang="0">
                  <a:pos x="120" y="64"/>
                </a:cxn>
                <a:cxn ang="0">
                  <a:pos x="112" y="59"/>
                </a:cxn>
                <a:cxn ang="0">
                  <a:pos x="118" y="36"/>
                </a:cxn>
                <a:cxn ang="0">
                  <a:pos x="122" y="9"/>
                </a:cxn>
                <a:cxn ang="0">
                  <a:pos x="116" y="4"/>
                </a:cxn>
                <a:cxn ang="0">
                  <a:pos x="110" y="0"/>
                </a:cxn>
              </a:cxnLst>
              <a:rect l="0" t="0" r="r" b="b"/>
              <a:pathLst>
                <a:path w="167" h="93">
                  <a:moveTo>
                    <a:pt x="3" y="0"/>
                  </a:moveTo>
                  <a:lnTo>
                    <a:pt x="1" y="7"/>
                  </a:lnTo>
                  <a:lnTo>
                    <a:pt x="0" y="13"/>
                  </a:lnTo>
                  <a:lnTo>
                    <a:pt x="0" y="20"/>
                  </a:lnTo>
                  <a:lnTo>
                    <a:pt x="2" y="25"/>
                  </a:lnTo>
                  <a:lnTo>
                    <a:pt x="6" y="27"/>
                  </a:lnTo>
                  <a:lnTo>
                    <a:pt x="10" y="30"/>
                  </a:lnTo>
                  <a:lnTo>
                    <a:pt x="14" y="30"/>
                  </a:lnTo>
                  <a:lnTo>
                    <a:pt x="19" y="31"/>
                  </a:lnTo>
                  <a:lnTo>
                    <a:pt x="23" y="31"/>
                  </a:lnTo>
                  <a:lnTo>
                    <a:pt x="28" y="30"/>
                  </a:lnTo>
                  <a:lnTo>
                    <a:pt x="32" y="29"/>
                  </a:lnTo>
                  <a:lnTo>
                    <a:pt x="36" y="27"/>
                  </a:lnTo>
                  <a:lnTo>
                    <a:pt x="39" y="24"/>
                  </a:lnTo>
                  <a:lnTo>
                    <a:pt x="43" y="23"/>
                  </a:lnTo>
                  <a:lnTo>
                    <a:pt x="47" y="22"/>
                  </a:lnTo>
                  <a:lnTo>
                    <a:pt x="52" y="22"/>
                  </a:lnTo>
                  <a:lnTo>
                    <a:pt x="56" y="22"/>
                  </a:lnTo>
                  <a:lnTo>
                    <a:pt x="61" y="22"/>
                  </a:lnTo>
                  <a:lnTo>
                    <a:pt x="65" y="22"/>
                  </a:lnTo>
                  <a:lnTo>
                    <a:pt x="69" y="21"/>
                  </a:lnTo>
                  <a:lnTo>
                    <a:pt x="71" y="23"/>
                  </a:lnTo>
                  <a:lnTo>
                    <a:pt x="74" y="26"/>
                  </a:lnTo>
                  <a:lnTo>
                    <a:pt x="77" y="27"/>
                  </a:lnTo>
                  <a:lnTo>
                    <a:pt x="81" y="28"/>
                  </a:lnTo>
                  <a:lnTo>
                    <a:pt x="85" y="29"/>
                  </a:lnTo>
                  <a:lnTo>
                    <a:pt x="89" y="30"/>
                  </a:lnTo>
                  <a:lnTo>
                    <a:pt x="91" y="33"/>
                  </a:lnTo>
                  <a:lnTo>
                    <a:pt x="93" y="37"/>
                  </a:lnTo>
                  <a:lnTo>
                    <a:pt x="93" y="44"/>
                  </a:lnTo>
                  <a:lnTo>
                    <a:pt x="93" y="51"/>
                  </a:lnTo>
                  <a:lnTo>
                    <a:pt x="92" y="58"/>
                  </a:lnTo>
                  <a:lnTo>
                    <a:pt x="89" y="64"/>
                  </a:lnTo>
                  <a:lnTo>
                    <a:pt x="91" y="68"/>
                  </a:lnTo>
                  <a:lnTo>
                    <a:pt x="94" y="69"/>
                  </a:lnTo>
                  <a:lnTo>
                    <a:pt x="97" y="70"/>
                  </a:lnTo>
                  <a:lnTo>
                    <a:pt x="100" y="71"/>
                  </a:lnTo>
                  <a:lnTo>
                    <a:pt x="101" y="75"/>
                  </a:lnTo>
                  <a:lnTo>
                    <a:pt x="103" y="79"/>
                  </a:lnTo>
                  <a:lnTo>
                    <a:pt x="106" y="83"/>
                  </a:lnTo>
                  <a:lnTo>
                    <a:pt x="106" y="88"/>
                  </a:lnTo>
                  <a:lnTo>
                    <a:pt x="107" y="91"/>
                  </a:lnTo>
                  <a:lnTo>
                    <a:pt x="109" y="92"/>
                  </a:lnTo>
                  <a:lnTo>
                    <a:pt x="112" y="92"/>
                  </a:lnTo>
                  <a:lnTo>
                    <a:pt x="115" y="92"/>
                  </a:lnTo>
                  <a:lnTo>
                    <a:pt x="120" y="85"/>
                  </a:lnTo>
                  <a:lnTo>
                    <a:pt x="125" y="80"/>
                  </a:lnTo>
                  <a:lnTo>
                    <a:pt x="129" y="74"/>
                  </a:lnTo>
                  <a:lnTo>
                    <a:pt x="134" y="68"/>
                  </a:lnTo>
                  <a:lnTo>
                    <a:pt x="140" y="63"/>
                  </a:lnTo>
                  <a:lnTo>
                    <a:pt x="146" y="57"/>
                  </a:lnTo>
                  <a:lnTo>
                    <a:pt x="151" y="51"/>
                  </a:lnTo>
                  <a:lnTo>
                    <a:pt x="154" y="45"/>
                  </a:lnTo>
                  <a:lnTo>
                    <a:pt x="158" y="33"/>
                  </a:lnTo>
                  <a:lnTo>
                    <a:pt x="162" y="20"/>
                  </a:lnTo>
                  <a:lnTo>
                    <a:pt x="166" y="6"/>
                  </a:lnTo>
                  <a:lnTo>
                    <a:pt x="166" y="0"/>
                  </a:lnTo>
                  <a:lnTo>
                    <a:pt x="134" y="0"/>
                  </a:lnTo>
                  <a:lnTo>
                    <a:pt x="138" y="5"/>
                  </a:lnTo>
                  <a:lnTo>
                    <a:pt x="140" y="15"/>
                  </a:lnTo>
                  <a:lnTo>
                    <a:pt x="140" y="25"/>
                  </a:lnTo>
                  <a:lnTo>
                    <a:pt x="140" y="36"/>
                  </a:lnTo>
                  <a:lnTo>
                    <a:pt x="142" y="36"/>
                  </a:lnTo>
                  <a:lnTo>
                    <a:pt x="144" y="38"/>
                  </a:lnTo>
                  <a:lnTo>
                    <a:pt x="145" y="38"/>
                  </a:lnTo>
                  <a:lnTo>
                    <a:pt x="144" y="40"/>
                  </a:lnTo>
                  <a:lnTo>
                    <a:pt x="140" y="42"/>
                  </a:lnTo>
                  <a:lnTo>
                    <a:pt x="137" y="44"/>
                  </a:lnTo>
                  <a:lnTo>
                    <a:pt x="135" y="47"/>
                  </a:lnTo>
                  <a:lnTo>
                    <a:pt x="134" y="51"/>
                  </a:lnTo>
                  <a:lnTo>
                    <a:pt x="133" y="54"/>
                  </a:lnTo>
                  <a:lnTo>
                    <a:pt x="132" y="57"/>
                  </a:lnTo>
                  <a:lnTo>
                    <a:pt x="129" y="61"/>
                  </a:lnTo>
                  <a:lnTo>
                    <a:pt x="126" y="64"/>
                  </a:lnTo>
                  <a:lnTo>
                    <a:pt x="123" y="64"/>
                  </a:lnTo>
                  <a:lnTo>
                    <a:pt x="120" y="64"/>
                  </a:lnTo>
                  <a:lnTo>
                    <a:pt x="115" y="62"/>
                  </a:lnTo>
                  <a:lnTo>
                    <a:pt x="112" y="59"/>
                  </a:lnTo>
                  <a:lnTo>
                    <a:pt x="114" y="48"/>
                  </a:lnTo>
                  <a:lnTo>
                    <a:pt x="118" y="36"/>
                  </a:lnTo>
                  <a:lnTo>
                    <a:pt x="122" y="23"/>
                  </a:lnTo>
                  <a:lnTo>
                    <a:pt x="122" y="9"/>
                  </a:lnTo>
                  <a:lnTo>
                    <a:pt x="120" y="7"/>
                  </a:lnTo>
                  <a:lnTo>
                    <a:pt x="116" y="4"/>
                  </a:lnTo>
                  <a:lnTo>
                    <a:pt x="113" y="2"/>
                  </a:lnTo>
                  <a:lnTo>
                    <a:pt x="110" y="0"/>
                  </a:lnTo>
                  <a:lnTo>
                    <a:pt x="3" y="0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234" name="Freeform 233"/>
            <p:cNvSpPr>
              <a:spLocks/>
            </p:cNvSpPr>
            <p:nvPr/>
          </p:nvSpPr>
          <p:spPr bwMode="auto">
            <a:xfrm>
              <a:off x="683" y="2282"/>
              <a:ext cx="126" cy="62"/>
            </a:xfrm>
            <a:custGeom>
              <a:avLst/>
              <a:gdLst/>
              <a:ahLst/>
              <a:cxnLst>
                <a:cxn ang="0">
                  <a:pos x="0" y="60"/>
                </a:cxn>
                <a:cxn ang="0">
                  <a:pos x="3" y="51"/>
                </a:cxn>
                <a:cxn ang="0">
                  <a:pos x="10" y="53"/>
                </a:cxn>
                <a:cxn ang="0">
                  <a:pos x="15" y="51"/>
                </a:cxn>
                <a:cxn ang="0">
                  <a:pos x="21" y="47"/>
                </a:cxn>
                <a:cxn ang="0">
                  <a:pos x="27" y="44"/>
                </a:cxn>
                <a:cxn ang="0">
                  <a:pos x="39" y="36"/>
                </a:cxn>
                <a:cxn ang="0">
                  <a:pos x="51" y="25"/>
                </a:cxn>
                <a:cxn ang="0">
                  <a:pos x="61" y="16"/>
                </a:cxn>
                <a:cxn ang="0">
                  <a:pos x="74" y="8"/>
                </a:cxn>
                <a:cxn ang="0">
                  <a:pos x="82" y="5"/>
                </a:cxn>
                <a:cxn ang="0">
                  <a:pos x="90" y="3"/>
                </a:cxn>
                <a:cxn ang="0">
                  <a:pos x="96" y="0"/>
                </a:cxn>
                <a:cxn ang="0">
                  <a:pos x="103" y="1"/>
                </a:cxn>
                <a:cxn ang="0">
                  <a:pos x="109" y="5"/>
                </a:cxn>
                <a:cxn ang="0">
                  <a:pos x="116" y="10"/>
                </a:cxn>
                <a:cxn ang="0">
                  <a:pos x="122" y="15"/>
                </a:cxn>
                <a:cxn ang="0">
                  <a:pos x="125" y="21"/>
                </a:cxn>
                <a:cxn ang="0">
                  <a:pos x="120" y="45"/>
                </a:cxn>
                <a:cxn ang="0">
                  <a:pos x="117" y="61"/>
                </a:cxn>
                <a:cxn ang="0">
                  <a:pos x="102" y="59"/>
                </a:cxn>
                <a:cxn ang="0">
                  <a:pos x="101" y="49"/>
                </a:cxn>
                <a:cxn ang="0">
                  <a:pos x="97" y="44"/>
                </a:cxn>
                <a:cxn ang="0">
                  <a:pos x="91" y="39"/>
                </a:cxn>
                <a:cxn ang="0">
                  <a:pos x="84" y="36"/>
                </a:cxn>
                <a:cxn ang="0">
                  <a:pos x="76" y="37"/>
                </a:cxn>
                <a:cxn ang="0">
                  <a:pos x="73" y="43"/>
                </a:cxn>
                <a:cxn ang="0">
                  <a:pos x="78" y="51"/>
                </a:cxn>
                <a:cxn ang="0">
                  <a:pos x="82" y="61"/>
                </a:cxn>
                <a:cxn ang="0">
                  <a:pos x="25" y="60"/>
                </a:cxn>
                <a:cxn ang="0">
                  <a:pos x="22" y="60"/>
                </a:cxn>
                <a:cxn ang="0">
                  <a:pos x="19" y="61"/>
                </a:cxn>
              </a:cxnLst>
              <a:rect l="0" t="0" r="r" b="b"/>
              <a:pathLst>
                <a:path w="126" h="62">
                  <a:moveTo>
                    <a:pt x="0" y="61"/>
                  </a:moveTo>
                  <a:lnTo>
                    <a:pt x="0" y="60"/>
                  </a:lnTo>
                  <a:lnTo>
                    <a:pt x="2" y="56"/>
                  </a:lnTo>
                  <a:lnTo>
                    <a:pt x="3" y="51"/>
                  </a:lnTo>
                  <a:lnTo>
                    <a:pt x="6" y="52"/>
                  </a:lnTo>
                  <a:lnTo>
                    <a:pt x="10" y="53"/>
                  </a:lnTo>
                  <a:lnTo>
                    <a:pt x="12" y="52"/>
                  </a:lnTo>
                  <a:lnTo>
                    <a:pt x="15" y="51"/>
                  </a:lnTo>
                  <a:lnTo>
                    <a:pt x="18" y="49"/>
                  </a:lnTo>
                  <a:lnTo>
                    <a:pt x="21" y="47"/>
                  </a:lnTo>
                  <a:lnTo>
                    <a:pt x="23" y="46"/>
                  </a:lnTo>
                  <a:lnTo>
                    <a:pt x="27" y="44"/>
                  </a:lnTo>
                  <a:lnTo>
                    <a:pt x="33" y="41"/>
                  </a:lnTo>
                  <a:lnTo>
                    <a:pt x="39" y="36"/>
                  </a:lnTo>
                  <a:lnTo>
                    <a:pt x="45" y="31"/>
                  </a:lnTo>
                  <a:lnTo>
                    <a:pt x="51" y="25"/>
                  </a:lnTo>
                  <a:lnTo>
                    <a:pt x="55" y="21"/>
                  </a:lnTo>
                  <a:lnTo>
                    <a:pt x="61" y="16"/>
                  </a:lnTo>
                  <a:lnTo>
                    <a:pt x="68" y="12"/>
                  </a:lnTo>
                  <a:lnTo>
                    <a:pt x="74" y="8"/>
                  </a:lnTo>
                  <a:lnTo>
                    <a:pt x="78" y="7"/>
                  </a:lnTo>
                  <a:lnTo>
                    <a:pt x="82" y="5"/>
                  </a:lnTo>
                  <a:lnTo>
                    <a:pt x="86" y="4"/>
                  </a:lnTo>
                  <a:lnTo>
                    <a:pt x="90" y="3"/>
                  </a:lnTo>
                  <a:lnTo>
                    <a:pt x="93" y="1"/>
                  </a:lnTo>
                  <a:lnTo>
                    <a:pt x="96" y="0"/>
                  </a:lnTo>
                  <a:lnTo>
                    <a:pt x="100" y="0"/>
                  </a:lnTo>
                  <a:lnTo>
                    <a:pt x="103" y="1"/>
                  </a:lnTo>
                  <a:lnTo>
                    <a:pt x="106" y="4"/>
                  </a:lnTo>
                  <a:lnTo>
                    <a:pt x="109" y="5"/>
                  </a:lnTo>
                  <a:lnTo>
                    <a:pt x="113" y="8"/>
                  </a:lnTo>
                  <a:lnTo>
                    <a:pt x="116" y="10"/>
                  </a:lnTo>
                  <a:lnTo>
                    <a:pt x="119" y="12"/>
                  </a:lnTo>
                  <a:lnTo>
                    <a:pt x="122" y="15"/>
                  </a:lnTo>
                  <a:lnTo>
                    <a:pt x="124" y="17"/>
                  </a:lnTo>
                  <a:lnTo>
                    <a:pt x="125" y="21"/>
                  </a:lnTo>
                  <a:lnTo>
                    <a:pt x="124" y="33"/>
                  </a:lnTo>
                  <a:lnTo>
                    <a:pt x="120" y="45"/>
                  </a:lnTo>
                  <a:lnTo>
                    <a:pt x="117" y="56"/>
                  </a:lnTo>
                  <a:lnTo>
                    <a:pt x="117" y="61"/>
                  </a:lnTo>
                  <a:lnTo>
                    <a:pt x="102" y="61"/>
                  </a:lnTo>
                  <a:lnTo>
                    <a:pt x="102" y="59"/>
                  </a:lnTo>
                  <a:lnTo>
                    <a:pt x="103" y="52"/>
                  </a:lnTo>
                  <a:lnTo>
                    <a:pt x="101" y="49"/>
                  </a:lnTo>
                  <a:lnTo>
                    <a:pt x="99" y="46"/>
                  </a:lnTo>
                  <a:lnTo>
                    <a:pt x="97" y="44"/>
                  </a:lnTo>
                  <a:lnTo>
                    <a:pt x="94" y="42"/>
                  </a:lnTo>
                  <a:lnTo>
                    <a:pt x="91" y="39"/>
                  </a:lnTo>
                  <a:lnTo>
                    <a:pt x="88" y="38"/>
                  </a:lnTo>
                  <a:lnTo>
                    <a:pt x="84" y="36"/>
                  </a:lnTo>
                  <a:lnTo>
                    <a:pt x="81" y="36"/>
                  </a:lnTo>
                  <a:lnTo>
                    <a:pt x="76" y="37"/>
                  </a:lnTo>
                  <a:lnTo>
                    <a:pt x="73" y="39"/>
                  </a:lnTo>
                  <a:lnTo>
                    <a:pt x="73" y="43"/>
                  </a:lnTo>
                  <a:lnTo>
                    <a:pt x="73" y="47"/>
                  </a:lnTo>
                  <a:lnTo>
                    <a:pt x="78" y="51"/>
                  </a:lnTo>
                  <a:lnTo>
                    <a:pt x="81" y="57"/>
                  </a:lnTo>
                  <a:lnTo>
                    <a:pt x="82" y="61"/>
                  </a:lnTo>
                  <a:lnTo>
                    <a:pt x="24" y="61"/>
                  </a:lnTo>
                  <a:lnTo>
                    <a:pt x="25" y="60"/>
                  </a:lnTo>
                  <a:lnTo>
                    <a:pt x="23" y="60"/>
                  </a:lnTo>
                  <a:lnTo>
                    <a:pt x="22" y="60"/>
                  </a:lnTo>
                  <a:lnTo>
                    <a:pt x="20" y="61"/>
                  </a:lnTo>
                  <a:lnTo>
                    <a:pt x="19" y="61"/>
                  </a:lnTo>
                  <a:lnTo>
                    <a:pt x="0" y="61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235" name="Freeform 234"/>
            <p:cNvSpPr>
              <a:spLocks/>
            </p:cNvSpPr>
            <p:nvPr/>
          </p:nvSpPr>
          <p:spPr bwMode="auto">
            <a:xfrm>
              <a:off x="738" y="2245"/>
              <a:ext cx="349" cy="99"/>
            </a:xfrm>
            <a:custGeom>
              <a:avLst/>
              <a:gdLst/>
              <a:ahLst/>
              <a:cxnLst>
                <a:cxn ang="0">
                  <a:pos x="213" y="91"/>
                </a:cxn>
                <a:cxn ang="0">
                  <a:pos x="207" y="80"/>
                </a:cxn>
                <a:cxn ang="0">
                  <a:pos x="194" y="78"/>
                </a:cxn>
                <a:cxn ang="0">
                  <a:pos x="179" y="75"/>
                </a:cxn>
                <a:cxn ang="0">
                  <a:pos x="162" y="76"/>
                </a:cxn>
                <a:cxn ang="0">
                  <a:pos x="143" y="69"/>
                </a:cxn>
                <a:cxn ang="0">
                  <a:pos x="125" y="59"/>
                </a:cxn>
                <a:cxn ang="0">
                  <a:pos x="118" y="45"/>
                </a:cxn>
                <a:cxn ang="0">
                  <a:pos x="111" y="31"/>
                </a:cxn>
                <a:cxn ang="0">
                  <a:pos x="99" y="20"/>
                </a:cxn>
                <a:cxn ang="0">
                  <a:pos x="84" y="16"/>
                </a:cxn>
                <a:cxn ang="0">
                  <a:pos x="68" y="13"/>
                </a:cxn>
                <a:cxn ang="0">
                  <a:pos x="55" y="15"/>
                </a:cxn>
                <a:cxn ang="0">
                  <a:pos x="42" y="19"/>
                </a:cxn>
                <a:cxn ang="0">
                  <a:pos x="30" y="23"/>
                </a:cxn>
                <a:cxn ang="0">
                  <a:pos x="21" y="26"/>
                </a:cxn>
                <a:cxn ang="0">
                  <a:pos x="10" y="25"/>
                </a:cxn>
                <a:cxn ang="0">
                  <a:pos x="1" y="21"/>
                </a:cxn>
                <a:cxn ang="0">
                  <a:pos x="1" y="13"/>
                </a:cxn>
                <a:cxn ang="0">
                  <a:pos x="13" y="8"/>
                </a:cxn>
                <a:cxn ang="0">
                  <a:pos x="27" y="6"/>
                </a:cxn>
                <a:cxn ang="0">
                  <a:pos x="39" y="0"/>
                </a:cxn>
                <a:cxn ang="0">
                  <a:pos x="137" y="6"/>
                </a:cxn>
                <a:cxn ang="0">
                  <a:pos x="144" y="21"/>
                </a:cxn>
                <a:cxn ang="0">
                  <a:pos x="158" y="33"/>
                </a:cxn>
                <a:cxn ang="0">
                  <a:pos x="172" y="39"/>
                </a:cxn>
                <a:cxn ang="0">
                  <a:pos x="184" y="43"/>
                </a:cxn>
                <a:cxn ang="0">
                  <a:pos x="198" y="44"/>
                </a:cxn>
                <a:cxn ang="0">
                  <a:pos x="204" y="37"/>
                </a:cxn>
                <a:cxn ang="0">
                  <a:pos x="209" y="27"/>
                </a:cxn>
                <a:cxn ang="0">
                  <a:pos x="217" y="19"/>
                </a:cxn>
                <a:cxn ang="0">
                  <a:pos x="226" y="11"/>
                </a:cxn>
                <a:cxn ang="0">
                  <a:pos x="237" y="7"/>
                </a:cxn>
                <a:cxn ang="0">
                  <a:pos x="251" y="7"/>
                </a:cxn>
                <a:cxn ang="0">
                  <a:pos x="262" y="6"/>
                </a:cxn>
                <a:cxn ang="0">
                  <a:pos x="274" y="9"/>
                </a:cxn>
                <a:cxn ang="0">
                  <a:pos x="279" y="9"/>
                </a:cxn>
                <a:cxn ang="0">
                  <a:pos x="285" y="0"/>
                </a:cxn>
                <a:cxn ang="0">
                  <a:pos x="327" y="4"/>
                </a:cxn>
                <a:cxn ang="0">
                  <a:pos x="340" y="15"/>
                </a:cxn>
                <a:cxn ang="0">
                  <a:pos x="348" y="30"/>
                </a:cxn>
                <a:cxn ang="0">
                  <a:pos x="342" y="52"/>
                </a:cxn>
                <a:cxn ang="0">
                  <a:pos x="329" y="71"/>
                </a:cxn>
                <a:cxn ang="0">
                  <a:pos x="317" y="83"/>
                </a:cxn>
                <a:cxn ang="0">
                  <a:pos x="305" y="81"/>
                </a:cxn>
                <a:cxn ang="0">
                  <a:pos x="293" y="77"/>
                </a:cxn>
                <a:cxn ang="0">
                  <a:pos x="279" y="71"/>
                </a:cxn>
                <a:cxn ang="0">
                  <a:pos x="266" y="57"/>
                </a:cxn>
                <a:cxn ang="0">
                  <a:pos x="256" y="41"/>
                </a:cxn>
                <a:cxn ang="0">
                  <a:pos x="246" y="37"/>
                </a:cxn>
                <a:cxn ang="0">
                  <a:pos x="235" y="35"/>
                </a:cxn>
                <a:cxn ang="0">
                  <a:pos x="227" y="35"/>
                </a:cxn>
                <a:cxn ang="0">
                  <a:pos x="220" y="39"/>
                </a:cxn>
                <a:cxn ang="0">
                  <a:pos x="214" y="43"/>
                </a:cxn>
                <a:cxn ang="0">
                  <a:pos x="217" y="47"/>
                </a:cxn>
                <a:cxn ang="0">
                  <a:pos x="224" y="48"/>
                </a:cxn>
                <a:cxn ang="0">
                  <a:pos x="230" y="50"/>
                </a:cxn>
                <a:cxn ang="0">
                  <a:pos x="238" y="66"/>
                </a:cxn>
                <a:cxn ang="0">
                  <a:pos x="230" y="84"/>
                </a:cxn>
                <a:cxn ang="0">
                  <a:pos x="222" y="98"/>
                </a:cxn>
              </a:cxnLst>
              <a:rect l="0" t="0" r="r" b="b"/>
              <a:pathLst>
                <a:path w="349" h="99">
                  <a:moveTo>
                    <a:pt x="210" y="98"/>
                  </a:moveTo>
                  <a:lnTo>
                    <a:pt x="213" y="96"/>
                  </a:lnTo>
                  <a:lnTo>
                    <a:pt x="213" y="91"/>
                  </a:lnTo>
                  <a:lnTo>
                    <a:pt x="212" y="88"/>
                  </a:lnTo>
                  <a:lnTo>
                    <a:pt x="211" y="83"/>
                  </a:lnTo>
                  <a:lnTo>
                    <a:pt x="207" y="80"/>
                  </a:lnTo>
                  <a:lnTo>
                    <a:pt x="203" y="79"/>
                  </a:lnTo>
                  <a:lnTo>
                    <a:pt x="199" y="78"/>
                  </a:lnTo>
                  <a:lnTo>
                    <a:pt x="194" y="78"/>
                  </a:lnTo>
                  <a:lnTo>
                    <a:pt x="189" y="78"/>
                  </a:lnTo>
                  <a:lnTo>
                    <a:pt x="183" y="78"/>
                  </a:lnTo>
                  <a:lnTo>
                    <a:pt x="179" y="75"/>
                  </a:lnTo>
                  <a:lnTo>
                    <a:pt x="175" y="72"/>
                  </a:lnTo>
                  <a:lnTo>
                    <a:pt x="168" y="75"/>
                  </a:lnTo>
                  <a:lnTo>
                    <a:pt x="162" y="76"/>
                  </a:lnTo>
                  <a:lnTo>
                    <a:pt x="155" y="75"/>
                  </a:lnTo>
                  <a:lnTo>
                    <a:pt x="149" y="73"/>
                  </a:lnTo>
                  <a:lnTo>
                    <a:pt x="143" y="69"/>
                  </a:lnTo>
                  <a:lnTo>
                    <a:pt x="137" y="65"/>
                  </a:lnTo>
                  <a:lnTo>
                    <a:pt x="132" y="61"/>
                  </a:lnTo>
                  <a:lnTo>
                    <a:pt x="125" y="59"/>
                  </a:lnTo>
                  <a:lnTo>
                    <a:pt x="123" y="55"/>
                  </a:lnTo>
                  <a:lnTo>
                    <a:pt x="120" y="50"/>
                  </a:lnTo>
                  <a:lnTo>
                    <a:pt x="118" y="45"/>
                  </a:lnTo>
                  <a:lnTo>
                    <a:pt x="116" y="41"/>
                  </a:lnTo>
                  <a:lnTo>
                    <a:pt x="113" y="36"/>
                  </a:lnTo>
                  <a:lnTo>
                    <a:pt x="111" y="31"/>
                  </a:lnTo>
                  <a:lnTo>
                    <a:pt x="108" y="26"/>
                  </a:lnTo>
                  <a:lnTo>
                    <a:pt x="105" y="23"/>
                  </a:lnTo>
                  <a:lnTo>
                    <a:pt x="99" y="20"/>
                  </a:lnTo>
                  <a:lnTo>
                    <a:pt x="94" y="19"/>
                  </a:lnTo>
                  <a:lnTo>
                    <a:pt x="88" y="17"/>
                  </a:lnTo>
                  <a:lnTo>
                    <a:pt x="84" y="16"/>
                  </a:lnTo>
                  <a:lnTo>
                    <a:pt x="79" y="15"/>
                  </a:lnTo>
                  <a:lnTo>
                    <a:pt x="74" y="14"/>
                  </a:lnTo>
                  <a:lnTo>
                    <a:pt x="68" y="13"/>
                  </a:lnTo>
                  <a:lnTo>
                    <a:pt x="63" y="12"/>
                  </a:lnTo>
                  <a:lnTo>
                    <a:pt x="59" y="13"/>
                  </a:lnTo>
                  <a:lnTo>
                    <a:pt x="55" y="15"/>
                  </a:lnTo>
                  <a:lnTo>
                    <a:pt x="50" y="16"/>
                  </a:lnTo>
                  <a:lnTo>
                    <a:pt x="47" y="18"/>
                  </a:lnTo>
                  <a:lnTo>
                    <a:pt x="42" y="19"/>
                  </a:lnTo>
                  <a:lnTo>
                    <a:pt x="38" y="21"/>
                  </a:lnTo>
                  <a:lnTo>
                    <a:pt x="34" y="22"/>
                  </a:lnTo>
                  <a:lnTo>
                    <a:pt x="30" y="23"/>
                  </a:lnTo>
                  <a:lnTo>
                    <a:pt x="28" y="25"/>
                  </a:lnTo>
                  <a:lnTo>
                    <a:pt x="25" y="26"/>
                  </a:lnTo>
                  <a:lnTo>
                    <a:pt x="21" y="26"/>
                  </a:lnTo>
                  <a:lnTo>
                    <a:pt x="18" y="25"/>
                  </a:lnTo>
                  <a:lnTo>
                    <a:pt x="14" y="25"/>
                  </a:lnTo>
                  <a:lnTo>
                    <a:pt x="10" y="25"/>
                  </a:lnTo>
                  <a:lnTo>
                    <a:pt x="7" y="23"/>
                  </a:lnTo>
                  <a:lnTo>
                    <a:pt x="3" y="23"/>
                  </a:lnTo>
                  <a:lnTo>
                    <a:pt x="1" y="21"/>
                  </a:lnTo>
                  <a:lnTo>
                    <a:pt x="0" y="19"/>
                  </a:lnTo>
                  <a:lnTo>
                    <a:pt x="0" y="16"/>
                  </a:lnTo>
                  <a:lnTo>
                    <a:pt x="1" y="13"/>
                  </a:lnTo>
                  <a:lnTo>
                    <a:pt x="5" y="10"/>
                  </a:lnTo>
                  <a:lnTo>
                    <a:pt x="9" y="8"/>
                  </a:lnTo>
                  <a:lnTo>
                    <a:pt x="13" y="8"/>
                  </a:lnTo>
                  <a:lnTo>
                    <a:pt x="18" y="7"/>
                  </a:lnTo>
                  <a:lnTo>
                    <a:pt x="22" y="6"/>
                  </a:lnTo>
                  <a:lnTo>
                    <a:pt x="27" y="6"/>
                  </a:lnTo>
                  <a:lnTo>
                    <a:pt x="30" y="4"/>
                  </a:lnTo>
                  <a:lnTo>
                    <a:pt x="33" y="3"/>
                  </a:lnTo>
                  <a:lnTo>
                    <a:pt x="39" y="0"/>
                  </a:lnTo>
                  <a:lnTo>
                    <a:pt x="41" y="0"/>
                  </a:lnTo>
                  <a:lnTo>
                    <a:pt x="136" y="0"/>
                  </a:lnTo>
                  <a:lnTo>
                    <a:pt x="137" y="6"/>
                  </a:lnTo>
                  <a:lnTo>
                    <a:pt x="139" y="10"/>
                  </a:lnTo>
                  <a:lnTo>
                    <a:pt x="141" y="16"/>
                  </a:lnTo>
                  <a:lnTo>
                    <a:pt x="144" y="21"/>
                  </a:lnTo>
                  <a:lnTo>
                    <a:pt x="148" y="25"/>
                  </a:lnTo>
                  <a:lnTo>
                    <a:pt x="153" y="29"/>
                  </a:lnTo>
                  <a:lnTo>
                    <a:pt x="158" y="33"/>
                  </a:lnTo>
                  <a:lnTo>
                    <a:pt x="163" y="36"/>
                  </a:lnTo>
                  <a:lnTo>
                    <a:pt x="168" y="38"/>
                  </a:lnTo>
                  <a:lnTo>
                    <a:pt x="172" y="39"/>
                  </a:lnTo>
                  <a:lnTo>
                    <a:pt x="176" y="41"/>
                  </a:lnTo>
                  <a:lnTo>
                    <a:pt x="180" y="42"/>
                  </a:lnTo>
                  <a:lnTo>
                    <a:pt x="184" y="43"/>
                  </a:lnTo>
                  <a:lnTo>
                    <a:pt x="188" y="44"/>
                  </a:lnTo>
                  <a:lnTo>
                    <a:pt x="192" y="45"/>
                  </a:lnTo>
                  <a:lnTo>
                    <a:pt x="198" y="44"/>
                  </a:lnTo>
                  <a:lnTo>
                    <a:pt x="200" y="42"/>
                  </a:lnTo>
                  <a:lnTo>
                    <a:pt x="203" y="40"/>
                  </a:lnTo>
                  <a:lnTo>
                    <a:pt x="204" y="37"/>
                  </a:lnTo>
                  <a:lnTo>
                    <a:pt x="206" y="34"/>
                  </a:lnTo>
                  <a:lnTo>
                    <a:pt x="208" y="30"/>
                  </a:lnTo>
                  <a:lnTo>
                    <a:pt x="209" y="27"/>
                  </a:lnTo>
                  <a:lnTo>
                    <a:pt x="211" y="25"/>
                  </a:lnTo>
                  <a:lnTo>
                    <a:pt x="214" y="23"/>
                  </a:lnTo>
                  <a:lnTo>
                    <a:pt x="217" y="19"/>
                  </a:lnTo>
                  <a:lnTo>
                    <a:pt x="219" y="16"/>
                  </a:lnTo>
                  <a:lnTo>
                    <a:pt x="222" y="13"/>
                  </a:lnTo>
                  <a:lnTo>
                    <a:pt x="226" y="11"/>
                  </a:lnTo>
                  <a:lnTo>
                    <a:pt x="229" y="9"/>
                  </a:lnTo>
                  <a:lnTo>
                    <a:pt x="233" y="8"/>
                  </a:lnTo>
                  <a:lnTo>
                    <a:pt x="237" y="7"/>
                  </a:lnTo>
                  <a:lnTo>
                    <a:pt x="241" y="6"/>
                  </a:lnTo>
                  <a:lnTo>
                    <a:pt x="246" y="7"/>
                  </a:lnTo>
                  <a:lnTo>
                    <a:pt x="251" y="7"/>
                  </a:lnTo>
                  <a:lnTo>
                    <a:pt x="255" y="7"/>
                  </a:lnTo>
                  <a:lnTo>
                    <a:pt x="259" y="6"/>
                  </a:lnTo>
                  <a:lnTo>
                    <a:pt x="262" y="6"/>
                  </a:lnTo>
                  <a:lnTo>
                    <a:pt x="266" y="6"/>
                  </a:lnTo>
                  <a:lnTo>
                    <a:pt x="270" y="8"/>
                  </a:lnTo>
                  <a:lnTo>
                    <a:pt x="274" y="9"/>
                  </a:lnTo>
                  <a:lnTo>
                    <a:pt x="276" y="9"/>
                  </a:lnTo>
                  <a:lnTo>
                    <a:pt x="277" y="9"/>
                  </a:lnTo>
                  <a:lnTo>
                    <a:pt x="279" y="9"/>
                  </a:lnTo>
                  <a:lnTo>
                    <a:pt x="280" y="8"/>
                  </a:lnTo>
                  <a:lnTo>
                    <a:pt x="283" y="4"/>
                  </a:lnTo>
                  <a:lnTo>
                    <a:pt x="285" y="0"/>
                  </a:lnTo>
                  <a:lnTo>
                    <a:pt x="322" y="0"/>
                  </a:lnTo>
                  <a:lnTo>
                    <a:pt x="323" y="0"/>
                  </a:lnTo>
                  <a:lnTo>
                    <a:pt x="327" y="4"/>
                  </a:lnTo>
                  <a:lnTo>
                    <a:pt x="331" y="8"/>
                  </a:lnTo>
                  <a:lnTo>
                    <a:pt x="336" y="11"/>
                  </a:lnTo>
                  <a:lnTo>
                    <a:pt x="340" y="15"/>
                  </a:lnTo>
                  <a:lnTo>
                    <a:pt x="343" y="20"/>
                  </a:lnTo>
                  <a:lnTo>
                    <a:pt x="346" y="25"/>
                  </a:lnTo>
                  <a:lnTo>
                    <a:pt x="348" y="30"/>
                  </a:lnTo>
                  <a:lnTo>
                    <a:pt x="347" y="38"/>
                  </a:lnTo>
                  <a:lnTo>
                    <a:pt x="345" y="44"/>
                  </a:lnTo>
                  <a:lnTo>
                    <a:pt x="342" y="52"/>
                  </a:lnTo>
                  <a:lnTo>
                    <a:pt x="338" y="58"/>
                  </a:lnTo>
                  <a:lnTo>
                    <a:pt x="333" y="64"/>
                  </a:lnTo>
                  <a:lnTo>
                    <a:pt x="329" y="71"/>
                  </a:lnTo>
                  <a:lnTo>
                    <a:pt x="324" y="75"/>
                  </a:lnTo>
                  <a:lnTo>
                    <a:pt x="320" y="81"/>
                  </a:lnTo>
                  <a:lnTo>
                    <a:pt x="317" y="83"/>
                  </a:lnTo>
                  <a:lnTo>
                    <a:pt x="313" y="83"/>
                  </a:lnTo>
                  <a:lnTo>
                    <a:pt x="309" y="82"/>
                  </a:lnTo>
                  <a:lnTo>
                    <a:pt x="305" y="81"/>
                  </a:lnTo>
                  <a:lnTo>
                    <a:pt x="301" y="79"/>
                  </a:lnTo>
                  <a:lnTo>
                    <a:pt x="297" y="78"/>
                  </a:lnTo>
                  <a:lnTo>
                    <a:pt x="293" y="77"/>
                  </a:lnTo>
                  <a:lnTo>
                    <a:pt x="288" y="78"/>
                  </a:lnTo>
                  <a:lnTo>
                    <a:pt x="284" y="74"/>
                  </a:lnTo>
                  <a:lnTo>
                    <a:pt x="279" y="71"/>
                  </a:lnTo>
                  <a:lnTo>
                    <a:pt x="275" y="66"/>
                  </a:lnTo>
                  <a:lnTo>
                    <a:pt x="270" y="61"/>
                  </a:lnTo>
                  <a:lnTo>
                    <a:pt x="266" y="57"/>
                  </a:lnTo>
                  <a:lnTo>
                    <a:pt x="262" y="53"/>
                  </a:lnTo>
                  <a:lnTo>
                    <a:pt x="259" y="47"/>
                  </a:lnTo>
                  <a:lnTo>
                    <a:pt x="256" y="41"/>
                  </a:lnTo>
                  <a:lnTo>
                    <a:pt x="253" y="40"/>
                  </a:lnTo>
                  <a:lnTo>
                    <a:pt x="250" y="38"/>
                  </a:lnTo>
                  <a:lnTo>
                    <a:pt x="246" y="37"/>
                  </a:lnTo>
                  <a:lnTo>
                    <a:pt x="242" y="36"/>
                  </a:lnTo>
                  <a:lnTo>
                    <a:pt x="238" y="36"/>
                  </a:lnTo>
                  <a:lnTo>
                    <a:pt x="235" y="35"/>
                  </a:lnTo>
                  <a:lnTo>
                    <a:pt x="232" y="35"/>
                  </a:lnTo>
                  <a:lnTo>
                    <a:pt x="229" y="34"/>
                  </a:lnTo>
                  <a:lnTo>
                    <a:pt x="227" y="35"/>
                  </a:lnTo>
                  <a:lnTo>
                    <a:pt x="225" y="37"/>
                  </a:lnTo>
                  <a:lnTo>
                    <a:pt x="222" y="38"/>
                  </a:lnTo>
                  <a:lnTo>
                    <a:pt x="220" y="39"/>
                  </a:lnTo>
                  <a:lnTo>
                    <a:pt x="218" y="40"/>
                  </a:lnTo>
                  <a:lnTo>
                    <a:pt x="216" y="41"/>
                  </a:lnTo>
                  <a:lnTo>
                    <a:pt x="214" y="43"/>
                  </a:lnTo>
                  <a:lnTo>
                    <a:pt x="213" y="44"/>
                  </a:lnTo>
                  <a:lnTo>
                    <a:pt x="214" y="46"/>
                  </a:lnTo>
                  <a:lnTo>
                    <a:pt x="217" y="47"/>
                  </a:lnTo>
                  <a:lnTo>
                    <a:pt x="219" y="48"/>
                  </a:lnTo>
                  <a:lnTo>
                    <a:pt x="221" y="48"/>
                  </a:lnTo>
                  <a:lnTo>
                    <a:pt x="224" y="48"/>
                  </a:lnTo>
                  <a:lnTo>
                    <a:pt x="226" y="49"/>
                  </a:lnTo>
                  <a:lnTo>
                    <a:pt x="228" y="49"/>
                  </a:lnTo>
                  <a:lnTo>
                    <a:pt x="230" y="50"/>
                  </a:lnTo>
                  <a:lnTo>
                    <a:pt x="233" y="55"/>
                  </a:lnTo>
                  <a:lnTo>
                    <a:pt x="236" y="60"/>
                  </a:lnTo>
                  <a:lnTo>
                    <a:pt x="238" y="66"/>
                  </a:lnTo>
                  <a:lnTo>
                    <a:pt x="235" y="72"/>
                  </a:lnTo>
                  <a:lnTo>
                    <a:pt x="233" y="77"/>
                  </a:lnTo>
                  <a:lnTo>
                    <a:pt x="230" y="84"/>
                  </a:lnTo>
                  <a:lnTo>
                    <a:pt x="227" y="90"/>
                  </a:lnTo>
                  <a:lnTo>
                    <a:pt x="224" y="96"/>
                  </a:lnTo>
                  <a:lnTo>
                    <a:pt x="222" y="98"/>
                  </a:lnTo>
                  <a:lnTo>
                    <a:pt x="210" y="98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236" name="Freeform 235"/>
            <p:cNvSpPr>
              <a:spLocks/>
            </p:cNvSpPr>
            <p:nvPr/>
          </p:nvSpPr>
          <p:spPr bwMode="auto">
            <a:xfrm>
              <a:off x="651" y="2245"/>
              <a:ext cx="26" cy="10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6" y="1"/>
                </a:cxn>
                <a:cxn ang="0">
                  <a:pos x="2" y="4"/>
                </a:cxn>
                <a:cxn ang="0">
                  <a:pos x="0" y="8"/>
                </a:cxn>
                <a:cxn ang="0">
                  <a:pos x="3" y="9"/>
                </a:cxn>
                <a:cxn ang="0">
                  <a:pos x="6" y="8"/>
                </a:cxn>
                <a:cxn ang="0">
                  <a:pos x="8" y="8"/>
                </a:cxn>
                <a:cxn ang="0">
                  <a:pos x="10" y="6"/>
                </a:cxn>
                <a:cxn ang="0">
                  <a:pos x="13" y="4"/>
                </a:cxn>
                <a:cxn ang="0">
                  <a:pos x="15" y="2"/>
                </a:cxn>
                <a:cxn ang="0">
                  <a:pos x="19" y="2"/>
                </a:cxn>
                <a:cxn ang="0">
                  <a:pos x="22" y="1"/>
                </a:cxn>
                <a:cxn ang="0">
                  <a:pos x="25" y="0"/>
                </a:cxn>
                <a:cxn ang="0">
                  <a:pos x="7" y="0"/>
                </a:cxn>
              </a:cxnLst>
              <a:rect l="0" t="0" r="r" b="b"/>
              <a:pathLst>
                <a:path w="26" h="10">
                  <a:moveTo>
                    <a:pt x="7" y="0"/>
                  </a:moveTo>
                  <a:lnTo>
                    <a:pt x="6" y="1"/>
                  </a:lnTo>
                  <a:lnTo>
                    <a:pt x="2" y="4"/>
                  </a:lnTo>
                  <a:lnTo>
                    <a:pt x="0" y="8"/>
                  </a:lnTo>
                  <a:lnTo>
                    <a:pt x="3" y="9"/>
                  </a:lnTo>
                  <a:lnTo>
                    <a:pt x="6" y="8"/>
                  </a:lnTo>
                  <a:lnTo>
                    <a:pt x="8" y="8"/>
                  </a:lnTo>
                  <a:lnTo>
                    <a:pt x="10" y="6"/>
                  </a:lnTo>
                  <a:lnTo>
                    <a:pt x="13" y="4"/>
                  </a:lnTo>
                  <a:lnTo>
                    <a:pt x="15" y="2"/>
                  </a:lnTo>
                  <a:lnTo>
                    <a:pt x="19" y="2"/>
                  </a:lnTo>
                  <a:lnTo>
                    <a:pt x="22" y="1"/>
                  </a:lnTo>
                  <a:lnTo>
                    <a:pt x="25" y="0"/>
                  </a:lnTo>
                  <a:lnTo>
                    <a:pt x="7" y="0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237" name="Freeform 236"/>
            <p:cNvSpPr>
              <a:spLocks/>
            </p:cNvSpPr>
            <p:nvPr/>
          </p:nvSpPr>
          <p:spPr bwMode="auto">
            <a:xfrm>
              <a:off x="682" y="2345"/>
              <a:ext cx="83" cy="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4"/>
                </a:cxn>
                <a:cxn ang="0">
                  <a:pos x="20" y="4"/>
                </a:cxn>
                <a:cxn ang="0">
                  <a:pos x="21" y="0"/>
                </a:cxn>
                <a:cxn ang="0">
                  <a:pos x="22" y="0"/>
                </a:cxn>
                <a:cxn ang="0">
                  <a:pos x="24" y="2"/>
                </a:cxn>
                <a:cxn ang="0">
                  <a:pos x="24" y="4"/>
                </a:cxn>
                <a:cxn ang="0">
                  <a:pos x="81" y="4"/>
                </a:cxn>
                <a:cxn ang="0">
                  <a:pos x="82" y="0"/>
                </a:cxn>
                <a:cxn ang="0">
                  <a:pos x="0" y="0"/>
                </a:cxn>
              </a:cxnLst>
              <a:rect l="0" t="0" r="r" b="b"/>
              <a:pathLst>
                <a:path w="83" h="5">
                  <a:moveTo>
                    <a:pt x="0" y="0"/>
                  </a:moveTo>
                  <a:lnTo>
                    <a:pt x="1" y="4"/>
                  </a:lnTo>
                  <a:lnTo>
                    <a:pt x="20" y="4"/>
                  </a:lnTo>
                  <a:lnTo>
                    <a:pt x="21" y="0"/>
                  </a:lnTo>
                  <a:lnTo>
                    <a:pt x="22" y="0"/>
                  </a:lnTo>
                  <a:lnTo>
                    <a:pt x="24" y="2"/>
                  </a:lnTo>
                  <a:lnTo>
                    <a:pt x="24" y="4"/>
                  </a:lnTo>
                  <a:lnTo>
                    <a:pt x="81" y="4"/>
                  </a:lnTo>
                  <a:lnTo>
                    <a:pt x="82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238" name="Freeform 237"/>
            <p:cNvSpPr>
              <a:spLocks/>
            </p:cNvSpPr>
            <p:nvPr/>
          </p:nvSpPr>
          <p:spPr bwMode="auto">
            <a:xfrm>
              <a:off x="789" y="2345"/>
              <a:ext cx="12" cy="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4"/>
                </a:cxn>
                <a:cxn ang="0">
                  <a:pos x="11" y="4"/>
                </a:cxn>
                <a:cxn ang="0">
                  <a:pos x="10" y="0"/>
                </a:cxn>
                <a:cxn ang="0">
                  <a:pos x="0" y="0"/>
                </a:cxn>
              </a:cxnLst>
              <a:rect l="0" t="0" r="r" b="b"/>
              <a:pathLst>
                <a:path w="12" h="5">
                  <a:moveTo>
                    <a:pt x="0" y="0"/>
                  </a:moveTo>
                  <a:lnTo>
                    <a:pt x="1" y="4"/>
                  </a:lnTo>
                  <a:lnTo>
                    <a:pt x="11" y="4"/>
                  </a:lnTo>
                  <a:lnTo>
                    <a:pt x="10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239" name="Freeform 238"/>
            <p:cNvSpPr>
              <a:spLocks/>
            </p:cNvSpPr>
            <p:nvPr/>
          </p:nvSpPr>
          <p:spPr bwMode="auto">
            <a:xfrm>
              <a:off x="841" y="2351"/>
              <a:ext cx="19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5" y="0"/>
                </a:cxn>
                <a:cxn ang="0">
                  <a:pos x="8" y="0"/>
                </a:cxn>
                <a:cxn ang="0">
                  <a:pos x="11" y="0"/>
                </a:cxn>
                <a:cxn ang="0">
                  <a:pos x="15" y="0"/>
                </a:cxn>
                <a:cxn ang="0">
                  <a:pos x="18" y="0"/>
                </a:cxn>
                <a:cxn ang="0">
                  <a:pos x="0" y="0"/>
                </a:cxn>
              </a:cxnLst>
              <a:rect l="0" t="0" r="r" b="b"/>
              <a:pathLst>
                <a:path w="19" h="1">
                  <a:moveTo>
                    <a:pt x="0" y="0"/>
                  </a:moveTo>
                  <a:lnTo>
                    <a:pt x="2" y="0"/>
                  </a:lnTo>
                  <a:lnTo>
                    <a:pt x="5" y="0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240" name="Freeform 239"/>
            <p:cNvSpPr>
              <a:spLocks/>
            </p:cNvSpPr>
            <p:nvPr/>
          </p:nvSpPr>
          <p:spPr bwMode="auto">
            <a:xfrm>
              <a:off x="951" y="2345"/>
              <a:ext cx="8" cy="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1" y="4"/>
                </a:cxn>
                <a:cxn ang="0">
                  <a:pos x="7" y="4"/>
                </a:cxn>
                <a:cxn ang="0">
                  <a:pos x="6" y="0"/>
                </a:cxn>
                <a:cxn ang="0">
                  <a:pos x="0" y="0"/>
                </a:cxn>
              </a:cxnLst>
              <a:rect l="0" t="0" r="r" b="b"/>
              <a:pathLst>
                <a:path w="8" h="5">
                  <a:moveTo>
                    <a:pt x="0" y="0"/>
                  </a:moveTo>
                  <a:lnTo>
                    <a:pt x="0" y="2"/>
                  </a:lnTo>
                  <a:lnTo>
                    <a:pt x="1" y="4"/>
                  </a:lnTo>
                  <a:lnTo>
                    <a:pt x="7" y="4"/>
                  </a:lnTo>
                  <a:lnTo>
                    <a:pt x="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241" name="Freeform 240"/>
            <p:cNvSpPr>
              <a:spLocks/>
            </p:cNvSpPr>
            <p:nvPr/>
          </p:nvSpPr>
          <p:spPr bwMode="auto">
            <a:xfrm>
              <a:off x="624" y="2351"/>
              <a:ext cx="300" cy="155"/>
            </a:xfrm>
            <a:custGeom>
              <a:avLst/>
              <a:gdLst/>
              <a:ahLst/>
              <a:cxnLst>
                <a:cxn ang="0">
                  <a:pos x="0" y="142"/>
                </a:cxn>
                <a:cxn ang="0">
                  <a:pos x="10" y="120"/>
                </a:cxn>
                <a:cxn ang="0">
                  <a:pos x="20" y="104"/>
                </a:cxn>
                <a:cxn ang="0">
                  <a:pos x="29" y="95"/>
                </a:cxn>
                <a:cxn ang="0">
                  <a:pos x="37" y="76"/>
                </a:cxn>
                <a:cxn ang="0">
                  <a:pos x="31" y="45"/>
                </a:cxn>
                <a:cxn ang="0">
                  <a:pos x="44" y="16"/>
                </a:cxn>
                <a:cxn ang="0">
                  <a:pos x="57" y="0"/>
                </a:cxn>
                <a:cxn ang="0">
                  <a:pos x="147" y="18"/>
                </a:cxn>
                <a:cxn ang="0">
                  <a:pos x="158" y="23"/>
                </a:cxn>
                <a:cxn ang="0">
                  <a:pos x="162" y="4"/>
                </a:cxn>
                <a:cxn ang="0">
                  <a:pos x="181" y="7"/>
                </a:cxn>
                <a:cxn ang="0">
                  <a:pos x="201" y="7"/>
                </a:cxn>
                <a:cxn ang="0">
                  <a:pos x="236" y="0"/>
                </a:cxn>
                <a:cxn ang="0">
                  <a:pos x="246" y="16"/>
                </a:cxn>
                <a:cxn ang="0">
                  <a:pos x="238" y="41"/>
                </a:cxn>
                <a:cxn ang="0">
                  <a:pos x="233" y="64"/>
                </a:cxn>
                <a:cxn ang="0">
                  <a:pos x="250" y="64"/>
                </a:cxn>
                <a:cxn ang="0">
                  <a:pos x="267" y="72"/>
                </a:cxn>
                <a:cxn ang="0">
                  <a:pos x="265" y="103"/>
                </a:cxn>
                <a:cxn ang="0">
                  <a:pos x="254" y="136"/>
                </a:cxn>
                <a:cxn ang="0">
                  <a:pos x="261" y="143"/>
                </a:cxn>
                <a:cxn ang="0">
                  <a:pos x="272" y="141"/>
                </a:cxn>
                <a:cxn ang="0">
                  <a:pos x="281" y="137"/>
                </a:cxn>
                <a:cxn ang="0">
                  <a:pos x="293" y="139"/>
                </a:cxn>
                <a:cxn ang="0">
                  <a:pos x="299" y="149"/>
                </a:cxn>
                <a:cxn ang="0">
                  <a:pos x="238" y="143"/>
                </a:cxn>
                <a:cxn ang="0">
                  <a:pos x="246" y="109"/>
                </a:cxn>
                <a:cxn ang="0">
                  <a:pos x="221" y="104"/>
                </a:cxn>
                <a:cxn ang="0">
                  <a:pos x="196" y="109"/>
                </a:cxn>
                <a:cxn ang="0">
                  <a:pos x="202" y="82"/>
                </a:cxn>
                <a:cxn ang="0">
                  <a:pos x="213" y="62"/>
                </a:cxn>
                <a:cxn ang="0">
                  <a:pos x="222" y="42"/>
                </a:cxn>
                <a:cxn ang="0">
                  <a:pos x="209" y="38"/>
                </a:cxn>
                <a:cxn ang="0">
                  <a:pos x="194" y="41"/>
                </a:cxn>
                <a:cxn ang="0">
                  <a:pos x="178" y="47"/>
                </a:cxn>
                <a:cxn ang="0">
                  <a:pos x="161" y="43"/>
                </a:cxn>
                <a:cxn ang="0">
                  <a:pos x="169" y="85"/>
                </a:cxn>
                <a:cxn ang="0">
                  <a:pos x="175" y="101"/>
                </a:cxn>
                <a:cxn ang="0">
                  <a:pos x="183" y="139"/>
                </a:cxn>
                <a:cxn ang="0">
                  <a:pos x="125" y="149"/>
                </a:cxn>
                <a:cxn ang="0">
                  <a:pos x="115" y="123"/>
                </a:cxn>
                <a:cxn ang="0">
                  <a:pos x="104" y="90"/>
                </a:cxn>
                <a:cxn ang="0">
                  <a:pos x="87" y="57"/>
                </a:cxn>
                <a:cxn ang="0">
                  <a:pos x="68" y="26"/>
                </a:cxn>
                <a:cxn ang="0">
                  <a:pos x="59" y="20"/>
                </a:cxn>
                <a:cxn ang="0">
                  <a:pos x="61" y="52"/>
                </a:cxn>
                <a:cxn ang="0">
                  <a:pos x="57" y="86"/>
                </a:cxn>
                <a:cxn ang="0">
                  <a:pos x="46" y="102"/>
                </a:cxn>
                <a:cxn ang="0">
                  <a:pos x="35" y="115"/>
                </a:cxn>
                <a:cxn ang="0">
                  <a:pos x="36" y="154"/>
                </a:cxn>
              </a:cxnLst>
              <a:rect l="0" t="0" r="r" b="b"/>
              <a:pathLst>
                <a:path w="300" h="155">
                  <a:moveTo>
                    <a:pt x="3" y="154"/>
                  </a:moveTo>
                  <a:lnTo>
                    <a:pt x="3" y="154"/>
                  </a:lnTo>
                  <a:lnTo>
                    <a:pt x="1" y="148"/>
                  </a:lnTo>
                  <a:lnTo>
                    <a:pt x="0" y="142"/>
                  </a:lnTo>
                  <a:lnTo>
                    <a:pt x="1" y="137"/>
                  </a:lnTo>
                  <a:lnTo>
                    <a:pt x="4" y="132"/>
                  </a:lnTo>
                  <a:lnTo>
                    <a:pt x="7" y="126"/>
                  </a:lnTo>
                  <a:lnTo>
                    <a:pt x="10" y="120"/>
                  </a:lnTo>
                  <a:lnTo>
                    <a:pt x="14" y="115"/>
                  </a:lnTo>
                  <a:lnTo>
                    <a:pt x="16" y="109"/>
                  </a:lnTo>
                  <a:lnTo>
                    <a:pt x="18" y="107"/>
                  </a:lnTo>
                  <a:lnTo>
                    <a:pt x="20" y="104"/>
                  </a:lnTo>
                  <a:lnTo>
                    <a:pt x="22" y="102"/>
                  </a:lnTo>
                  <a:lnTo>
                    <a:pt x="25" y="99"/>
                  </a:lnTo>
                  <a:lnTo>
                    <a:pt x="26" y="97"/>
                  </a:lnTo>
                  <a:lnTo>
                    <a:pt x="29" y="95"/>
                  </a:lnTo>
                  <a:lnTo>
                    <a:pt x="32" y="93"/>
                  </a:lnTo>
                  <a:lnTo>
                    <a:pt x="35" y="92"/>
                  </a:lnTo>
                  <a:lnTo>
                    <a:pt x="37" y="85"/>
                  </a:lnTo>
                  <a:lnTo>
                    <a:pt x="37" y="76"/>
                  </a:lnTo>
                  <a:lnTo>
                    <a:pt x="35" y="68"/>
                  </a:lnTo>
                  <a:lnTo>
                    <a:pt x="31" y="62"/>
                  </a:lnTo>
                  <a:lnTo>
                    <a:pt x="30" y="53"/>
                  </a:lnTo>
                  <a:lnTo>
                    <a:pt x="31" y="45"/>
                  </a:lnTo>
                  <a:lnTo>
                    <a:pt x="32" y="38"/>
                  </a:lnTo>
                  <a:lnTo>
                    <a:pt x="35" y="30"/>
                  </a:lnTo>
                  <a:lnTo>
                    <a:pt x="38" y="23"/>
                  </a:lnTo>
                  <a:lnTo>
                    <a:pt x="44" y="16"/>
                  </a:lnTo>
                  <a:lnTo>
                    <a:pt x="48" y="11"/>
                  </a:lnTo>
                  <a:lnTo>
                    <a:pt x="54" y="7"/>
                  </a:lnTo>
                  <a:lnTo>
                    <a:pt x="56" y="1"/>
                  </a:lnTo>
                  <a:lnTo>
                    <a:pt x="57" y="0"/>
                  </a:lnTo>
                  <a:lnTo>
                    <a:pt x="143" y="0"/>
                  </a:lnTo>
                  <a:lnTo>
                    <a:pt x="144" y="7"/>
                  </a:lnTo>
                  <a:lnTo>
                    <a:pt x="146" y="13"/>
                  </a:lnTo>
                  <a:lnTo>
                    <a:pt x="147" y="18"/>
                  </a:lnTo>
                  <a:lnTo>
                    <a:pt x="149" y="24"/>
                  </a:lnTo>
                  <a:lnTo>
                    <a:pt x="153" y="29"/>
                  </a:lnTo>
                  <a:lnTo>
                    <a:pt x="156" y="27"/>
                  </a:lnTo>
                  <a:lnTo>
                    <a:pt x="158" y="23"/>
                  </a:lnTo>
                  <a:lnTo>
                    <a:pt x="159" y="19"/>
                  </a:lnTo>
                  <a:lnTo>
                    <a:pt x="159" y="15"/>
                  </a:lnTo>
                  <a:lnTo>
                    <a:pt x="161" y="10"/>
                  </a:lnTo>
                  <a:lnTo>
                    <a:pt x="162" y="4"/>
                  </a:lnTo>
                  <a:lnTo>
                    <a:pt x="162" y="0"/>
                  </a:lnTo>
                  <a:lnTo>
                    <a:pt x="177" y="0"/>
                  </a:lnTo>
                  <a:lnTo>
                    <a:pt x="177" y="5"/>
                  </a:lnTo>
                  <a:lnTo>
                    <a:pt x="181" y="7"/>
                  </a:lnTo>
                  <a:lnTo>
                    <a:pt x="186" y="8"/>
                  </a:lnTo>
                  <a:lnTo>
                    <a:pt x="191" y="8"/>
                  </a:lnTo>
                  <a:lnTo>
                    <a:pt x="197" y="8"/>
                  </a:lnTo>
                  <a:lnTo>
                    <a:pt x="201" y="7"/>
                  </a:lnTo>
                  <a:lnTo>
                    <a:pt x="206" y="5"/>
                  </a:lnTo>
                  <a:lnTo>
                    <a:pt x="211" y="2"/>
                  </a:lnTo>
                  <a:lnTo>
                    <a:pt x="213" y="0"/>
                  </a:lnTo>
                  <a:lnTo>
                    <a:pt x="236" y="0"/>
                  </a:lnTo>
                  <a:lnTo>
                    <a:pt x="240" y="2"/>
                  </a:lnTo>
                  <a:lnTo>
                    <a:pt x="244" y="5"/>
                  </a:lnTo>
                  <a:lnTo>
                    <a:pt x="246" y="10"/>
                  </a:lnTo>
                  <a:lnTo>
                    <a:pt x="246" y="16"/>
                  </a:lnTo>
                  <a:lnTo>
                    <a:pt x="246" y="23"/>
                  </a:lnTo>
                  <a:lnTo>
                    <a:pt x="244" y="29"/>
                  </a:lnTo>
                  <a:lnTo>
                    <a:pt x="240" y="34"/>
                  </a:lnTo>
                  <a:lnTo>
                    <a:pt x="238" y="41"/>
                  </a:lnTo>
                  <a:lnTo>
                    <a:pt x="235" y="48"/>
                  </a:lnTo>
                  <a:lnTo>
                    <a:pt x="232" y="56"/>
                  </a:lnTo>
                  <a:lnTo>
                    <a:pt x="228" y="63"/>
                  </a:lnTo>
                  <a:lnTo>
                    <a:pt x="233" y="64"/>
                  </a:lnTo>
                  <a:lnTo>
                    <a:pt x="237" y="64"/>
                  </a:lnTo>
                  <a:lnTo>
                    <a:pt x="241" y="64"/>
                  </a:lnTo>
                  <a:lnTo>
                    <a:pt x="245" y="64"/>
                  </a:lnTo>
                  <a:lnTo>
                    <a:pt x="250" y="64"/>
                  </a:lnTo>
                  <a:lnTo>
                    <a:pt x="254" y="65"/>
                  </a:lnTo>
                  <a:lnTo>
                    <a:pt x="258" y="67"/>
                  </a:lnTo>
                  <a:lnTo>
                    <a:pt x="262" y="69"/>
                  </a:lnTo>
                  <a:lnTo>
                    <a:pt x="267" y="72"/>
                  </a:lnTo>
                  <a:lnTo>
                    <a:pt x="270" y="79"/>
                  </a:lnTo>
                  <a:lnTo>
                    <a:pt x="270" y="87"/>
                  </a:lnTo>
                  <a:lnTo>
                    <a:pt x="270" y="93"/>
                  </a:lnTo>
                  <a:lnTo>
                    <a:pt x="265" y="103"/>
                  </a:lnTo>
                  <a:lnTo>
                    <a:pt x="261" y="113"/>
                  </a:lnTo>
                  <a:lnTo>
                    <a:pt x="258" y="121"/>
                  </a:lnTo>
                  <a:lnTo>
                    <a:pt x="257" y="133"/>
                  </a:lnTo>
                  <a:lnTo>
                    <a:pt x="254" y="136"/>
                  </a:lnTo>
                  <a:lnTo>
                    <a:pt x="255" y="139"/>
                  </a:lnTo>
                  <a:lnTo>
                    <a:pt x="258" y="141"/>
                  </a:lnTo>
                  <a:lnTo>
                    <a:pt x="259" y="144"/>
                  </a:lnTo>
                  <a:lnTo>
                    <a:pt x="261" y="143"/>
                  </a:lnTo>
                  <a:lnTo>
                    <a:pt x="264" y="142"/>
                  </a:lnTo>
                  <a:lnTo>
                    <a:pt x="267" y="142"/>
                  </a:lnTo>
                  <a:lnTo>
                    <a:pt x="270" y="141"/>
                  </a:lnTo>
                  <a:lnTo>
                    <a:pt x="272" y="141"/>
                  </a:lnTo>
                  <a:lnTo>
                    <a:pt x="274" y="139"/>
                  </a:lnTo>
                  <a:lnTo>
                    <a:pt x="276" y="138"/>
                  </a:lnTo>
                  <a:lnTo>
                    <a:pt x="278" y="136"/>
                  </a:lnTo>
                  <a:lnTo>
                    <a:pt x="281" y="137"/>
                  </a:lnTo>
                  <a:lnTo>
                    <a:pt x="283" y="137"/>
                  </a:lnTo>
                  <a:lnTo>
                    <a:pt x="286" y="137"/>
                  </a:lnTo>
                  <a:lnTo>
                    <a:pt x="290" y="138"/>
                  </a:lnTo>
                  <a:lnTo>
                    <a:pt x="293" y="139"/>
                  </a:lnTo>
                  <a:lnTo>
                    <a:pt x="294" y="139"/>
                  </a:lnTo>
                  <a:lnTo>
                    <a:pt x="297" y="141"/>
                  </a:lnTo>
                  <a:lnTo>
                    <a:pt x="299" y="143"/>
                  </a:lnTo>
                  <a:lnTo>
                    <a:pt x="299" y="149"/>
                  </a:lnTo>
                  <a:lnTo>
                    <a:pt x="298" y="154"/>
                  </a:lnTo>
                  <a:lnTo>
                    <a:pt x="234" y="154"/>
                  </a:lnTo>
                  <a:lnTo>
                    <a:pt x="234" y="152"/>
                  </a:lnTo>
                  <a:lnTo>
                    <a:pt x="238" y="143"/>
                  </a:lnTo>
                  <a:lnTo>
                    <a:pt x="241" y="135"/>
                  </a:lnTo>
                  <a:lnTo>
                    <a:pt x="244" y="126"/>
                  </a:lnTo>
                  <a:lnTo>
                    <a:pt x="246" y="117"/>
                  </a:lnTo>
                  <a:lnTo>
                    <a:pt x="246" y="109"/>
                  </a:lnTo>
                  <a:lnTo>
                    <a:pt x="239" y="106"/>
                  </a:lnTo>
                  <a:lnTo>
                    <a:pt x="233" y="104"/>
                  </a:lnTo>
                  <a:lnTo>
                    <a:pt x="226" y="103"/>
                  </a:lnTo>
                  <a:lnTo>
                    <a:pt x="221" y="104"/>
                  </a:lnTo>
                  <a:lnTo>
                    <a:pt x="215" y="106"/>
                  </a:lnTo>
                  <a:lnTo>
                    <a:pt x="208" y="107"/>
                  </a:lnTo>
                  <a:lnTo>
                    <a:pt x="202" y="108"/>
                  </a:lnTo>
                  <a:lnTo>
                    <a:pt x="196" y="109"/>
                  </a:lnTo>
                  <a:lnTo>
                    <a:pt x="195" y="102"/>
                  </a:lnTo>
                  <a:lnTo>
                    <a:pt x="196" y="94"/>
                  </a:lnTo>
                  <a:lnTo>
                    <a:pt x="199" y="88"/>
                  </a:lnTo>
                  <a:lnTo>
                    <a:pt x="202" y="82"/>
                  </a:lnTo>
                  <a:lnTo>
                    <a:pt x="204" y="76"/>
                  </a:lnTo>
                  <a:lnTo>
                    <a:pt x="206" y="70"/>
                  </a:lnTo>
                  <a:lnTo>
                    <a:pt x="209" y="65"/>
                  </a:lnTo>
                  <a:lnTo>
                    <a:pt x="213" y="62"/>
                  </a:lnTo>
                  <a:lnTo>
                    <a:pt x="217" y="57"/>
                  </a:lnTo>
                  <a:lnTo>
                    <a:pt x="219" y="53"/>
                  </a:lnTo>
                  <a:lnTo>
                    <a:pt x="221" y="48"/>
                  </a:lnTo>
                  <a:lnTo>
                    <a:pt x="222" y="42"/>
                  </a:lnTo>
                  <a:lnTo>
                    <a:pt x="220" y="41"/>
                  </a:lnTo>
                  <a:lnTo>
                    <a:pt x="216" y="39"/>
                  </a:lnTo>
                  <a:lnTo>
                    <a:pt x="213" y="39"/>
                  </a:lnTo>
                  <a:lnTo>
                    <a:pt x="209" y="38"/>
                  </a:lnTo>
                  <a:lnTo>
                    <a:pt x="205" y="38"/>
                  </a:lnTo>
                  <a:lnTo>
                    <a:pt x="201" y="39"/>
                  </a:lnTo>
                  <a:lnTo>
                    <a:pt x="197" y="39"/>
                  </a:lnTo>
                  <a:lnTo>
                    <a:pt x="194" y="41"/>
                  </a:lnTo>
                  <a:lnTo>
                    <a:pt x="191" y="44"/>
                  </a:lnTo>
                  <a:lnTo>
                    <a:pt x="188" y="46"/>
                  </a:lnTo>
                  <a:lnTo>
                    <a:pt x="183" y="47"/>
                  </a:lnTo>
                  <a:lnTo>
                    <a:pt x="178" y="47"/>
                  </a:lnTo>
                  <a:lnTo>
                    <a:pt x="174" y="46"/>
                  </a:lnTo>
                  <a:lnTo>
                    <a:pt x="169" y="45"/>
                  </a:lnTo>
                  <a:lnTo>
                    <a:pt x="165" y="44"/>
                  </a:lnTo>
                  <a:lnTo>
                    <a:pt x="161" y="43"/>
                  </a:lnTo>
                  <a:lnTo>
                    <a:pt x="163" y="54"/>
                  </a:lnTo>
                  <a:lnTo>
                    <a:pt x="166" y="64"/>
                  </a:lnTo>
                  <a:lnTo>
                    <a:pt x="169" y="74"/>
                  </a:lnTo>
                  <a:lnTo>
                    <a:pt x="169" y="85"/>
                  </a:lnTo>
                  <a:lnTo>
                    <a:pt x="172" y="89"/>
                  </a:lnTo>
                  <a:lnTo>
                    <a:pt x="174" y="92"/>
                  </a:lnTo>
                  <a:lnTo>
                    <a:pt x="174" y="97"/>
                  </a:lnTo>
                  <a:lnTo>
                    <a:pt x="175" y="101"/>
                  </a:lnTo>
                  <a:lnTo>
                    <a:pt x="178" y="110"/>
                  </a:lnTo>
                  <a:lnTo>
                    <a:pt x="179" y="120"/>
                  </a:lnTo>
                  <a:lnTo>
                    <a:pt x="180" y="130"/>
                  </a:lnTo>
                  <a:lnTo>
                    <a:pt x="183" y="139"/>
                  </a:lnTo>
                  <a:lnTo>
                    <a:pt x="183" y="153"/>
                  </a:lnTo>
                  <a:lnTo>
                    <a:pt x="184" y="154"/>
                  </a:lnTo>
                  <a:lnTo>
                    <a:pt x="125" y="154"/>
                  </a:lnTo>
                  <a:lnTo>
                    <a:pt x="125" y="149"/>
                  </a:lnTo>
                  <a:lnTo>
                    <a:pt x="123" y="141"/>
                  </a:lnTo>
                  <a:lnTo>
                    <a:pt x="121" y="135"/>
                  </a:lnTo>
                  <a:lnTo>
                    <a:pt x="117" y="129"/>
                  </a:lnTo>
                  <a:lnTo>
                    <a:pt x="115" y="123"/>
                  </a:lnTo>
                  <a:lnTo>
                    <a:pt x="115" y="116"/>
                  </a:lnTo>
                  <a:lnTo>
                    <a:pt x="112" y="107"/>
                  </a:lnTo>
                  <a:lnTo>
                    <a:pt x="108" y="98"/>
                  </a:lnTo>
                  <a:lnTo>
                    <a:pt x="104" y="90"/>
                  </a:lnTo>
                  <a:lnTo>
                    <a:pt x="99" y="82"/>
                  </a:lnTo>
                  <a:lnTo>
                    <a:pt x="95" y="73"/>
                  </a:lnTo>
                  <a:lnTo>
                    <a:pt x="91" y="64"/>
                  </a:lnTo>
                  <a:lnTo>
                    <a:pt x="87" y="57"/>
                  </a:lnTo>
                  <a:lnTo>
                    <a:pt x="82" y="49"/>
                  </a:lnTo>
                  <a:lnTo>
                    <a:pt x="77" y="41"/>
                  </a:lnTo>
                  <a:lnTo>
                    <a:pt x="73" y="34"/>
                  </a:lnTo>
                  <a:lnTo>
                    <a:pt x="68" y="26"/>
                  </a:lnTo>
                  <a:lnTo>
                    <a:pt x="63" y="18"/>
                  </a:lnTo>
                  <a:lnTo>
                    <a:pt x="61" y="18"/>
                  </a:lnTo>
                  <a:lnTo>
                    <a:pt x="60" y="19"/>
                  </a:lnTo>
                  <a:lnTo>
                    <a:pt x="59" y="20"/>
                  </a:lnTo>
                  <a:lnTo>
                    <a:pt x="58" y="22"/>
                  </a:lnTo>
                  <a:lnTo>
                    <a:pt x="60" y="33"/>
                  </a:lnTo>
                  <a:lnTo>
                    <a:pt x="60" y="42"/>
                  </a:lnTo>
                  <a:lnTo>
                    <a:pt x="61" y="52"/>
                  </a:lnTo>
                  <a:lnTo>
                    <a:pt x="64" y="63"/>
                  </a:lnTo>
                  <a:lnTo>
                    <a:pt x="62" y="70"/>
                  </a:lnTo>
                  <a:lnTo>
                    <a:pt x="60" y="78"/>
                  </a:lnTo>
                  <a:lnTo>
                    <a:pt x="57" y="86"/>
                  </a:lnTo>
                  <a:lnTo>
                    <a:pt x="53" y="91"/>
                  </a:lnTo>
                  <a:lnTo>
                    <a:pt x="51" y="95"/>
                  </a:lnTo>
                  <a:lnTo>
                    <a:pt x="49" y="99"/>
                  </a:lnTo>
                  <a:lnTo>
                    <a:pt x="46" y="102"/>
                  </a:lnTo>
                  <a:lnTo>
                    <a:pt x="43" y="105"/>
                  </a:lnTo>
                  <a:lnTo>
                    <a:pt x="40" y="108"/>
                  </a:lnTo>
                  <a:lnTo>
                    <a:pt x="37" y="111"/>
                  </a:lnTo>
                  <a:lnTo>
                    <a:pt x="35" y="115"/>
                  </a:lnTo>
                  <a:lnTo>
                    <a:pt x="34" y="119"/>
                  </a:lnTo>
                  <a:lnTo>
                    <a:pt x="31" y="132"/>
                  </a:lnTo>
                  <a:lnTo>
                    <a:pt x="33" y="143"/>
                  </a:lnTo>
                  <a:lnTo>
                    <a:pt x="36" y="154"/>
                  </a:lnTo>
                  <a:lnTo>
                    <a:pt x="3" y="154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242" name="Freeform 241"/>
            <p:cNvSpPr>
              <a:spLocks/>
            </p:cNvSpPr>
            <p:nvPr/>
          </p:nvSpPr>
          <p:spPr bwMode="auto">
            <a:xfrm>
              <a:off x="934" y="2351"/>
              <a:ext cx="80" cy="155"/>
            </a:xfrm>
            <a:custGeom>
              <a:avLst/>
              <a:gdLst/>
              <a:ahLst/>
              <a:cxnLst>
                <a:cxn ang="0">
                  <a:pos x="5" y="145"/>
                </a:cxn>
                <a:cxn ang="0">
                  <a:pos x="10" y="126"/>
                </a:cxn>
                <a:cxn ang="0">
                  <a:pos x="14" y="116"/>
                </a:cxn>
                <a:cxn ang="0">
                  <a:pos x="20" y="109"/>
                </a:cxn>
                <a:cxn ang="0">
                  <a:pos x="24" y="102"/>
                </a:cxn>
                <a:cxn ang="0">
                  <a:pos x="33" y="100"/>
                </a:cxn>
                <a:cxn ang="0">
                  <a:pos x="43" y="100"/>
                </a:cxn>
                <a:cxn ang="0">
                  <a:pos x="52" y="100"/>
                </a:cxn>
                <a:cxn ang="0">
                  <a:pos x="57" y="94"/>
                </a:cxn>
                <a:cxn ang="0">
                  <a:pos x="53" y="84"/>
                </a:cxn>
                <a:cxn ang="0">
                  <a:pos x="46" y="78"/>
                </a:cxn>
                <a:cxn ang="0">
                  <a:pos x="36" y="73"/>
                </a:cxn>
                <a:cxn ang="0">
                  <a:pos x="28" y="67"/>
                </a:cxn>
                <a:cxn ang="0">
                  <a:pos x="22" y="64"/>
                </a:cxn>
                <a:cxn ang="0">
                  <a:pos x="18" y="65"/>
                </a:cxn>
                <a:cxn ang="0">
                  <a:pos x="13" y="63"/>
                </a:cxn>
                <a:cxn ang="0">
                  <a:pos x="8" y="56"/>
                </a:cxn>
                <a:cxn ang="0">
                  <a:pos x="4" y="50"/>
                </a:cxn>
                <a:cxn ang="0">
                  <a:pos x="0" y="43"/>
                </a:cxn>
                <a:cxn ang="0">
                  <a:pos x="2" y="34"/>
                </a:cxn>
                <a:cxn ang="0">
                  <a:pos x="5" y="23"/>
                </a:cxn>
                <a:cxn ang="0">
                  <a:pos x="8" y="13"/>
                </a:cxn>
                <a:cxn ang="0">
                  <a:pos x="14" y="4"/>
                </a:cxn>
                <a:cxn ang="0">
                  <a:pos x="26" y="0"/>
                </a:cxn>
                <a:cxn ang="0">
                  <a:pos x="25" y="11"/>
                </a:cxn>
                <a:cxn ang="0">
                  <a:pos x="26" y="24"/>
                </a:cxn>
                <a:cxn ang="0">
                  <a:pos x="37" y="34"/>
                </a:cxn>
                <a:cxn ang="0">
                  <a:pos x="52" y="39"/>
                </a:cxn>
                <a:cxn ang="0">
                  <a:pos x="66" y="46"/>
                </a:cxn>
                <a:cxn ang="0">
                  <a:pos x="76" y="63"/>
                </a:cxn>
                <a:cxn ang="0">
                  <a:pos x="78" y="86"/>
                </a:cxn>
                <a:cxn ang="0">
                  <a:pos x="76" y="101"/>
                </a:cxn>
                <a:cxn ang="0">
                  <a:pos x="72" y="109"/>
                </a:cxn>
                <a:cxn ang="0">
                  <a:pos x="68" y="116"/>
                </a:cxn>
                <a:cxn ang="0">
                  <a:pos x="65" y="124"/>
                </a:cxn>
                <a:cxn ang="0">
                  <a:pos x="57" y="135"/>
                </a:cxn>
                <a:cxn ang="0">
                  <a:pos x="53" y="151"/>
                </a:cxn>
                <a:cxn ang="0">
                  <a:pos x="4" y="154"/>
                </a:cxn>
              </a:cxnLst>
              <a:rect l="0" t="0" r="r" b="b"/>
              <a:pathLst>
                <a:path w="80" h="155">
                  <a:moveTo>
                    <a:pt x="4" y="154"/>
                  </a:moveTo>
                  <a:lnTo>
                    <a:pt x="5" y="145"/>
                  </a:lnTo>
                  <a:lnTo>
                    <a:pt x="7" y="130"/>
                  </a:lnTo>
                  <a:lnTo>
                    <a:pt x="10" y="126"/>
                  </a:lnTo>
                  <a:lnTo>
                    <a:pt x="12" y="122"/>
                  </a:lnTo>
                  <a:lnTo>
                    <a:pt x="14" y="116"/>
                  </a:lnTo>
                  <a:lnTo>
                    <a:pt x="16" y="113"/>
                  </a:lnTo>
                  <a:lnTo>
                    <a:pt x="20" y="109"/>
                  </a:lnTo>
                  <a:lnTo>
                    <a:pt x="21" y="105"/>
                  </a:lnTo>
                  <a:lnTo>
                    <a:pt x="24" y="102"/>
                  </a:lnTo>
                  <a:lnTo>
                    <a:pt x="30" y="101"/>
                  </a:lnTo>
                  <a:lnTo>
                    <a:pt x="33" y="100"/>
                  </a:lnTo>
                  <a:lnTo>
                    <a:pt x="38" y="100"/>
                  </a:lnTo>
                  <a:lnTo>
                    <a:pt x="43" y="100"/>
                  </a:lnTo>
                  <a:lnTo>
                    <a:pt x="48" y="100"/>
                  </a:lnTo>
                  <a:lnTo>
                    <a:pt x="52" y="100"/>
                  </a:lnTo>
                  <a:lnTo>
                    <a:pt x="55" y="97"/>
                  </a:lnTo>
                  <a:lnTo>
                    <a:pt x="57" y="94"/>
                  </a:lnTo>
                  <a:lnTo>
                    <a:pt x="57" y="88"/>
                  </a:lnTo>
                  <a:lnTo>
                    <a:pt x="53" y="84"/>
                  </a:lnTo>
                  <a:lnTo>
                    <a:pt x="49" y="81"/>
                  </a:lnTo>
                  <a:lnTo>
                    <a:pt x="46" y="78"/>
                  </a:lnTo>
                  <a:lnTo>
                    <a:pt x="41" y="75"/>
                  </a:lnTo>
                  <a:lnTo>
                    <a:pt x="36" y="73"/>
                  </a:lnTo>
                  <a:lnTo>
                    <a:pt x="33" y="70"/>
                  </a:lnTo>
                  <a:lnTo>
                    <a:pt x="28" y="67"/>
                  </a:lnTo>
                  <a:lnTo>
                    <a:pt x="25" y="64"/>
                  </a:lnTo>
                  <a:lnTo>
                    <a:pt x="22" y="64"/>
                  </a:lnTo>
                  <a:lnTo>
                    <a:pt x="20" y="65"/>
                  </a:lnTo>
                  <a:lnTo>
                    <a:pt x="18" y="65"/>
                  </a:lnTo>
                  <a:lnTo>
                    <a:pt x="15" y="65"/>
                  </a:lnTo>
                  <a:lnTo>
                    <a:pt x="13" y="63"/>
                  </a:lnTo>
                  <a:lnTo>
                    <a:pt x="11" y="59"/>
                  </a:lnTo>
                  <a:lnTo>
                    <a:pt x="8" y="56"/>
                  </a:lnTo>
                  <a:lnTo>
                    <a:pt x="7" y="53"/>
                  </a:lnTo>
                  <a:lnTo>
                    <a:pt x="4" y="50"/>
                  </a:lnTo>
                  <a:lnTo>
                    <a:pt x="2" y="46"/>
                  </a:lnTo>
                  <a:lnTo>
                    <a:pt x="0" y="43"/>
                  </a:lnTo>
                  <a:lnTo>
                    <a:pt x="0" y="39"/>
                  </a:lnTo>
                  <a:lnTo>
                    <a:pt x="2" y="34"/>
                  </a:lnTo>
                  <a:lnTo>
                    <a:pt x="3" y="29"/>
                  </a:lnTo>
                  <a:lnTo>
                    <a:pt x="5" y="23"/>
                  </a:lnTo>
                  <a:lnTo>
                    <a:pt x="7" y="18"/>
                  </a:lnTo>
                  <a:lnTo>
                    <a:pt x="8" y="13"/>
                  </a:lnTo>
                  <a:lnTo>
                    <a:pt x="11" y="9"/>
                  </a:lnTo>
                  <a:lnTo>
                    <a:pt x="14" y="4"/>
                  </a:lnTo>
                  <a:lnTo>
                    <a:pt x="16" y="0"/>
                  </a:lnTo>
                  <a:lnTo>
                    <a:pt x="26" y="0"/>
                  </a:lnTo>
                  <a:lnTo>
                    <a:pt x="25" y="6"/>
                  </a:lnTo>
                  <a:lnTo>
                    <a:pt x="25" y="11"/>
                  </a:lnTo>
                  <a:lnTo>
                    <a:pt x="23" y="15"/>
                  </a:lnTo>
                  <a:lnTo>
                    <a:pt x="26" y="24"/>
                  </a:lnTo>
                  <a:lnTo>
                    <a:pt x="31" y="30"/>
                  </a:lnTo>
                  <a:lnTo>
                    <a:pt x="37" y="34"/>
                  </a:lnTo>
                  <a:lnTo>
                    <a:pt x="45" y="37"/>
                  </a:lnTo>
                  <a:lnTo>
                    <a:pt x="52" y="39"/>
                  </a:lnTo>
                  <a:lnTo>
                    <a:pt x="59" y="42"/>
                  </a:lnTo>
                  <a:lnTo>
                    <a:pt x="66" y="46"/>
                  </a:lnTo>
                  <a:lnTo>
                    <a:pt x="71" y="53"/>
                  </a:lnTo>
                  <a:lnTo>
                    <a:pt x="76" y="63"/>
                  </a:lnTo>
                  <a:lnTo>
                    <a:pt x="78" y="74"/>
                  </a:lnTo>
                  <a:lnTo>
                    <a:pt x="78" y="86"/>
                  </a:lnTo>
                  <a:lnTo>
                    <a:pt x="79" y="97"/>
                  </a:lnTo>
                  <a:lnTo>
                    <a:pt x="76" y="101"/>
                  </a:lnTo>
                  <a:lnTo>
                    <a:pt x="73" y="104"/>
                  </a:lnTo>
                  <a:lnTo>
                    <a:pt x="72" y="109"/>
                  </a:lnTo>
                  <a:lnTo>
                    <a:pt x="70" y="113"/>
                  </a:lnTo>
                  <a:lnTo>
                    <a:pt x="68" y="116"/>
                  </a:lnTo>
                  <a:lnTo>
                    <a:pt x="67" y="120"/>
                  </a:lnTo>
                  <a:lnTo>
                    <a:pt x="65" y="124"/>
                  </a:lnTo>
                  <a:lnTo>
                    <a:pt x="63" y="128"/>
                  </a:lnTo>
                  <a:lnTo>
                    <a:pt x="57" y="135"/>
                  </a:lnTo>
                  <a:lnTo>
                    <a:pt x="54" y="142"/>
                  </a:lnTo>
                  <a:lnTo>
                    <a:pt x="53" y="151"/>
                  </a:lnTo>
                  <a:lnTo>
                    <a:pt x="53" y="154"/>
                  </a:lnTo>
                  <a:lnTo>
                    <a:pt x="4" y="154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243" name="Freeform 242"/>
            <p:cNvSpPr>
              <a:spLocks/>
            </p:cNvSpPr>
            <p:nvPr/>
          </p:nvSpPr>
          <p:spPr bwMode="auto">
            <a:xfrm>
              <a:off x="752" y="2511"/>
              <a:ext cx="99" cy="199"/>
            </a:xfrm>
            <a:custGeom>
              <a:avLst/>
              <a:gdLst/>
              <a:ahLst/>
              <a:cxnLst>
                <a:cxn ang="0">
                  <a:pos x="49" y="195"/>
                </a:cxn>
                <a:cxn ang="0">
                  <a:pos x="46" y="185"/>
                </a:cxn>
                <a:cxn ang="0">
                  <a:pos x="42" y="165"/>
                </a:cxn>
                <a:cxn ang="0">
                  <a:pos x="35" y="133"/>
                </a:cxn>
                <a:cxn ang="0">
                  <a:pos x="27" y="100"/>
                </a:cxn>
                <a:cxn ang="0">
                  <a:pos x="20" y="68"/>
                </a:cxn>
                <a:cxn ang="0">
                  <a:pos x="13" y="45"/>
                </a:cxn>
                <a:cxn ang="0">
                  <a:pos x="8" y="28"/>
                </a:cxn>
                <a:cxn ang="0">
                  <a:pos x="4" y="12"/>
                </a:cxn>
                <a:cxn ang="0">
                  <a:pos x="0" y="0"/>
                </a:cxn>
                <a:cxn ang="0">
                  <a:pos x="58" y="11"/>
                </a:cxn>
                <a:cxn ang="0">
                  <a:pos x="63" y="38"/>
                </a:cxn>
                <a:cxn ang="0">
                  <a:pos x="69" y="51"/>
                </a:cxn>
                <a:cxn ang="0">
                  <a:pos x="74" y="66"/>
                </a:cxn>
                <a:cxn ang="0">
                  <a:pos x="75" y="82"/>
                </a:cxn>
                <a:cxn ang="0">
                  <a:pos x="79" y="98"/>
                </a:cxn>
                <a:cxn ang="0">
                  <a:pos x="84" y="121"/>
                </a:cxn>
                <a:cxn ang="0">
                  <a:pos x="89" y="147"/>
                </a:cxn>
                <a:cxn ang="0">
                  <a:pos x="92" y="171"/>
                </a:cxn>
                <a:cxn ang="0">
                  <a:pos x="98" y="194"/>
                </a:cxn>
                <a:cxn ang="0">
                  <a:pos x="80" y="198"/>
                </a:cxn>
                <a:cxn ang="0">
                  <a:pos x="77" y="180"/>
                </a:cxn>
                <a:cxn ang="0">
                  <a:pos x="72" y="144"/>
                </a:cxn>
                <a:cxn ang="0">
                  <a:pos x="64" y="109"/>
                </a:cxn>
                <a:cxn ang="0">
                  <a:pos x="57" y="74"/>
                </a:cxn>
                <a:cxn ang="0">
                  <a:pos x="48" y="64"/>
                </a:cxn>
                <a:cxn ang="0">
                  <a:pos x="43" y="80"/>
                </a:cxn>
                <a:cxn ang="0">
                  <a:pos x="40" y="95"/>
                </a:cxn>
                <a:cxn ang="0">
                  <a:pos x="44" y="107"/>
                </a:cxn>
                <a:cxn ang="0">
                  <a:pos x="51" y="116"/>
                </a:cxn>
                <a:cxn ang="0">
                  <a:pos x="51" y="132"/>
                </a:cxn>
                <a:cxn ang="0">
                  <a:pos x="52" y="142"/>
                </a:cxn>
                <a:cxn ang="0">
                  <a:pos x="52" y="149"/>
                </a:cxn>
                <a:cxn ang="0">
                  <a:pos x="54" y="153"/>
                </a:cxn>
                <a:cxn ang="0">
                  <a:pos x="55" y="154"/>
                </a:cxn>
                <a:cxn ang="0">
                  <a:pos x="59" y="186"/>
                </a:cxn>
                <a:cxn ang="0">
                  <a:pos x="51" y="198"/>
                </a:cxn>
              </a:cxnLst>
              <a:rect l="0" t="0" r="r" b="b"/>
              <a:pathLst>
                <a:path w="99" h="199">
                  <a:moveTo>
                    <a:pt x="51" y="198"/>
                  </a:moveTo>
                  <a:lnTo>
                    <a:pt x="49" y="195"/>
                  </a:lnTo>
                  <a:lnTo>
                    <a:pt x="48" y="190"/>
                  </a:lnTo>
                  <a:lnTo>
                    <a:pt x="46" y="185"/>
                  </a:lnTo>
                  <a:lnTo>
                    <a:pt x="45" y="182"/>
                  </a:lnTo>
                  <a:lnTo>
                    <a:pt x="42" y="165"/>
                  </a:lnTo>
                  <a:lnTo>
                    <a:pt x="39" y="149"/>
                  </a:lnTo>
                  <a:lnTo>
                    <a:pt x="35" y="133"/>
                  </a:lnTo>
                  <a:lnTo>
                    <a:pt x="31" y="116"/>
                  </a:lnTo>
                  <a:lnTo>
                    <a:pt x="27" y="100"/>
                  </a:lnTo>
                  <a:lnTo>
                    <a:pt x="24" y="84"/>
                  </a:lnTo>
                  <a:lnTo>
                    <a:pt x="20" y="68"/>
                  </a:lnTo>
                  <a:lnTo>
                    <a:pt x="16" y="51"/>
                  </a:lnTo>
                  <a:lnTo>
                    <a:pt x="13" y="45"/>
                  </a:lnTo>
                  <a:lnTo>
                    <a:pt x="10" y="37"/>
                  </a:lnTo>
                  <a:lnTo>
                    <a:pt x="8" y="28"/>
                  </a:lnTo>
                  <a:lnTo>
                    <a:pt x="6" y="20"/>
                  </a:lnTo>
                  <a:lnTo>
                    <a:pt x="4" y="12"/>
                  </a:lnTo>
                  <a:lnTo>
                    <a:pt x="1" y="4"/>
                  </a:lnTo>
                  <a:lnTo>
                    <a:pt x="0" y="0"/>
                  </a:lnTo>
                  <a:lnTo>
                    <a:pt x="57" y="0"/>
                  </a:lnTo>
                  <a:lnTo>
                    <a:pt x="58" y="11"/>
                  </a:lnTo>
                  <a:lnTo>
                    <a:pt x="61" y="24"/>
                  </a:lnTo>
                  <a:lnTo>
                    <a:pt x="63" y="38"/>
                  </a:lnTo>
                  <a:lnTo>
                    <a:pt x="67" y="45"/>
                  </a:lnTo>
                  <a:lnTo>
                    <a:pt x="69" y="51"/>
                  </a:lnTo>
                  <a:lnTo>
                    <a:pt x="71" y="59"/>
                  </a:lnTo>
                  <a:lnTo>
                    <a:pt x="74" y="66"/>
                  </a:lnTo>
                  <a:lnTo>
                    <a:pt x="74" y="74"/>
                  </a:lnTo>
                  <a:lnTo>
                    <a:pt x="75" y="82"/>
                  </a:lnTo>
                  <a:lnTo>
                    <a:pt x="76" y="90"/>
                  </a:lnTo>
                  <a:lnTo>
                    <a:pt x="79" y="98"/>
                  </a:lnTo>
                  <a:lnTo>
                    <a:pt x="82" y="110"/>
                  </a:lnTo>
                  <a:lnTo>
                    <a:pt x="84" y="121"/>
                  </a:lnTo>
                  <a:lnTo>
                    <a:pt x="86" y="134"/>
                  </a:lnTo>
                  <a:lnTo>
                    <a:pt x="89" y="147"/>
                  </a:lnTo>
                  <a:lnTo>
                    <a:pt x="90" y="158"/>
                  </a:lnTo>
                  <a:lnTo>
                    <a:pt x="92" y="171"/>
                  </a:lnTo>
                  <a:lnTo>
                    <a:pt x="95" y="182"/>
                  </a:lnTo>
                  <a:lnTo>
                    <a:pt x="98" y="194"/>
                  </a:lnTo>
                  <a:lnTo>
                    <a:pt x="98" y="198"/>
                  </a:lnTo>
                  <a:lnTo>
                    <a:pt x="80" y="198"/>
                  </a:lnTo>
                  <a:lnTo>
                    <a:pt x="79" y="198"/>
                  </a:lnTo>
                  <a:lnTo>
                    <a:pt x="77" y="180"/>
                  </a:lnTo>
                  <a:lnTo>
                    <a:pt x="75" y="162"/>
                  </a:lnTo>
                  <a:lnTo>
                    <a:pt x="72" y="144"/>
                  </a:lnTo>
                  <a:lnTo>
                    <a:pt x="69" y="126"/>
                  </a:lnTo>
                  <a:lnTo>
                    <a:pt x="64" y="109"/>
                  </a:lnTo>
                  <a:lnTo>
                    <a:pt x="60" y="91"/>
                  </a:lnTo>
                  <a:lnTo>
                    <a:pt x="57" y="74"/>
                  </a:lnTo>
                  <a:lnTo>
                    <a:pt x="52" y="57"/>
                  </a:lnTo>
                  <a:lnTo>
                    <a:pt x="48" y="64"/>
                  </a:lnTo>
                  <a:lnTo>
                    <a:pt x="45" y="72"/>
                  </a:lnTo>
                  <a:lnTo>
                    <a:pt x="43" y="80"/>
                  </a:lnTo>
                  <a:lnTo>
                    <a:pt x="40" y="86"/>
                  </a:lnTo>
                  <a:lnTo>
                    <a:pt x="40" y="95"/>
                  </a:lnTo>
                  <a:lnTo>
                    <a:pt x="41" y="101"/>
                  </a:lnTo>
                  <a:lnTo>
                    <a:pt x="44" y="107"/>
                  </a:lnTo>
                  <a:lnTo>
                    <a:pt x="44" y="115"/>
                  </a:lnTo>
                  <a:lnTo>
                    <a:pt x="51" y="116"/>
                  </a:lnTo>
                  <a:lnTo>
                    <a:pt x="52" y="123"/>
                  </a:lnTo>
                  <a:lnTo>
                    <a:pt x="51" y="132"/>
                  </a:lnTo>
                  <a:lnTo>
                    <a:pt x="53" y="139"/>
                  </a:lnTo>
                  <a:lnTo>
                    <a:pt x="52" y="142"/>
                  </a:lnTo>
                  <a:lnTo>
                    <a:pt x="52" y="145"/>
                  </a:lnTo>
                  <a:lnTo>
                    <a:pt x="52" y="149"/>
                  </a:lnTo>
                  <a:lnTo>
                    <a:pt x="53" y="153"/>
                  </a:lnTo>
                  <a:lnTo>
                    <a:pt x="54" y="153"/>
                  </a:lnTo>
                  <a:lnTo>
                    <a:pt x="54" y="154"/>
                  </a:lnTo>
                  <a:lnTo>
                    <a:pt x="55" y="154"/>
                  </a:lnTo>
                  <a:lnTo>
                    <a:pt x="56" y="171"/>
                  </a:lnTo>
                  <a:lnTo>
                    <a:pt x="59" y="186"/>
                  </a:lnTo>
                  <a:lnTo>
                    <a:pt x="62" y="198"/>
                  </a:lnTo>
                  <a:lnTo>
                    <a:pt x="51" y="198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244" name="Freeform 243"/>
            <p:cNvSpPr>
              <a:spLocks/>
            </p:cNvSpPr>
            <p:nvPr/>
          </p:nvSpPr>
          <p:spPr bwMode="auto">
            <a:xfrm>
              <a:off x="862" y="2511"/>
              <a:ext cx="157" cy="199"/>
            </a:xfrm>
            <a:custGeom>
              <a:avLst/>
              <a:gdLst/>
              <a:ahLst/>
              <a:cxnLst>
                <a:cxn ang="0">
                  <a:pos x="106" y="192"/>
                </a:cxn>
                <a:cxn ang="0">
                  <a:pos x="101" y="167"/>
                </a:cxn>
                <a:cxn ang="0">
                  <a:pos x="97" y="141"/>
                </a:cxn>
                <a:cxn ang="0">
                  <a:pos x="91" y="120"/>
                </a:cxn>
                <a:cxn ang="0">
                  <a:pos x="85" y="101"/>
                </a:cxn>
                <a:cxn ang="0">
                  <a:pos x="81" y="82"/>
                </a:cxn>
                <a:cxn ang="0">
                  <a:pos x="78" y="60"/>
                </a:cxn>
                <a:cxn ang="0">
                  <a:pos x="73" y="66"/>
                </a:cxn>
                <a:cxn ang="0">
                  <a:pos x="68" y="72"/>
                </a:cxn>
                <a:cxn ang="0">
                  <a:pos x="63" y="77"/>
                </a:cxn>
                <a:cxn ang="0">
                  <a:pos x="55" y="78"/>
                </a:cxn>
                <a:cxn ang="0">
                  <a:pos x="43" y="68"/>
                </a:cxn>
                <a:cxn ang="0">
                  <a:pos x="40" y="53"/>
                </a:cxn>
                <a:cxn ang="0">
                  <a:pos x="42" y="38"/>
                </a:cxn>
                <a:cxn ang="0">
                  <a:pos x="42" y="23"/>
                </a:cxn>
                <a:cxn ang="0">
                  <a:pos x="33" y="20"/>
                </a:cxn>
                <a:cxn ang="0">
                  <a:pos x="25" y="25"/>
                </a:cxn>
                <a:cxn ang="0">
                  <a:pos x="18" y="30"/>
                </a:cxn>
                <a:cxn ang="0">
                  <a:pos x="10" y="32"/>
                </a:cxn>
                <a:cxn ang="0">
                  <a:pos x="6" y="30"/>
                </a:cxn>
                <a:cxn ang="0">
                  <a:pos x="3" y="26"/>
                </a:cxn>
                <a:cxn ang="0">
                  <a:pos x="0" y="8"/>
                </a:cxn>
                <a:cxn ang="0">
                  <a:pos x="64" y="0"/>
                </a:cxn>
                <a:cxn ang="0">
                  <a:pos x="63" y="9"/>
                </a:cxn>
                <a:cxn ang="0">
                  <a:pos x="62" y="21"/>
                </a:cxn>
                <a:cxn ang="0">
                  <a:pos x="65" y="33"/>
                </a:cxn>
                <a:cxn ang="0">
                  <a:pos x="70" y="38"/>
                </a:cxn>
                <a:cxn ang="0">
                  <a:pos x="72" y="38"/>
                </a:cxn>
                <a:cxn ang="0">
                  <a:pos x="74" y="21"/>
                </a:cxn>
                <a:cxn ang="0">
                  <a:pos x="73" y="0"/>
                </a:cxn>
                <a:cxn ang="0">
                  <a:pos x="125" y="6"/>
                </a:cxn>
                <a:cxn ang="0">
                  <a:pos x="130" y="21"/>
                </a:cxn>
                <a:cxn ang="0">
                  <a:pos x="135" y="38"/>
                </a:cxn>
                <a:cxn ang="0">
                  <a:pos x="140" y="78"/>
                </a:cxn>
                <a:cxn ang="0">
                  <a:pos x="147" y="116"/>
                </a:cxn>
                <a:cxn ang="0">
                  <a:pos x="153" y="166"/>
                </a:cxn>
                <a:cxn ang="0">
                  <a:pos x="156" y="198"/>
                </a:cxn>
                <a:cxn ang="0">
                  <a:pos x="143" y="197"/>
                </a:cxn>
                <a:cxn ang="0">
                  <a:pos x="139" y="160"/>
                </a:cxn>
                <a:cxn ang="0">
                  <a:pos x="133" y="124"/>
                </a:cxn>
                <a:cxn ang="0">
                  <a:pos x="128" y="88"/>
                </a:cxn>
                <a:cxn ang="0">
                  <a:pos x="122" y="64"/>
                </a:cxn>
                <a:cxn ang="0">
                  <a:pos x="114" y="41"/>
                </a:cxn>
                <a:cxn ang="0">
                  <a:pos x="112" y="58"/>
                </a:cxn>
                <a:cxn ang="0">
                  <a:pos x="117" y="75"/>
                </a:cxn>
                <a:cxn ang="0">
                  <a:pos x="119" y="100"/>
                </a:cxn>
                <a:cxn ang="0">
                  <a:pos x="111" y="124"/>
                </a:cxn>
                <a:cxn ang="0">
                  <a:pos x="118" y="179"/>
                </a:cxn>
                <a:cxn ang="0">
                  <a:pos x="106" y="198"/>
                </a:cxn>
              </a:cxnLst>
              <a:rect l="0" t="0" r="r" b="b"/>
              <a:pathLst>
                <a:path w="157" h="199">
                  <a:moveTo>
                    <a:pt x="106" y="198"/>
                  </a:moveTo>
                  <a:lnTo>
                    <a:pt x="106" y="192"/>
                  </a:lnTo>
                  <a:lnTo>
                    <a:pt x="102" y="181"/>
                  </a:lnTo>
                  <a:lnTo>
                    <a:pt x="101" y="167"/>
                  </a:lnTo>
                  <a:lnTo>
                    <a:pt x="100" y="153"/>
                  </a:lnTo>
                  <a:lnTo>
                    <a:pt x="97" y="141"/>
                  </a:lnTo>
                  <a:lnTo>
                    <a:pt x="94" y="131"/>
                  </a:lnTo>
                  <a:lnTo>
                    <a:pt x="91" y="120"/>
                  </a:lnTo>
                  <a:lnTo>
                    <a:pt x="88" y="111"/>
                  </a:lnTo>
                  <a:lnTo>
                    <a:pt x="85" y="101"/>
                  </a:lnTo>
                  <a:lnTo>
                    <a:pt x="83" y="91"/>
                  </a:lnTo>
                  <a:lnTo>
                    <a:pt x="81" y="82"/>
                  </a:lnTo>
                  <a:lnTo>
                    <a:pt x="79" y="71"/>
                  </a:lnTo>
                  <a:lnTo>
                    <a:pt x="78" y="60"/>
                  </a:lnTo>
                  <a:lnTo>
                    <a:pt x="76" y="62"/>
                  </a:lnTo>
                  <a:lnTo>
                    <a:pt x="73" y="66"/>
                  </a:lnTo>
                  <a:lnTo>
                    <a:pt x="70" y="69"/>
                  </a:lnTo>
                  <a:lnTo>
                    <a:pt x="68" y="72"/>
                  </a:lnTo>
                  <a:lnTo>
                    <a:pt x="65" y="75"/>
                  </a:lnTo>
                  <a:lnTo>
                    <a:pt x="63" y="77"/>
                  </a:lnTo>
                  <a:lnTo>
                    <a:pt x="59" y="78"/>
                  </a:lnTo>
                  <a:lnTo>
                    <a:pt x="55" y="78"/>
                  </a:lnTo>
                  <a:lnTo>
                    <a:pt x="48" y="74"/>
                  </a:lnTo>
                  <a:lnTo>
                    <a:pt x="43" y="68"/>
                  </a:lnTo>
                  <a:lnTo>
                    <a:pt x="40" y="61"/>
                  </a:lnTo>
                  <a:lnTo>
                    <a:pt x="40" y="53"/>
                  </a:lnTo>
                  <a:lnTo>
                    <a:pt x="40" y="46"/>
                  </a:lnTo>
                  <a:lnTo>
                    <a:pt x="42" y="38"/>
                  </a:lnTo>
                  <a:lnTo>
                    <a:pt x="42" y="30"/>
                  </a:lnTo>
                  <a:lnTo>
                    <a:pt x="42" y="23"/>
                  </a:lnTo>
                  <a:lnTo>
                    <a:pt x="38" y="20"/>
                  </a:lnTo>
                  <a:lnTo>
                    <a:pt x="33" y="20"/>
                  </a:lnTo>
                  <a:lnTo>
                    <a:pt x="29" y="22"/>
                  </a:lnTo>
                  <a:lnTo>
                    <a:pt x="25" y="25"/>
                  </a:lnTo>
                  <a:lnTo>
                    <a:pt x="21" y="27"/>
                  </a:lnTo>
                  <a:lnTo>
                    <a:pt x="18" y="30"/>
                  </a:lnTo>
                  <a:lnTo>
                    <a:pt x="13" y="32"/>
                  </a:lnTo>
                  <a:lnTo>
                    <a:pt x="10" y="32"/>
                  </a:lnTo>
                  <a:lnTo>
                    <a:pt x="7" y="31"/>
                  </a:lnTo>
                  <a:lnTo>
                    <a:pt x="6" y="30"/>
                  </a:lnTo>
                  <a:lnTo>
                    <a:pt x="4" y="28"/>
                  </a:lnTo>
                  <a:lnTo>
                    <a:pt x="3" y="26"/>
                  </a:lnTo>
                  <a:lnTo>
                    <a:pt x="0" y="17"/>
                  </a:lnTo>
                  <a:lnTo>
                    <a:pt x="0" y="8"/>
                  </a:lnTo>
                  <a:lnTo>
                    <a:pt x="1" y="0"/>
                  </a:lnTo>
                  <a:lnTo>
                    <a:pt x="64" y="0"/>
                  </a:lnTo>
                  <a:lnTo>
                    <a:pt x="64" y="2"/>
                  </a:lnTo>
                  <a:lnTo>
                    <a:pt x="63" y="9"/>
                  </a:lnTo>
                  <a:lnTo>
                    <a:pt x="62" y="16"/>
                  </a:lnTo>
                  <a:lnTo>
                    <a:pt x="62" y="21"/>
                  </a:lnTo>
                  <a:lnTo>
                    <a:pt x="63" y="28"/>
                  </a:lnTo>
                  <a:lnTo>
                    <a:pt x="65" y="33"/>
                  </a:lnTo>
                  <a:lnTo>
                    <a:pt x="69" y="38"/>
                  </a:lnTo>
                  <a:lnTo>
                    <a:pt x="70" y="38"/>
                  </a:lnTo>
                  <a:lnTo>
                    <a:pt x="71" y="38"/>
                  </a:lnTo>
                  <a:lnTo>
                    <a:pt x="72" y="38"/>
                  </a:lnTo>
                  <a:lnTo>
                    <a:pt x="74" y="38"/>
                  </a:lnTo>
                  <a:lnTo>
                    <a:pt x="74" y="21"/>
                  </a:lnTo>
                  <a:lnTo>
                    <a:pt x="73" y="6"/>
                  </a:lnTo>
                  <a:lnTo>
                    <a:pt x="73" y="0"/>
                  </a:lnTo>
                  <a:lnTo>
                    <a:pt x="124" y="0"/>
                  </a:lnTo>
                  <a:lnTo>
                    <a:pt x="125" y="6"/>
                  </a:lnTo>
                  <a:lnTo>
                    <a:pt x="129" y="14"/>
                  </a:lnTo>
                  <a:lnTo>
                    <a:pt x="130" y="21"/>
                  </a:lnTo>
                  <a:lnTo>
                    <a:pt x="131" y="30"/>
                  </a:lnTo>
                  <a:lnTo>
                    <a:pt x="135" y="38"/>
                  </a:lnTo>
                  <a:lnTo>
                    <a:pt x="138" y="57"/>
                  </a:lnTo>
                  <a:lnTo>
                    <a:pt x="140" y="78"/>
                  </a:lnTo>
                  <a:lnTo>
                    <a:pt x="143" y="97"/>
                  </a:lnTo>
                  <a:lnTo>
                    <a:pt x="147" y="116"/>
                  </a:lnTo>
                  <a:lnTo>
                    <a:pt x="150" y="141"/>
                  </a:lnTo>
                  <a:lnTo>
                    <a:pt x="153" y="166"/>
                  </a:lnTo>
                  <a:lnTo>
                    <a:pt x="155" y="191"/>
                  </a:lnTo>
                  <a:lnTo>
                    <a:pt x="156" y="198"/>
                  </a:lnTo>
                  <a:lnTo>
                    <a:pt x="143" y="198"/>
                  </a:lnTo>
                  <a:lnTo>
                    <a:pt x="143" y="197"/>
                  </a:lnTo>
                  <a:lnTo>
                    <a:pt x="141" y="179"/>
                  </a:lnTo>
                  <a:lnTo>
                    <a:pt x="139" y="160"/>
                  </a:lnTo>
                  <a:lnTo>
                    <a:pt x="136" y="143"/>
                  </a:lnTo>
                  <a:lnTo>
                    <a:pt x="133" y="124"/>
                  </a:lnTo>
                  <a:lnTo>
                    <a:pt x="130" y="106"/>
                  </a:lnTo>
                  <a:lnTo>
                    <a:pt x="128" y="88"/>
                  </a:lnTo>
                  <a:lnTo>
                    <a:pt x="125" y="76"/>
                  </a:lnTo>
                  <a:lnTo>
                    <a:pt x="122" y="64"/>
                  </a:lnTo>
                  <a:lnTo>
                    <a:pt x="119" y="52"/>
                  </a:lnTo>
                  <a:lnTo>
                    <a:pt x="114" y="41"/>
                  </a:lnTo>
                  <a:lnTo>
                    <a:pt x="113" y="50"/>
                  </a:lnTo>
                  <a:lnTo>
                    <a:pt x="112" y="58"/>
                  </a:lnTo>
                  <a:lnTo>
                    <a:pt x="113" y="67"/>
                  </a:lnTo>
                  <a:lnTo>
                    <a:pt x="117" y="75"/>
                  </a:lnTo>
                  <a:lnTo>
                    <a:pt x="119" y="88"/>
                  </a:lnTo>
                  <a:lnTo>
                    <a:pt x="119" y="100"/>
                  </a:lnTo>
                  <a:lnTo>
                    <a:pt x="117" y="113"/>
                  </a:lnTo>
                  <a:lnTo>
                    <a:pt x="111" y="124"/>
                  </a:lnTo>
                  <a:lnTo>
                    <a:pt x="115" y="151"/>
                  </a:lnTo>
                  <a:lnTo>
                    <a:pt x="118" y="179"/>
                  </a:lnTo>
                  <a:lnTo>
                    <a:pt x="121" y="198"/>
                  </a:lnTo>
                  <a:lnTo>
                    <a:pt x="106" y="198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245" name="Freeform 244"/>
            <p:cNvSpPr>
              <a:spLocks/>
            </p:cNvSpPr>
            <p:nvPr/>
          </p:nvSpPr>
          <p:spPr bwMode="auto">
            <a:xfrm>
              <a:off x="1461" y="2642"/>
              <a:ext cx="69" cy="68"/>
            </a:xfrm>
            <a:custGeom>
              <a:avLst/>
              <a:gdLst/>
              <a:ahLst/>
              <a:cxnLst>
                <a:cxn ang="0">
                  <a:pos x="16" y="67"/>
                </a:cxn>
                <a:cxn ang="0">
                  <a:pos x="15" y="65"/>
                </a:cxn>
                <a:cxn ang="0">
                  <a:pos x="11" y="60"/>
                </a:cxn>
                <a:cxn ang="0">
                  <a:pos x="8" y="54"/>
                </a:cxn>
                <a:cxn ang="0">
                  <a:pos x="6" y="49"/>
                </a:cxn>
                <a:cxn ang="0">
                  <a:pos x="3" y="38"/>
                </a:cxn>
                <a:cxn ang="0">
                  <a:pos x="0" y="28"/>
                </a:cxn>
                <a:cxn ang="0">
                  <a:pos x="1" y="17"/>
                </a:cxn>
                <a:cxn ang="0">
                  <a:pos x="7" y="8"/>
                </a:cxn>
                <a:cxn ang="0">
                  <a:pos x="11" y="13"/>
                </a:cxn>
                <a:cxn ang="0">
                  <a:pos x="15" y="18"/>
                </a:cxn>
                <a:cxn ang="0">
                  <a:pos x="17" y="24"/>
                </a:cxn>
                <a:cxn ang="0">
                  <a:pos x="18" y="29"/>
                </a:cxn>
                <a:cxn ang="0">
                  <a:pos x="19" y="35"/>
                </a:cxn>
                <a:cxn ang="0">
                  <a:pos x="21" y="40"/>
                </a:cxn>
                <a:cxn ang="0">
                  <a:pos x="24" y="46"/>
                </a:cxn>
                <a:cxn ang="0">
                  <a:pos x="28" y="51"/>
                </a:cxn>
                <a:cxn ang="0">
                  <a:pos x="31" y="50"/>
                </a:cxn>
                <a:cxn ang="0">
                  <a:pos x="33" y="48"/>
                </a:cxn>
                <a:cxn ang="0">
                  <a:pos x="35" y="44"/>
                </a:cxn>
                <a:cxn ang="0">
                  <a:pos x="36" y="41"/>
                </a:cxn>
                <a:cxn ang="0">
                  <a:pos x="31" y="39"/>
                </a:cxn>
                <a:cxn ang="0">
                  <a:pos x="29" y="36"/>
                </a:cxn>
                <a:cxn ang="0">
                  <a:pos x="28" y="31"/>
                </a:cxn>
                <a:cxn ang="0">
                  <a:pos x="28" y="28"/>
                </a:cxn>
                <a:cxn ang="0">
                  <a:pos x="28" y="23"/>
                </a:cxn>
                <a:cxn ang="0">
                  <a:pos x="28" y="18"/>
                </a:cxn>
                <a:cxn ang="0">
                  <a:pos x="25" y="17"/>
                </a:cxn>
                <a:cxn ang="0">
                  <a:pos x="19" y="16"/>
                </a:cxn>
                <a:cxn ang="0">
                  <a:pos x="18" y="13"/>
                </a:cxn>
                <a:cxn ang="0">
                  <a:pos x="18" y="10"/>
                </a:cxn>
                <a:cxn ang="0">
                  <a:pos x="17" y="7"/>
                </a:cxn>
                <a:cxn ang="0">
                  <a:pos x="18" y="5"/>
                </a:cxn>
                <a:cxn ang="0">
                  <a:pos x="20" y="3"/>
                </a:cxn>
                <a:cxn ang="0">
                  <a:pos x="23" y="1"/>
                </a:cxn>
                <a:cxn ang="0">
                  <a:pos x="26" y="1"/>
                </a:cxn>
                <a:cxn ang="0">
                  <a:pos x="28" y="1"/>
                </a:cxn>
                <a:cxn ang="0">
                  <a:pos x="31" y="1"/>
                </a:cxn>
                <a:cxn ang="0">
                  <a:pos x="35" y="1"/>
                </a:cxn>
                <a:cxn ang="0">
                  <a:pos x="38" y="1"/>
                </a:cxn>
                <a:cxn ang="0">
                  <a:pos x="41" y="0"/>
                </a:cxn>
                <a:cxn ang="0">
                  <a:pos x="46" y="1"/>
                </a:cxn>
                <a:cxn ang="0">
                  <a:pos x="48" y="6"/>
                </a:cxn>
                <a:cxn ang="0">
                  <a:pos x="50" y="13"/>
                </a:cxn>
                <a:cxn ang="0">
                  <a:pos x="51" y="18"/>
                </a:cxn>
                <a:cxn ang="0">
                  <a:pos x="51" y="27"/>
                </a:cxn>
                <a:cxn ang="0">
                  <a:pos x="55" y="33"/>
                </a:cxn>
                <a:cxn ang="0">
                  <a:pos x="58" y="39"/>
                </a:cxn>
                <a:cxn ang="0">
                  <a:pos x="59" y="47"/>
                </a:cxn>
                <a:cxn ang="0">
                  <a:pos x="61" y="53"/>
                </a:cxn>
                <a:cxn ang="0">
                  <a:pos x="62" y="60"/>
                </a:cxn>
                <a:cxn ang="0">
                  <a:pos x="64" y="65"/>
                </a:cxn>
                <a:cxn ang="0">
                  <a:pos x="68" y="67"/>
                </a:cxn>
                <a:cxn ang="0">
                  <a:pos x="49" y="67"/>
                </a:cxn>
                <a:cxn ang="0">
                  <a:pos x="48" y="65"/>
                </a:cxn>
                <a:cxn ang="0">
                  <a:pos x="46" y="62"/>
                </a:cxn>
                <a:cxn ang="0">
                  <a:pos x="42" y="62"/>
                </a:cxn>
                <a:cxn ang="0">
                  <a:pos x="40" y="65"/>
                </a:cxn>
                <a:cxn ang="0">
                  <a:pos x="38" y="67"/>
                </a:cxn>
                <a:cxn ang="0">
                  <a:pos x="16" y="67"/>
                </a:cxn>
              </a:cxnLst>
              <a:rect l="0" t="0" r="r" b="b"/>
              <a:pathLst>
                <a:path w="69" h="68">
                  <a:moveTo>
                    <a:pt x="16" y="67"/>
                  </a:moveTo>
                  <a:lnTo>
                    <a:pt x="15" y="65"/>
                  </a:lnTo>
                  <a:lnTo>
                    <a:pt x="11" y="60"/>
                  </a:lnTo>
                  <a:lnTo>
                    <a:pt x="8" y="54"/>
                  </a:lnTo>
                  <a:lnTo>
                    <a:pt x="6" y="49"/>
                  </a:lnTo>
                  <a:lnTo>
                    <a:pt x="3" y="38"/>
                  </a:lnTo>
                  <a:lnTo>
                    <a:pt x="0" y="28"/>
                  </a:lnTo>
                  <a:lnTo>
                    <a:pt x="1" y="17"/>
                  </a:lnTo>
                  <a:lnTo>
                    <a:pt x="7" y="8"/>
                  </a:lnTo>
                  <a:lnTo>
                    <a:pt x="11" y="13"/>
                  </a:lnTo>
                  <a:lnTo>
                    <a:pt x="15" y="18"/>
                  </a:lnTo>
                  <a:lnTo>
                    <a:pt x="17" y="24"/>
                  </a:lnTo>
                  <a:lnTo>
                    <a:pt x="18" y="29"/>
                  </a:lnTo>
                  <a:lnTo>
                    <a:pt x="19" y="35"/>
                  </a:lnTo>
                  <a:lnTo>
                    <a:pt x="21" y="40"/>
                  </a:lnTo>
                  <a:lnTo>
                    <a:pt x="24" y="46"/>
                  </a:lnTo>
                  <a:lnTo>
                    <a:pt x="28" y="51"/>
                  </a:lnTo>
                  <a:lnTo>
                    <a:pt x="31" y="50"/>
                  </a:lnTo>
                  <a:lnTo>
                    <a:pt x="33" y="48"/>
                  </a:lnTo>
                  <a:lnTo>
                    <a:pt x="35" y="44"/>
                  </a:lnTo>
                  <a:lnTo>
                    <a:pt x="36" y="41"/>
                  </a:lnTo>
                  <a:lnTo>
                    <a:pt x="31" y="39"/>
                  </a:lnTo>
                  <a:lnTo>
                    <a:pt x="29" y="36"/>
                  </a:lnTo>
                  <a:lnTo>
                    <a:pt x="28" y="31"/>
                  </a:lnTo>
                  <a:lnTo>
                    <a:pt x="28" y="28"/>
                  </a:lnTo>
                  <a:lnTo>
                    <a:pt x="28" y="23"/>
                  </a:lnTo>
                  <a:lnTo>
                    <a:pt x="28" y="18"/>
                  </a:lnTo>
                  <a:lnTo>
                    <a:pt x="25" y="17"/>
                  </a:lnTo>
                  <a:lnTo>
                    <a:pt x="19" y="16"/>
                  </a:lnTo>
                  <a:lnTo>
                    <a:pt x="18" y="13"/>
                  </a:lnTo>
                  <a:lnTo>
                    <a:pt x="18" y="10"/>
                  </a:lnTo>
                  <a:lnTo>
                    <a:pt x="17" y="7"/>
                  </a:lnTo>
                  <a:lnTo>
                    <a:pt x="18" y="5"/>
                  </a:lnTo>
                  <a:lnTo>
                    <a:pt x="20" y="3"/>
                  </a:lnTo>
                  <a:lnTo>
                    <a:pt x="23" y="1"/>
                  </a:lnTo>
                  <a:lnTo>
                    <a:pt x="26" y="1"/>
                  </a:lnTo>
                  <a:lnTo>
                    <a:pt x="28" y="1"/>
                  </a:lnTo>
                  <a:lnTo>
                    <a:pt x="31" y="1"/>
                  </a:lnTo>
                  <a:lnTo>
                    <a:pt x="35" y="1"/>
                  </a:lnTo>
                  <a:lnTo>
                    <a:pt x="38" y="1"/>
                  </a:lnTo>
                  <a:lnTo>
                    <a:pt x="41" y="0"/>
                  </a:lnTo>
                  <a:lnTo>
                    <a:pt x="46" y="1"/>
                  </a:lnTo>
                  <a:lnTo>
                    <a:pt x="48" y="6"/>
                  </a:lnTo>
                  <a:lnTo>
                    <a:pt x="50" y="13"/>
                  </a:lnTo>
                  <a:lnTo>
                    <a:pt x="51" y="18"/>
                  </a:lnTo>
                  <a:lnTo>
                    <a:pt x="51" y="27"/>
                  </a:lnTo>
                  <a:lnTo>
                    <a:pt x="55" y="33"/>
                  </a:lnTo>
                  <a:lnTo>
                    <a:pt x="58" y="39"/>
                  </a:lnTo>
                  <a:lnTo>
                    <a:pt x="59" y="47"/>
                  </a:lnTo>
                  <a:lnTo>
                    <a:pt x="61" y="53"/>
                  </a:lnTo>
                  <a:lnTo>
                    <a:pt x="62" y="60"/>
                  </a:lnTo>
                  <a:lnTo>
                    <a:pt x="64" y="65"/>
                  </a:lnTo>
                  <a:lnTo>
                    <a:pt x="68" y="67"/>
                  </a:lnTo>
                  <a:lnTo>
                    <a:pt x="49" y="67"/>
                  </a:lnTo>
                  <a:lnTo>
                    <a:pt x="48" y="65"/>
                  </a:lnTo>
                  <a:lnTo>
                    <a:pt x="46" y="62"/>
                  </a:lnTo>
                  <a:lnTo>
                    <a:pt x="42" y="62"/>
                  </a:lnTo>
                  <a:lnTo>
                    <a:pt x="40" y="65"/>
                  </a:lnTo>
                  <a:lnTo>
                    <a:pt x="38" y="67"/>
                  </a:lnTo>
                  <a:lnTo>
                    <a:pt x="16" y="67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246" name="Freeform 245"/>
            <p:cNvSpPr>
              <a:spLocks/>
            </p:cNvSpPr>
            <p:nvPr/>
          </p:nvSpPr>
          <p:spPr bwMode="auto">
            <a:xfrm>
              <a:off x="587" y="2511"/>
              <a:ext cx="76" cy="159"/>
            </a:xfrm>
            <a:custGeom>
              <a:avLst/>
              <a:gdLst/>
              <a:ahLst/>
              <a:cxnLst>
                <a:cxn ang="0">
                  <a:pos x="37" y="8"/>
                </a:cxn>
                <a:cxn ang="0">
                  <a:pos x="44" y="22"/>
                </a:cxn>
                <a:cxn ang="0">
                  <a:pos x="47" y="37"/>
                </a:cxn>
                <a:cxn ang="0">
                  <a:pos x="50" y="49"/>
                </a:cxn>
                <a:cxn ang="0">
                  <a:pos x="41" y="58"/>
                </a:cxn>
                <a:cxn ang="0">
                  <a:pos x="31" y="66"/>
                </a:cxn>
                <a:cxn ang="0">
                  <a:pos x="23" y="79"/>
                </a:cxn>
                <a:cxn ang="0">
                  <a:pos x="17" y="92"/>
                </a:cxn>
                <a:cxn ang="0">
                  <a:pos x="12" y="111"/>
                </a:cxn>
                <a:cxn ang="0">
                  <a:pos x="6" y="138"/>
                </a:cxn>
                <a:cxn ang="0">
                  <a:pos x="2" y="153"/>
                </a:cxn>
                <a:cxn ang="0">
                  <a:pos x="7" y="158"/>
                </a:cxn>
                <a:cxn ang="0">
                  <a:pos x="16" y="155"/>
                </a:cxn>
                <a:cxn ang="0">
                  <a:pos x="22" y="145"/>
                </a:cxn>
                <a:cxn ang="0">
                  <a:pos x="27" y="133"/>
                </a:cxn>
                <a:cxn ang="0">
                  <a:pos x="32" y="122"/>
                </a:cxn>
                <a:cxn ang="0">
                  <a:pos x="36" y="111"/>
                </a:cxn>
                <a:cxn ang="0">
                  <a:pos x="34" y="101"/>
                </a:cxn>
                <a:cxn ang="0">
                  <a:pos x="32" y="94"/>
                </a:cxn>
                <a:cxn ang="0">
                  <a:pos x="35" y="92"/>
                </a:cxn>
                <a:cxn ang="0">
                  <a:pos x="40" y="94"/>
                </a:cxn>
                <a:cxn ang="0">
                  <a:pos x="42" y="98"/>
                </a:cxn>
                <a:cxn ang="0">
                  <a:pos x="47" y="99"/>
                </a:cxn>
                <a:cxn ang="0">
                  <a:pos x="54" y="94"/>
                </a:cxn>
                <a:cxn ang="0">
                  <a:pos x="57" y="86"/>
                </a:cxn>
                <a:cxn ang="0">
                  <a:pos x="63" y="77"/>
                </a:cxn>
                <a:cxn ang="0">
                  <a:pos x="69" y="68"/>
                </a:cxn>
                <a:cxn ang="0">
                  <a:pos x="74" y="54"/>
                </a:cxn>
                <a:cxn ang="0">
                  <a:pos x="74" y="39"/>
                </a:cxn>
                <a:cxn ang="0">
                  <a:pos x="72" y="23"/>
                </a:cxn>
                <a:cxn ang="0">
                  <a:pos x="69" y="1"/>
                </a:cxn>
                <a:cxn ang="0">
                  <a:pos x="37" y="0"/>
                </a:cxn>
              </a:cxnLst>
              <a:rect l="0" t="0" r="r" b="b"/>
              <a:pathLst>
                <a:path w="76" h="159">
                  <a:moveTo>
                    <a:pt x="37" y="0"/>
                  </a:moveTo>
                  <a:lnTo>
                    <a:pt x="37" y="8"/>
                  </a:lnTo>
                  <a:lnTo>
                    <a:pt x="40" y="14"/>
                  </a:lnTo>
                  <a:lnTo>
                    <a:pt x="44" y="22"/>
                  </a:lnTo>
                  <a:lnTo>
                    <a:pt x="48" y="30"/>
                  </a:lnTo>
                  <a:lnTo>
                    <a:pt x="47" y="37"/>
                  </a:lnTo>
                  <a:lnTo>
                    <a:pt x="49" y="42"/>
                  </a:lnTo>
                  <a:lnTo>
                    <a:pt x="50" y="49"/>
                  </a:lnTo>
                  <a:lnTo>
                    <a:pt x="47" y="54"/>
                  </a:lnTo>
                  <a:lnTo>
                    <a:pt x="41" y="58"/>
                  </a:lnTo>
                  <a:lnTo>
                    <a:pt x="35" y="62"/>
                  </a:lnTo>
                  <a:lnTo>
                    <a:pt x="31" y="66"/>
                  </a:lnTo>
                  <a:lnTo>
                    <a:pt x="27" y="72"/>
                  </a:lnTo>
                  <a:lnTo>
                    <a:pt x="23" y="79"/>
                  </a:lnTo>
                  <a:lnTo>
                    <a:pt x="20" y="85"/>
                  </a:lnTo>
                  <a:lnTo>
                    <a:pt x="17" y="92"/>
                  </a:lnTo>
                  <a:lnTo>
                    <a:pt x="14" y="96"/>
                  </a:lnTo>
                  <a:lnTo>
                    <a:pt x="12" y="111"/>
                  </a:lnTo>
                  <a:lnTo>
                    <a:pt x="10" y="125"/>
                  </a:lnTo>
                  <a:lnTo>
                    <a:pt x="6" y="138"/>
                  </a:lnTo>
                  <a:lnTo>
                    <a:pt x="0" y="151"/>
                  </a:lnTo>
                  <a:lnTo>
                    <a:pt x="2" y="153"/>
                  </a:lnTo>
                  <a:lnTo>
                    <a:pt x="4" y="156"/>
                  </a:lnTo>
                  <a:lnTo>
                    <a:pt x="7" y="158"/>
                  </a:lnTo>
                  <a:lnTo>
                    <a:pt x="10" y="158"/>
                  </a:lnTo>
                  <a:lnTo>
                    <a:pt x="16" y="155"/>
                  </a:lnTo>
                  <a:lnTo>
                    <a:pt x="19" y="150"/>
                  </a:lnTo>
                  <a:lnTo>
                    <a:pt x="22" y="145"/>
                  </a:lnTo>
                  <a:lnTo>
                    <a:pt x="25" y="139"/>
                  </a:lnTo>
                  <a:lnTo>
                    <a:pt x="27" y="133"/>
                  </a:lnTo>
                  <a:lnTo>
                    <a:pt x="30" y="127"/>
                  </a:lnTo>
                  <a:lnTo>
                    <a:pt x="32" y="122"/>
                  </a:lnTo>
                  <a:lnTo>
                    <a:pt x="35" y="117"/>
                  </a:lnTo>
                  <a:lnTo>
                    <a:pt x="36" y="111"/>
                  </a:lnTo>
                  <a:lnTo>
                    <a:pt x="35" y="107"/>
                  </a:lnTo>
                  <a:lnTo>
                    <a:pt x="34" y="101"/>
                  </a:lnTo>
                  <a:lnTo>
                    <a:pt x="32" y="96"/>
                  </a:lnTo>
                  <a:lnTo>
                    <a:pt x="32" y="94"/>
                  </a:lnTo>
                  <a:lnTo>
                    <a:pt x="33" y="94"/>
                  </a:lnTo>
                  <a:lnTo>
                    <a:pt x="35" y="92"/>
                  </a:lnTo>
                  <a:lnTo>
                    <a:pt x="37" y="93"/>
                  </a:lnTo>
                  <a:lnTo>
                    <a:pt x="40" y="94"/>
                  </a:lnTo>
                  <a:lnTo>
                    <a:pt x="41" y="96"/>
                  </a:lnTo>
                  <a:lnTo>
                    <a:pt x="42" y="98"/>
                  </a:lnTo>
                  <a:lnTo>
                    <a:pt x="43" y="101"/>
                  </a:lnTo>
                  <a:lnTo>
                    <a:pt x="47" y="99"/>
                  </a:lnTo>
                  <a:lnTo>
                    <a:pt x="51" y="97"/>
                  </a:lnTo>
                  <a:lnTo>
                    <a:pt x="54" y="94"/>
                  </a:lnTo>
                  <a:lnTo>
                    <a:pt x="56" y="90"/>
                  </a:lnTo>
                  <a:lnTo>
                    <a:pt x="57" y="86"/>
                  </a:lnTo>
                  <a:lnTo>
                    <a:pt x="60" y="81"/>
                  </a:lnTo>
                  <a:lnTo>
                    <a:pt x="63" y="77"/>
                  </a:lnTo>
                  <a:lnTo>
                    <a:pt x="66" y="74"/>
                  </a:lnTo>
                  <a:lnTo>
                    <a:pt x="69" y="68"/>
                  </a:lnTo>
                  <a:lnTo>
                    <a:pt x="73" y="62"/>
                  </a:lnTo>
                  <a:lnTo>
                    <a:pt x="74" y="54"/>
                  </a:lnTo>
                  <a:lnTo>
                    <a:pt x="75" y="46"/>
                  </a:lnTo>
                  <a:lnTo>
                    <a:pt x="74" y="39"/>
                  </a:lnTo>
                  <a:lnTo>
                    <a:pt x="73" y="30"/>
                  </a:lnTo>
                  <a:lnTo>
                    <a:pt x="72" y="23"/>
                  </a:lnTo>
                  <a:lnTo>
                    <a:pt x="70" y="15"/>
                  </a:lnTo>
                  <a:lnTo>
                    <a:pt x="69" y="1"/>
                  </a:lnTo>
                  <a:lnTo>
                    <a:pt x="69" y="0"/>
                  </a:lnTo>
                  <a:lnTo>
                    <a:pt x="37" y="0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247" name="Freeform 246"/>
            <p:cNvSpPr>
              <a:spLocks/>
            </p:cNvSpPr>
            <p:nvPr/>
          </p:nvSpPr>
          <p:spPr bwMode="auto">
            <a:xfrm>
              <a:off x="806" y="2715"/>
              <a:ext cx="14" cy="39"/>
            </a:xfrm>
            <a:custGeom>
              <a:avLst/>
              <a:gdLst/>
              <a:ahLst/>
              <a:cxnLst>
                <a:cxn ang="0">
                  <a:pos x="5" y="38"/>
                </a:cxn>
                <a:cxn ang="0">
                  <a:pos x="5" y="38"/>
                </a:cxn>
                <a:cxn ang="0">
                  <a:pos x="3" y="26"/>
                </a:cxn>
                <a:cxn ang="0">
                  <a:pos x="1" y="14"/>
                </a:cxn>
                <a:cxn ang="0">
                  <a:pos x="1" y="2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9" y="3"/>
                </a:cxn>
                <a:cxn ang="0">
                  <a:pos x="9" y="18"/>
                </a:cxn>
                <a:cxn ang="0">
                  <a:pos x="12" y="23"/>
                </a:cxn>
                <a:cxn ang="0">
                  <a:pos x="12" y="30"/>
                </a:cxn>
                <a:cxn ang="0">
                  <a:pos x="13" y="36"/>
                </a:cxn>
                <a:cxn ang="0">
                  <a:pos x="13" y="38"/>
                </a:cxn>
                <a:cxn ang="0">
                  <a:pos x="5" y="38"/>
                </a:cxn>
              </a:cxnLst>
              <a:rect l="0" t="0" r="r" b="b"/>
              <a:pathLst>
                <a:path w="14" h="39">
                  <a:moveTo>
                    <a:pt x="5" y="38"/>
                  </a:moveTo>
                  <a:lnTo>
                    <a:pt x="5" y="38"/>
                  </a:lnTo>
                  <a:lnTo>
                    <a:pt x="3" y="26"/>
                  </a:lnTo>
                  <a:lnTo>
                    <a:pt x="1" y="14"/>
                  </a:lnTo>
                  <a:lnTo>
                    <a:pt x="1" y="2"/>
                  </a:lnTo>
                  <a:lnTo>
                    <a:pt x="0" y="0"/>
                  </a:lnTo>
                  <a:lnTo>
                    <a:pt x="8" y="0"/>
                  </a:lnTo>
                  <a:lnTo>
                    <a:pt x="9" y="3"/>
                  </a:lnTo>
                  <a:lnTo>
                    <a:pt x="9" y="18"/>
                  </a:lnTo>
                  <a:lnTo>
                    <a:pt x="12" y="23"/>
                  </a:lnTo>
                  <a:lnTo>
                    <a:pt x="12" y="30"/>
                  </a:lnTo>
                  <a:lnTo>
                    <a:pt x="13" y="36"/>
                  </a:lnTo>
                  <a:lnTo>
                    <a:pt x="13" y="38"/>
                  </a:lnTo>
                  <a:lnTo>
                    <a:pt x="5" y="38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248" name="Freeform 247"/>
            <p:cNvSpPr>
              <a:spLocks/>
            </p:cNvSpPr>
            <p:nvPr/>
          </p:nvSpPr>
          <p:spPr bwMode="auto">
            <a:xfrm>
              <a:off x="837" y="2715"/>
              <a:ext cx="21" cy="39"/>
            </a:xfrm>
            <a:custGeom>
              <a:avLst/>
              <a:gdLst/>
              <a:ahLst/>
              <a:cxnLst>
                <a:cxn ang="0">
                  <a:pos x="8" y="38"/>
                </a:cxn>
                <a:cxn ang="0">
                  <a:pos x="8" y="35"/>
                </a:cxn>
                <a:cxn ang="0">
                  <a:pos x="7" y="26"/>
                </a:cxn>
                <a:cxn ang="0">
                  <a:pos x="5" y="18"/>
                </a:cxn>
                <a:cxn ang="0">
                  <a:pos x="5" y="13"/>
                </a:cxn>
                <a:cxn ang="0">
                  <a:pos x="4" y="9"/>
                </a:cxn>
                <a:cxn ang="0">
                  <a:pos x="2" y="3"/>
                </a:cxn>
                <a:cxn ang="0">
                  <a:pos x="0" y="0"/>
                </a:cxn>
                <a:cxn ang="0">
                  <a:pos x="15" y="0"/>
                </a:cxn>
                <a:cxn ang="0">
                  <a:pos x="18" y="15"/>
                </a:cxn>
                <a:cxn ang="0">
                  <a:pos x="20" y="33"/>
                </a:cxn>
                <a:cxn ang="0">
                  <a:pos x="20" y="38"/>
                </a:cxn>
                <a:cxn ang="0">
                  <a:pos x="8" y="38"/>
                </a:cxn>
              </a:cxnLst>
              <a:rect l="0" t="0" r="r" b="b"/>
              <a:pathLst>
                <a:path w="21" h="39">
                  <a:moveTo>
                    <a:pt x="8" y="38"/>
                  </a:moveTo>
                  <a:lnTo>
                    <a:pt x="8" y="35"/>
                  </a:lnTo>
                  <a:lnTo>
                    <a:pt x="7" y="26"/>
                  </a:lnTo>
                  <a:lnTo>
                    <a:pt x="5" y="18"/>
                  </a:lnTo>
                  <a:lnTo>
                    <a:pt x="5" y="13"/>
                  </a:lnTo>
                  <a:lnTo>
                    <a:pt x="4" y="9"/>
                  </a:lnTo>
                  <a:lnTo>
                    <a:pt x="2" y="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8" y="15"/>
                  </a:lnTo>
                  <a:lnTo>
                    <a:pt x="20" y="33"/>
                  </a:lnTo>
                  <a:lnTo>
                    <a:pt x="20" y="38"/>
                  </a:lnTo>
                  <a:lnTo>
                    <a:pt x="8" y="38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249" name="Freeform 248"/>
            <p:cNvSpPr>
              <a:spLocks/>
            </p:cNvSpPr>
            <p:nvPr/>
          </p:nvSpPr>
          <p:spPr bwMode="auto">
            <a:xfrm>
              <a:off x="972" y="2715"/>
              <a:ext cx="16" cy="39"/>
            </a:xfrm>
            <a:custGeom>
              <a:avLst/>
              <a:gdLst/>
              <a:ahLst/>
              <a:cxnLst>
                <a:cxn ang="0">
                  <a:pos x="4" y="38"/>
                </a:cxn>
                <a:cxn ang="0">
                  <a:pos x="4" y="33"/>
                </a:cxn>
                <a:cxn ang="0">
                  <a:pos x="2" y="23"/>
                </a:cxn>
                <a:cxn ang="0">
                  <a:pos x="1" y="15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11" y="0"/>
                </a:cxn>
                <a:cxn ang="0">
                  <a:pos x="12" y="7"/>
                </a:cxn>
                <a:cxn ang="0">
                  <a:pos x="15" y="32"/>
                </a:cxn>
                <a:cxn ang="0">
                  <a:pos x="15" y="38"/>
                </a:cxn>
                <a:cxn ang="0">
                  <a:pos x="4" y="38"/>
                </a:cxn>
              </a:cxnLst>
              <a:rect l="0" t="0" r="r" b="b"/>
              <a:pathLst>
                <a:path w="16" h="39">
                  <a:moveTo>
                    <a:pt x="4" y="38"/>
                  </a:moveTo>
                  <a:lnTo>
                    <a:pt x="4" y="33"/>
                  </a:lnTo>
                  <a:lnTo>
                    <a:pt x="2" y="23"/>
                  </a:lnTo>
                  <a:lnTo>
                    <a:pt x="1" y="15"/>
                  </a:lnTo>
                  <a:lnTo>
                    <a:pt x="0" y="5"/>
                  </a:lnTo>
                  <a:lnTo>
                    <a:pt x="0" y="0"/>
                  </a:lnTo>
                  <a:lnTo>
                    <a:pt x="11" y="0"/>
                  </a:lnTo>
                  <a:lnTo>
                    <a:pt x="12" y="7"/>
                  </a:lnTo>
                  <a:lnTo>
                    <a:pt x="15" y="32"/>
                  </a:lnTo>
                  <a:lnTo>
                    <a:pt x="15" y="38"/>
                  </a:lnTo>
                  <a:lnTo>
                    <a:pt x="4" y="38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250" name="Freeform 249"/>
            <p:cNvSpPr>
              <a:spLocks/>
            </p:cNvSpPr>
            <p:nvPr/>
          </p:nvSpPr>
          <p:spPr bwMode="auto">
            <a:xfrm>
              <a:off x="1010" y="2715"/>
              <a:ext cx="16" cy="39"/>
            </a:xfrm>
            <a:custGeom>
              <a:avLst/>
              <a:gdLst/>
              <a:ahLst/>
              <a:cxnLst>
                <a:cxn ang="0">
                  <a:pos x="4" y="38"/>
                </a:cxn>
                <a:cxn ang="0">
                  <a:pos x="4" y="33"/>
                </a:cxn>
                <a:cxn ang="0">
                  <a:pos x="2" y="16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11" y="16"/>
                </a:cxn>
                <a:cxn ang="0">
                  <a:pos x="13" y="26"/>
                </a:cxn>
                <a:cxn ang="0">
                  <a:pos x="15" y="35"/>
                </a:cxn>
                <a:cxn ang="0">
                  <a:pos x="15" y="38"/>
                </a:cxn>
                <a:cxn ang="0">
                  <a:pos x="4" y="38"/>
                </a:cxn>
              </a:cxnLst>
              <a:rect l="0" t="0" r="r" b="b"/>
              <a:pathLst>
                <a:path w="16" h="39">
                  <a:moveTo>
                    <a:pt x="4" y="38"/>
                  </a:moveTo>
                  <a:lnTo>
                    <a:pt x="4" y="33"/>
                  </a:lnTo>
                  <a:lnTo>
                    <a:pt x="2" y="16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1" y="16"/>
                  </a:lnTo>
                  <a:lnTo>
                    <a:pt x="13" y="26"/>
                  </a:lnTo>
                  <a:lnTo>
                    <a:pt x="15" y="35"/>
                  </a:lnTo>
                  <a:lnTo>
                    <a:pt x="15" y="38"/>
                  </a:lnTo>
                  <a:lnTo>
                    <a:pt x="4" y="38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251" name="Freeform 250"/>
            <p:cNvSpPr>
              <a:spLocks/>
            </p:cNvSpPr>
            <p:nvPr/>
          </p:nvSpPr>
          <p:spPr bwMode="auto">
            <a:xfrm>
              <a:off x="1339" y="2715"/>
              <a:ext cx="243" cy="39"/>
            </a:xfrm>
            <a:custGeom>
              <a:avLst/>
              <a:gdLst/>
              <a:ahLst/>
              <a:cxnLst>
                <a:cxn ang="0">
                  <a:pos x="1" y="37"/>
                </a:cxn>
                <a:cxn ang="0">
                  <a:pos x="9" y="34"/>
                </a:cxn>
                <a:cxn ang="0">
                  <a:pos x="15" y="30"/>
                </a:cxn>
                <a:cxn ang="0">
                  <a:pos x="20" y="26"/>
                </a:cxn>
                <a:cxn ang="0">
                  <a:pos x="24" y="21"/>
                </a:cxn>
                <a:cxn ang="0">
                  <a:pos x="30" y="18"/>
                </a:cxn>
                <a:cxn ang="0">
                  <a:pos x="37" y="20"/>
                </a:cxn>
                <a:cxn ang="0">
                  <a:pos x="44" y="21"/>
                </a:cxn>
                <a:cxn ang="0">
                  <a:pos x="53" y="22"/>
                </a:cxn>
                <a:cxn ang="0">
                  <a:pos x="61" y="23"/>
                </a:cxn>
                <a:cxn ang="0">
                  <a:pos x="68" y="24"/>
                </a:cxn>
                <a:cxn ang="0">
                  <a:pos x="76" y="23"/>
                </a:cxn>
                <a:cxn ang="0">
                  <a:pos x="85" y="22"/>
                </a:cxn>
                <a:cxn ang="0">
                  <a:pos x="93" y="20"/>
                </a:cxn>
                <a:cxn ang="0">
                  <a:pos x="101" y="19"/>
                </a:cxn>
                <a:cxn ang="0">
                  <a:pos x="107" y="19"/>
                </a:cxn>
                <a:cxn ang="0">
                  <a:pos x="112" y="18"/>
                </a:cxn>
                <a:cxn ang="0">
                  <a:pos x="119" y="13"/>
                </a:cxn>
                <a:cxn ang="0">
                  <a:pos x="129" y="15"/>
                </a:cxn>
                <a:cxn ang="0">
                  <a:pos x="136" y="8"/>
                </a:cxn>
                <a:cxn ang="0">
                  <a:pos x="136" y="0"/>
                </a:cxn>
                <a:cxn ang="0">
                  <a:pos x="159" y="1"/>
                </a:cxn>
                <a:cxn ang="0">
                  <a:pos x="162" y="3"/>
                </a:cxn>
                <a:cxn ang="0">
                  <a:pos x="168" y="5"/>
                </a:cxn>
                <a:cxn ang="0">
                  <a:pos x="171" y="3"/>
                </a:cxn>
                <a:cxn ang="0">
                  <a:pos x="171" y="0"/>
                </a:cxn>
                <a:cxn ang="0">
                  <a:pos x="193" y="2"/>
                </a:cxn>
                <a:cxn ang="0">
                  <a:pos x="200" y="3"/>
                </a:cxn>
                <a:cxn ang="0">
                  <a:pos x="207" y="5"/>
                </a:cxn>
                <a:cxn ang="0">
                  <a:pos x="213" y="7"/>
                </a:cxn>
                <a:cxn ang="0">
                  <a:pos x="220" y="4"/>
                </a:cxn>
                <a:cxn ang="0">
                  <a:pos x="228" y="9"/>
                </a:cxn>
                <a:cxn ang="0">
                  <a:pos x="233" y="16"/>
                </a:cxn>
                <a:cxn ang="0">
                  <a:pos x="239" y="31"/>
                </a:cxn>
                <a:cxn ang="0">
                  <a:pos x="224" y="38"/>
                </a:cxn>
                <a:cxn ang="0">
                  <a:pos x="219" y="29"/>
                </a:cxn>
                <a:cxn ang="0">
                  <a:pos x="211" y="20"/>
                </a:cxn>
                <a:cxn ang="0">
                  <a:pos x="203" y="18"/>
                </a:cxn>
                <a:cxn ang="0">
                  <a:pos x="196" y="17"/>
                </a:cxn>
                <a:cxn ang="0">
                  <a:pos x="187" y="16"/>
                </a:cxn>
                <a:cxn ang="0">
                  <a:pos x="179" y="19"/>
                </a:cxn>
                <a:cxn ang="0">
                  <a:pos x="172" y="27"/>
                </a:cxn>
                <a:cxn ang="0">
                  <a:pos x="168" y="35"/>
                </a:cxn>
                <a:cxn ang="0">
                  <a:pos x="139" y="38"/>
                </a:cxn>
                <a:cxn ang="0">
                  <a:pos x="133" y="38"/>
                </a:cxn>
                <a:cxn ang="0">
                  <a:pos x="136" y="35"/>
                </a:cxn>
                <a:cxn ang="0">
                  <a:pos x="140" y="28"/>
                </a:cxn>
                <a:cxn ang="0">
                  <a:pos x="140" y="20"/>
                </a:cxn>
                <a:cxn ang="0">
                  <a:pos x="135" y="19"/>
                </a:cxn>
                <a:cxn ang="0">
                  <a:pos x="132" y="22"/>
                </a:cxn>
                <a:cxn ang="0">
                  <a:pos x="128" y="26"/>
                </a:cxn>
                <a:cxn ang="0">
                  <a:pos x="119" y="28"/>
                </a:cxn>
                <a:cxn ang="0">
                  <a:pos x="113" y="25"/>
                </a:cxn>
                <a:cxn ang="0">
                  <a:pos x="109" y="33"/>
                </a:cxn>
                <a:cxn ang="0">
                  <a:pos x="0" y="38"/>
                </a:cxn>
              </a:cxnLst>
              <a:rect l="0" t="0" r="r" b="b"/>
              <a:pathLst>
                <a:path w="243" h="39">
                  <a:moveTo>
                    <a:pt x="0" y="38"/>
                  </a:moveTo>
                  <a:lnTo>
                    <a:pt x="1" y="37"/>
                  </a:lnTo>
                  <a:lnTo>
                    <a:pt x="5" y="35"/>
                  </a:lnTo>
                  <a:lnTo>
                    <a:pt x="9" y="34"/>
                  </a:lnTo>
                  <a:lnTo>
                    <a:pt x="13" y="33"/>
                  </a:lnTo>
                  <a:lnTo>
                    <a:pt x="15" y="30"/>
                  </a:lnTo>
                  <a:lnTo>
                    <a:pt x="18" y="29"/>
                  </a:lnTo>
                  <a:lnTo>
                    <a:pt x="20" y="26"/>
                  </a:lnTo>
                  <a:lnTo>
                    <a:pt x="21" y="22"/>
                  </a:lnTo>
                  <a:lnTo>
                    <a:pt x="24" y="21"/>
                  </a:lnTo>
                  <a:lnTo>
                    <a:pt x="27" y="19"/>
                  </a:lnTo>
                  <a:lnTo>
                    <a:pt x="30" y="18"/>
                  </a:lnTo>
                  <a:lnTo>
                    <a:pt x="34" y="19"/>
                  </a:lnTo>
                  <a:lnTo>
                    <a:pt x="37" y="20"/>
                  </a:lnTo>
                  <a:lnTo>
                    <a:pt x="41" y="20"/>
                  </a:lnTo>
                  <a:lnTo>
                    <a:pt x="44" y="21"/>
                  </a:lnTo>
                  <a:lnTo>
                    <a:pt x="49" y="22"/>
                  </a:lnTo>
                  <a:lnTo>
                    <a:pt x="53" y="22"/>
                  </a:lnTo>
                  <a:lnTo>
                    <a:pt x="57" y="22"/>
                  </a:lnTo>
                  <a:lnTo>
                    <a:pt x="61" y="23"/>
                  </a:lnTo>
                  <a:lnTo>
                    <a:pt x="63" y="24"/>
                  </a:lnTo>
                  <a:lnTo>
                    <a:pt x="68" y="24"/>
                  </a:lnTo>
                  <a:lnTo>
                    <a:pt x="72" y="24"/>
                  </a:lnTo>
                  <a:lnTo>
                    <a:pt x="76" y="23"/>
                  </a:lnTo>
                  <a:lnTo>
                    <a:pt x="80" y="23"/>
                  </a:lnTo>
                  <a:lnTo>
                    <a:pt x="85" y="22"/>
                  </a:lnTo>
                  <a:lnTo>
                    <a:pt x="89" y="22"/>
                  </a:lnTo>
                  <a:lnTo>
                    <a:pt x="93" y="20"/>
                  </a:lnTo>
                  <a:lnTo>
                    <a:pt x="98" y="18"/>
                  </a:lnTo>
                  <a:lnTo>
                    <a:pt x="101" y="19"/>
                  </a:lnTo>
                  <a:lnTo>
                    <a:pt x="104" y="18"/>
                  </a:lnTo>
                  <a:lnTo>
                    <a:pt x="107" y="19"/>
                  </a:lnTo>
                  <a:lnTo>
                    <a:pt x="109" y="22"/>
                  </a:lnTo>
                  <a:lnTo>
                    <a:pt x="112" y="18"/>
                  </a:lnTo>
                  <a:lnTo>
                    <a:pt x="115" y="15"/>
                  </a:lnTo>
                  <a:lnTo>
                    <a:pt x="119" y="13"/>
                  </a:lnTo>
                  <a:lnTo>
                    <a:pt x="124" y="16"/>
                  </a:lnTo>
                  <a:lnTo>
                    <a:pt x="129" y="15"/>
                  </a:lnTo>
                  <a:lnTo>
                    <a:pt x="133" y="11"/>
                  </a:lnTo>
                  <a:lnTo>
                    <a:pt x="136" y="8"/>
                  </a:lnTo>
                  <a:lnTo>
                    <a:pt x="138" y="4"/>
                  </a:lnTo>
                  <a:lnTo>
                    <a:pt x="136" y="0"/>
                  </a:lnTo>
                  <a:lnTo>
                    <a:pt x="159" y="0"/>
                  </a:lnTo>
                  <a:lnTo>
                    <a:pt x="159" y="1"/>
                  </a:lnTo>
                  <a:lnTo>
                    <a:pt x="160" y="3"/>
                  </a:lnTo>
                  <a:lnTo>
                    <a:pt x="162" y="3"/>
                  </a:lnTo>
                  <a:lnTo>
                    <a:pt x="165" y="4"/>
                  </a:lnTo>
                  <a:lnTo>
                    <a:pt x="168" y="5"/>
                  </a:lnTo>
                  <a:lnTo>
                    <a:pt x="170" y="4"/>
                  </a:lnTo>
                  <a:lnTo>
                    <a:pt x="171" y="3"/>
                  </a:lnTo>
                  <a:lnTo>
                    <a:pt x="171" y="1"/>
                  </a:lnTo>
                  <a:lnTo>
                    <a:pt x="171" y="0"/>
                  </a:lnTo>
                  <a:lnTo>
                    <a:pt x="191" y="0"/>
                  </a:lnTo>
                  <a:lnTo>
                    <a:pt x="193" y="2"/>
                  </a:lnTo>
                  <a:lnTo>
                    <a:pt x="197" y="3"/>
                  </a:lnTo>
                  <a:lnTo>
                    <a:pt x="200" y="3"/>
                  </a:lnTo>
                  <a:lnTo>
                    <a:pt x="204" y="4"/>
                  </a:lnTo>
                  <a:lnTo>
                    <a:pt x="207" y="5"/>
                  </a:lnTo>
                  <a:lnTo>
                    <a:pt x="210" y="6"/>
                  </a:lnTo>
                  <a:lnTo>
                    <a:pt x="213" y="7"/>
                  </a:lnTo>
                  <a:lnTo>
                    <a:pt x="217" y="6"/>
                  </a:lnTo>
                  <a:lnTo>
                    <a:pt x="220" y="4"/>
                  </a:lnTo>
                  <a:lnTo>
                    <a:pt x="224" y="5"/>
                  </a:lnTo>
                  <a:lnTo>
                    <a:pt x="228" y="9"/>
                  </a:lnTo>
                  <a:lnTo>
                    <a:pt x="230" y="12"/>
                  </a:lnTo>
                  <a:lnTo>
                    <a:pt x="233" y="16"/>
                  </a:lnTo>
                  <a:lnTo>
                    <a:pt x="237" y="23"/>
                  </a:lnTo>
                  <a:lnTo>
                    <a:pt x="239" y="31"/>
                  </a:lnTo>
                  <a:lnTo>
                    <a:pt x="242" y="38"/>
                  </a:lnTo>
                  <a:lnTo>
                    <a:pt x="224" y="38"/>
                  </a:lnTo>
                  <a:lnTo>
                    <a:pt x="223" y="37"/>
                  </a:lnTo>
                  <a:lnTo>
                    <a:pt x="219" y="29"/>
                  </a:lnTo>
                  <a:lnTo>
                    <a:pt x="214" y="19"/>
                  </a:lnTo>
                  <a:lnTo>
                    <a:pt x="211" y="20"/>
                  </a:lnTo>
                  <a:lnTo>
                    <a:pt x="207" y="19"/>
                  </a:lnTo>
                  <a:lnTo>
                    <a:pt x="203" y="18"/>
                  </a:lnTo>
                  <a:lnTo>
                    <a:pt x="200" y="17"/>
                  </a:lnTo>
                  <a:lnTo>
                    <a:pt x="196" y="17"/>
                  </a:lnTo>
                  <a:lnTo>
                    <a:pt x="192" y="16"/>
                  </a:lnTo>
                  <a:lnTo>
                    <a:pt x="187" y="16"/>
                  </a:lnTo>
                  <a:lnTo>
                    <a:pt x="183" y="16"/>
                  </a:lnTo>
                  <a:lnTo>
                    <a:pt x="179" y="19"/>
                  </a:lnTo>
                  <a:lnTo>
                    <a:pt x="174" y="22"/>
                  </a:lnTo>
                  <a:lnTo>
                    <a:pt x="172" y="27"/>
                  </a:lnTo>
                  <a:lnTo>
                    <a:pt x="170" y="31"/>
                  </a:lnTo>
                  <a:lnTo>
                    <a:pt x="168" y="35"/>
                  </a:lnTo>
                  <a:lnTo>
                    <a:pt x="168" y="38"/>
                  </a:lnTo>
                  <a:lnTo>
                    <a:pt x="139" y="38"/>
                  </a:lnTo>
                  <a:lnTo>
                    <a:pt x="138" y="38"/>
                  </a:lnTo>
                  <a:lnTo>
                    <a:pt x="133" y="38"/>
                  </a:lnTo>
                  <a:lnTo>
                    <a:pt x="132" y="38"/>
                  </a:lnTo>
                  <a:lnTo>
                    <a:pt x="136" y="35"/>
                  </a:lnTo>
                  <a:lnTo>
                    <a:pt x="139" y="32"/>
                  </a:lnTo>
                  <a:lnTo>
                    <a:pt x="140" y="28"/>
                  </a:lnTo>
                  <a:lnTo>
                    <a:pt x="142" y="23"/>
                  </a:lnTo>
                  <a:lnTo>
                    <a:pt x="140" y="20"/>
                  </a:lnTo>
                  <a:lnTo>
                    <a:pt x="137" y="18"/>
                  </a:lnTo>
                  <a:lnTo>
                    <a:pt x="135" y="19"/>
                  </a:lnTo>
                  <a:lnTo>
                    <a:pt x="133" y="20"/>
                  </a:lnTo>
                  <a:lnTo>
                    <a:pt x="132" y="22"/>
                  </a:lnTo>
                  <a:lnTo>
                    <a:pt x="129" y="24"/>
                  </a:lnTo>
                  <a:lnTo>
                    <a:pt x="128" y="26"/>
                  </a:lnTo>
                  <a:lnTo>
                    <a:pt x="124" y="28"/>
                  </a:lnTo>
                  <a:lnTo>
                    <a:pt x="119" y="28"/>
                  </a:lnTo>
                  <a:lnTo>
                    <a:pt x="117" y="27"/>
                  </a:lnTo>
                  <a:lnTo>
                    <a:pt x="113" y="25"/>
                  </a:lnTo>
                  <a:lnTo>
                    <a:pt x="110" y="23"/>
                  </a:lnTo>
                  <a:lnTo>
                    <a:pt x="109" y="33"/>
                  </a:lnTo>
                  <a:lnTo>
                    <a:pt x="109" y="38"/>
                  </a:lnTo>
                  <a:lnTo>
                    <a:pt x="0" y="38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252" name="Freeform 251"/>
            <p:cNvSpPr>
              <a:spLocks/>
            </p:cNvSpPr>
            <p:nvPr/>
          </p:nvSpPr>
          <p:spPr bwMode="auto">
            <a:xfrm>
              <a:off x="1529" y="2759"/>
              <a:ext cx="5" cy="1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4" y="0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253" name="Freeform 252"/>
            <p:cNvSpPr>
              <a:spLocks/>
            </p:cNvSpPr>
            <p:nvPr/>
          </p:nvSpPr>
          <p:spPr bwMode="auto">
            <a:xfrm>
              <a:off x="813" y="2759"/>
              <a:ext cx="11" cy="12"/>
            </a:xfrm>
            <a:custGeom>
              <a:avLst/>
              <a:gdLst/>
              <a:ahLst/>
              <a:cxnLst>
                <a:cxn ang="0">
                  <a:pos x="2" y="11"/>
                </a:cxn>
                <a:cxn ang="0">
                  <a:pos x="2" y="8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9" y="3"/>
                </a:cxn>
                <a:cxn ang="0">
                  <a:pos x="10" y="11"/>
                </a:cxn>
                <a:cxn ang="0">
                  <a:pos x="2" y="11"/>
                </a:cxn>
              </a:cxnLst>
              <a:rect l="0" t="0" r="r" b="b"/>
              <a:pathLst>
                <a:path w="11" h="12">
                  <a:moveTo>
                    <a:pt x="2" y="11"/>
                  </a:moveTo>
                  <a:lnTo>
                    <a:pt x="2" y="8"/>
                  </a:lnTo>
                  <a:lnTo>
                    <a:pt x="0" y="0"/>
                  </a:lnTo>
                  <a:lnTo>
                    <a:pt x="8" y="0"/>
                  </a:lnTo>
                  <a:lnTo>
                    <a:pt x="9" y="3"/>
                  </a:lnTo>
                  <a:lnTo>
                    <a:pt x="10" y="11"/>
                  </a:lnTo>
                  <a:lnTo>
                    <a:pt x="2" y="11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254" name="Freeform 253"/>
            <p:cNvSpPr>
              <a:spLocks/>
            </p:cNvSpPr>
            <p:nvPr/>
          </p:nvSpPr>
          <p:spPr bwMode="auto">
            <a:xfrm>
              <a:off x="848" y="2759"/>
              <a:ext cx="13" cy="12"/>
            </a:xfrm>
            <a:custGeom>
              <a:avLst/>
              <a:gdLst/>
              <a:ahLst/>
              <a:cxnLst>
                <a:cxn ang="0">
                  <a:pos x="3" y="11"/>
                </a:cxn>
                <a:cxn ang="0">
                  <a:pos x="3" y="11"/>
                </a:cxn>
                <a:cxn ang="0">
                  <a:pos x="1" y="5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11" y="9"/>
                </a:cxn>
                <a:cxn ang="0">
                  <a:pos x="12" y="11"/>
                </a:cxn>
                <a:cxn ang="0">
                  <a:pos x="3" y="11"/>
                </a:cxn>
              </a:cxnLst>
              <a:rect l="0" t="0" r="r" b="b"/>
              <a:pathLst>
                <a:path w="13" h="12">
                  <a:moveTo>
                    <a:pt x="3" y="11"/>
                  </a:moveTo>
                  <a:lnTo>
                    <a:pt x="3" y="11"/>
                  </a:lnTo>
                  <a:lnTo>
                    <a:pt x="1" y="5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1" y="9"/>
                  </a:lnTo>
                  <a:lnTo>
                    <a:pt x="12" y="11"/>
                  </a:lnTo>
                  <a:lnTo>
                    <a:pt x="3" y="11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255" name="Freeform 254"/>
            <p:cNvSpPr>
              <a:spLocks/>
            </p:cNvSpPr>
            <p:nvPr/>
          </p:nvSpPr>
          <p:spPr bwMode="auto">
            <a:xfrm>
              <a:off x="978" y="2759"/>
              <a:ext cx="13" cy="12"/>
            </a:xfrm>
            <a:custGeom>
              <a:avLst/>
              <a:gdLst/>
              <a:ahLst/>
              <a:cxnLst>
                <a:cxn ang="0">
                  <a:pos x="1" y="11"/>
                </a:cxn>
                <a:cxn ang="0">
                  <a:pos x="1" y="9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12" y="11"/>
                </a:cxn>
                <a:cxn ang="0">
                  <a:pos x="1" y="11"/>
                </a:cxn>
              </a:cxnLst>
              <a:rect l="0" t="0" r="r" b="b"/>
              <a:pathLst>
                <a:path w="13" h="12">
                  <a:moveTo>
                    <a:pt x="1" y="11"/>
                  </a:moveTo>
                  <a:lnTo>
                    <a:pt x="1" y="9"/>
                  </a:lnTo>
                  <a:lnTo>
                    <a:pt x="0" y="3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2" y="11"/>
                  </a:lnTo>
                  <a:lnTo>
                    <a:pt x="1" y="11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256" name="Freeform 255"/>
            <p:cNvSpPr>
              <a:spLocks/>
            </p:cNvSpPr>
            <p:nvPr/>
          </p:nvSpPr>
          <p:spPr bwMode="auto">
            <a:xfrm>
              <a:off x="1016" y="2759"/>
              <a:ext cx="12" cy="12"/>
            </a:xfrm>
            <a:custGeom>
              <a:avLst/>
              <a:gdLst/>
              <a:ahLst/>
              <a:cxnLst>
                <a:cxn ang="0">
                  <a:pos x="2" y="11"/>
                </a:cxn>
                <a:cxn ang="0">
                  <a:pos x="1" y="9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11" y="5"/>
                </a:cxn>
                <a:cxn ang="0">
                  <a:pos x="11" y="11"/>
                </a:cxn>
                <a:cxn ang="0">
                  <a:pos x="2" y="11"/>
                </a:cxn>
              </a:cxnLst>
              <a:rect l="0" t="0" r="r" b="b"/>
              <a:pathLst>
                <a:path w="12" h="12">
                  <a:moveTo>
                    <a:pt x="2" y="11"/>
                  </a:moveTo>
                  <a:lnTo>
                    <a:pt x="1" y="9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1" y="5"/>
                  </a:lnTo>
                  <a:lnTo>
                    <a:pt x="11" y="11"/>
                  </a:lnTo>
                  <a:lnTo>
                    <a:pt x="2" y="11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257" name="Freeform 256"/>
            <p:cNvSpPr>
              <a:spLocks/>
            </p:cNvSpPr>
            <p:nvPr/>
          </p:nvSpPr>
          <p:spPr bwMode="auto">
            <a:xfrm>
              <a:off x="1300" y="2759"/>
              <a:ext cx="148" cy="12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4" y="10"/>
                </a:cxn>
                <a:cxn ang="0">
                  <a:pos x="7" y="7"/>
                </a:cxn>
                <a:cxn ang="0">
                  <a:pos x="10" y="6"/>
                </a:cxn>
                <a:cxn ang="0">
                  <a:pos x="12" y="5"/>
                </a:cxn>
                <a:cxn ang="0">
                  <a:pos x="16" y="3"/>
                </a:cxn>
                <a:cxn ang="0">
                  <a:pos x="18" y="1"/>
                </a:cxn>
                <a:cxn ang="0">
                  <a:pos x="23" y="2"/>
                </a:cxn>
                <a:cxn ang="0">
                  <a:pos x="27" y="2"/>
                </a:cxn>
                <a:cxn ang="0">
                  <a:pos x="31" y="2"/>
                </a:cxn>
                <a:cxn ang="0">
                  <a:pos x="36" y="1"/>
                </a:cxn>
                <a:cxn ang="0">
                  <a:pos x="37" y="0"/>
                </a:cxn>
                <a:cxn ang="0">
                  <a:pos x="145" y="0"/>
                </a:cxn>
                <a:cxn ang="0">
                  <a:pos x="145" y="3"/>
                </a:cxn>
                <a:cxn ang="0">
                  <a:pos x="147" y="10"/>
                </a:cxn>
                <a:cxn ang="0">
                  <a:pos x="147" y="11"/>
                </a:cxn>
                <a:cxn ang="0">
                  <a:pos x="111" y="11"/>
                </a:cxn>
                <a:cxn ang="0">
                  <a:pos x="111" y="10"/>
                </a:cxn>
                <a:cxn ang="0">
                  <a:pos x="110" y="5"/>
                </a:cxn>
                <a:cxn ang="0">
                  <a:pos x="106" y="6"/>
                </a:cxn>
                <a:cxn ang="0">
                  <a:pos x="103" y="6"/>
                </a:cxn>
                <a:cxn ang="0">
                  <a:pos x="100" y="7"/>
                </a:cxn>
                <a:cxn ang="0">
                  <a:pos x="97" y="9"/>
                </a:cxn>
                <a:cxn ang="0">
                  <a:pos x="94" y="10"/>
                </a:cxn>
                <a:cxn ang="0">
                  <a:pos x="92" y="11"/>
                </a:cxn>
                <a:cxn ang="0">
                  <a:pos x="65" y="11"/>
                </a:cxn>
                <a:cxn ang="0">
                  <a:pos x="66" y="10"/>
                </a:cxn>
                <a:cxn ang="0">
                  <a:pos x="68" y="9"/>
                </a:cxn>
                <a:cxn ang="0">
                  <a:pos x="67" y="8"/>
                </a:cxn>
                <a:cxn ang="0">
                  <a:pos x="66" y="8"/>
                </a:cxn>
                <a:cxn ang="0">
                  <a:pos x="66" y="7"/>
                </a:cxn>
                <a:cxn ang="0">
                  <a:pos x="65" y="7"/>
                </a:cxn>
                <a:cxn ang="0">
                  <a:pos x="61" y="6"/>
                </a:cxn>
                <a:cxn ang="0">
                  <a:pos x="58" y="6"/>
                </a:cxn>
                <a:cxn ang="0">
                  <a:pos x="53" y="6"/>
                </a:cxn>
                <a:cxn ang="0">
                  <a:pos x="49" y="6"/>
                </a:cxn>
                <a:cxn ang="0">
                  <a:pos x="45" y="6"/>
                </a:cxn>
                <a:cxn ang="0">
                  <a:pos x="41" y="8"/>
                </a:cxn>
                <a:cxn ang="0">
                  <a:pos x="37" y="9"/>
                </a:cxn>
                <a:cxn ang="0">
                  <a:pos x="35" y="11"/>
                </a:cxn>
                <a:cxn ang="0">
                  <a:pos x="0" y="11"/>
                </a:cxn>
              </a:cxnLst>
              <a:rect l="0" t="0" r="r" b="b"/>
              <a:pathLst>
                <a:path w="148" h="12">
                  <a:moveTo>
                    <a:pt x="0" y="11"/>
                  </a:moveTo>
                  <a:lnTo>
                    <a:pt x="4" y="10"/>
                  </a:lnTo>
                  <a:lnTo>
                    <a:pt x="7" y="7"/>
                  </a:lnTo>
                  <a:lnTo>
                    <a:pt x="10" y="6"/>
                  </a:lnTo>
                  <a:lnTo>
                    <a:pt x="12" y="5"/>
                  </a:lnTo>
                  <a:lnTo>
                    <a:pt x="16" y="3"/>
                  </a:lnTo>
                  <a:lnTo>
                    <a:pt x="18" y="1"/>
                  </a:lnTo>
                  <a:lnTo>
                    <a:pt x="23" y="2"/>
                  </a:lnTo>
                  <a:lnTo>
                    <a:pt x="27" y="2"/>
                  </a:lnTo>
                  <a:lnTo>
                    <a:pt x="31" y="2"/>
                  </a:lnTo>
                  <a:lnTo>
                    <a:pt x="36" y="1"/>
                  </a:lnTo>
                  <a:lnTo>
                    <a:pt x="37" y="0"/>
                  </a:lnTo>
                  <a:lnTo>
                    <a:pt x="145" y="0"/>
                  </a:lnTo>
                  <a:lnTo>
                    <a:pt x="145" y="3"/>
                  </a:lnTo>
                  <a:lnTo>
                    <a:pt x="147" y="10"/>
                  </a:lnTo>
                  <a:lnTo>
                    <a:pt x="147" y="11"/>
                  </a:lnTo>
                  <a:lnTo>
                    <a:pt x="111" y="11"/>
                  </a:lnTo>
                  <a:lnTo>
                    <a:pt x="111" y="10"/>
                  </a:lnTo>
                  <a:lnTo>
                    <a:pt x="110" y="5"/>
                  </a:lnTo>
                  <a:lnTo>
                    <a:pt x="106" y="6"/>
                  </a:lnTo>
                  <a:lnTo>
                    <a:pt x="103" y="6"/>
                  </a:lnTo>
                  <a:lnTo>
                    <a:pt x="100" y="7"/>
                  </a:lnTo>
                  <a:lnTo>
                    <a:pt x="97" y="9"/>
                  </a:lnTo>
                  <a:lnTo>
                    <a:pt x="94" y="10"/>
                  </a:lnTo>
                  <a:lnTo>
                    <a:pt x="92" y="11"/>
                  </a:lnTo>
                  <a:lnTo>
                    <a:pt x="65" y="11"/>
                  </a:lnTo>
                  <a:lnTo>
                    <a:pt x="66" y="10"/>
                  </a:lnTo>
                  <a:lnTo>
                    <a:pt x="68" y="9"/>
                  </a:lnTo>
                  <a:lnTo>
                    <a:pt x="67" y="8"/>
                  </a:lnTo>
                  <a:lnTo>
                    <a:pt x="66" y="8"/>
                  </a:lnTo>
                  <a:lnTo>
                    <a:pt x="66" y="7"/>
                  </a:lnTo>
                  <a:lnTo>
                    <a:pt x="65" y="7"/>
                  </a:lnTo>
                  <a:lnTo>
                    <a:pt x="61" y="6"/>
                  </a:lnTo>
                  <a:lnTo>
                    <a:pt x="58" y="6"/>
                  </a:lnTo>
                  <a:lnTo>
                    <a:pt x="53" y="6"/>
                  </a:lnTo>
                  <a:lnTo>
                    <a:pt x="49" y="6"/>
                  </a:lnTo>
                  <a:lnTo>
                    <a:pt x="45" y="6"/>
                  </a:lnTo>
                  <a:lnTo>
                    <a:pt x="41" y="8"/>
                  </a:lnTo>
                  <a:lnTo>
                    <a:pt x="37" y="9"/>
                  </a:lnTo>
                  <a:lnTo>
                    <a:pt x="35" y="11"/>
                  </a:lnTo>
                  <a:lnTo>
                    <a:pt x="0" y="11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258" name="Freeform 257"/>
            <p:cNvSpPr>
              <a:spLocks/>
            </p:cNvSpPr>
            <p:nvPr/>
          </p:nvSpPr>
          <p:spPr bwMode="auto">
            <a:xfrm>
              <a:off x="1479" y="2759"/>
              <a:ext cx="27" cy="12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0" y="10"/>
                </a:cxn>
                <a:cxn ang="0">
                  <a:pos x="2" y="9"/>
                </a:cxn>
                <a:cxn ang="0">
                  <a:pos x="3" y="7"/>
                </a:cxn>
                <a:cxn ang="0">
                  <a:pos x="4" y="6"/>
                </a:cxn>
                <a:cxn ang="0">
                  <a:pos x="5" y="4"/>
                </a:cxn>
                <a:cxn ang="0">
                  <a:pos x="3" y="2"/>
                </a:cxn>
                <a:cxn ang="0">
                  <a:pos x="2" y="0"/>
                </a:cxn>
                <a:cxn ang="0">
                  <a:pos x="26" y="0"/>
                </a:cxn>
                <a:cxn ang="0">
                  <a:pos x="25" y="3"/>
                </a:cxn>
                <a:cxn ang="0">
                  <a:pos x="24" y="6"/>
                </a:cxn>
                <a:cxn ang="0">
                  <a:pos x="24" y="10"/>
                </a:cxn>
                <a:cxn ang="0">
                  <a:pos x="23" y="11"/>
                </a:cxn>
                <a:cxn ang="0">
                  <a:pos x="0" y="11"/>
                </a:cxn>
              </a:cxnLst>
              <a:rect l="0" t="0" r="r" b="b"/>
              <a:pathLst>
                <a:path w="27" h="12">
                  <a:moveTo>
                    <a:pt x="0" y="11"/>
                  </a:moveTo>
                  <a:lnTo>
                    <a:pt x="0" y="10"/>
                  </a:lnTo>
                  <a:lnTo>
                    <a:pt x="2" y="9"/>
                  </a:lnTo>
                  <a:lnTo>
                    <a:pt x="3" y="7"/>
                  </a:lnTo>
                  <a:lnTo>
                    <a:pt x="4" y="6"/>
                  </a:lnTo>
                  <a:lnTo>
                    <a:pt x="5" y="4"/>
                  </a:lnTo>
                  <a:lnTo>
                    <a:pt x="3" y="2"/>
                  </a:lnTo>
                  <a:lnTo>
                    <a:pt x="2" y="0"/>
                  </a:lnTo>
                  <a:lnTo>
                    <a:pt x="26" y="0"/>
                  </a:lnTo>
                  <a:lnTo>
                    <a:pt x="25" y="3"/>
                  </a:lnTo>
                  <a:lnTo>
                    <a:pt x="24" y="6"/>
                  </a:lnTo>
                  <a:lnTo>
                    <a:pt x="24" y="10"/>
                  </a:lnTo>
                  <a:lnTo>
                    <a:pt x="23" y="11"/>
                  </a:lnTo>
                  <a:lnTo>
                    <a:pt x="0" y="11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259" name="Freeform 258"/>
            <p:cNvSpPr>
              <a:spLocks/>
            </p:cNvSpPr>
            <p:nvPr/>
          </p:nvSpPr>
          <p:spPr bwMode="auto">
            <a:xfrm>
              <a:off x="1527" y="2759"/>
              <a:ext cx="28" cy="12"/>
            </a:xfrm>
            <a:custGeom>
              <a:avLst/>
              <a:gdLst/>
              <a:ahLst/>
              <a:cxnLst>
                <a:cxn ang="0">
                  <a:pos x="2" y="11"/>
                </a:cxn>
                <a:cxn ang="0">
                  <a:pos x="0" y="9"/>
                </a:cxn>
                <a:cxn ang="0">
                  <a:pos x="0" y="6"/>
                </a:cxn>
                <a:cxn ang="0">
                  <a:pos x="2" y="5"/>
                </a:cxn>
                <a:cxn ang="0">
                  <a:pos x="3" y="2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15" y="3"/>
                </a:cxn>
                <a:cxn ang="0">
                  <a:pos x="22" y="7"/>
                </a:cxn>
                <a:cxn ang="0">
                  <a:pos x="27" y="11"/>
                </a:cxn>
                <a:cxn ang="0">
                  <a:pos x="2" y="11"/>
                </a:cxn>
              </a:cxnLst>
              <a:rect l="0" t="0" r="r" b="b"/>
              <a:pathLst>
                <a:path w="28" h="12">
                  <a:moveTo>
                    <a:pt x="2" y="11"/>
                  </a:moveTo>
                  <a:lnTo>
                    <a:pt x="0" y="9"/>
                  </a:lnTo>
                  <a:lnTo>
                    <a:pt x="0" y="6"/>
                  </a:lnTo>
                  <a:lnTo>
                    <a:pt x="2" y="5"/>
                  </a:lnTo>
                  <a:lnTo>
                    <a:pt x="3" y="2"/>
                  </a:lnTo>
                  <a:lnTo>
                    <a:pt x="5" y="0"/>
                  </a:lnTo>
                  <a:lnTo>
                    <a:pt x="7" y="0"/>
                  </a:lnTo>
                  <a:lnTo>
                    <a:pt x="15" y="3"/>
                  </a:lnTo>
                  <a:lnTo>
                    <a:pt x="22" y="7"/>
                  </a:lnTo>
                  <a:lnTo>
                    <a:pt x="27" y="11"/>
                  </a:lnTo>
                  <a:lnTo>
                    <a:pt x="2" y="11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260" name="Freeform 259"/>
            <p:cNvSpPr>
              <a:spLocks/>
            </p:cNvSpPr>
            <p:nvPr/>
          </p:nvSpPr>
          <p:spPr bwMode="auto">
            <a:xfrm>
              <a:off x="1569" y="2759"/>
              <a:ext cx="22" cy="12"/>
            </a:xfrm>
            <a:custGeom>
              <a:avLst/>
              <a:gdLst/>
              <a:ahLst/>
              <a:cxnLst>
                <a:cxn ang="0">
                  <a:pos x="7" y="11"/>
                </a:cxn>
                <a:cxn ang="0">
                  <a:pos x="4" y="6"/>
                </a:cxn>
                <a:cxn ang="0">
                  <a:pos x="0" y="0"/>
                </a:cxn>
                <a:cxn ang="0">
                  <a:pos x="14" y="0"/>
                </a:cxn>
                <a:cxn ang="0">
                  <a:pos x="19" y="4"/>
                </a:cxn>
                <a:cxn ang="0">
                  <a:pos x="20" y="10"/>
                </a:cxn>
                <a:cxn ang="0">
                  <a:pos x="21" y="11"/>
                </a:cxn>
                <a:cxn ang="0">
                  <a:pos x="7" y="11"/>
                </a:cxn>
              </a:cxnLst>
              <a:rect l="0" t="0" r="r" b="b"/>
              <a:pathLst>
                <a:path w="22" h="12">
                  <a:moveTo>
                    <a:pt x="7" y="11"/>
                  </a:moveTo>
                  <a:lnTo>
                    <a:pt x="4" y="6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9" y="4"/>
                  </a:lnTo>
                  <a:lnTo>
                    <a:pt x="20" y="10"/>
                  </a:lnTo>
                  <a:lnTo>
                    <a:pt x="21" y="11"/>
                  </a:lnTo>
                  <a:lnTo>
                    <a:pt x="7" y="11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261" name="Freeform 260"/>
            <p:cNvSpPr>
              <a:spLocks/>
            </p:cNvSpPr>
            <p:nvPr/>
          </p:nvSpPr>
          <p:spPr bwMode="auto">
            <a:xfrm>
              <a:off x="1474" y="2756"/>
              <a:ext cx="2" cy="4"/>
            </a:xfrm>
            <a:custGeom>
              <a:avLst/>
              <a:gdLst/>
              <a:ahLst/>
              <a:cxnLst>
                <a:cxn ang="0">
                  <a:pos x="1" y="3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1" y="3"/>
                </a:cxn>
              </a:cxnLst>
              <a:rect l="0" t="0" r="r" b="b"/>
              <a:pathLst>
                <a:path w="2" h="4">
                  <a:moveTo>
                    <a:pt x="1" y="3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3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262" name="Freeform 261"/>
            <p:cNvSpPr>
              <a:spLocks/>
            </p:cNvSpPr>
            <p:nvPr/>
          </p:nvSpPr>
          <p:spPr bwMode="auto">
            <a:xfrm>
              <a:off x="816" y="2776"/>
              <a:ext cx="15" cy="36"/>
            </a:xfrm>
            <a:custGeom>
              <a:avLst/>
              <a:gdLst/>
              <a:ahLst/>
              <a:cxnLst>
                <a:cxn ang="0">
                  <a:pos x="5" y="35"/>
                </a:cxn>
                <a:cxn ang="0">
                  <a:pos x="5" y="32"/>
                </a:cxn>
                <a:cxn ang="0">
                  <a:pos x="4" y="20"/>
                </a:cxn>
                <a:cxn ang="0">
                  <a:pos x="1" y="9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11" y="12"/>
                </a:cxn>
                <a:cxn ang="0">
                  <a:pos x="14" y="35"/>
                </a:cxn>
                <a:cxn ang="0">
                  <a:pos x="5" y="35"/>
                </a:cxn>
              </a:cxnLst>
              <a:rect l="0" t="0" r="r" b="b"/>
              <a:pathLst>
                <a:path w="15" h="36">
                  <a:moveTo>
                    <a:pt x="5" y="35"/>
                  </a:moveTo>
                  <a:lnTo>
                    <a:pt x="5" y="32"/>
                  </a:lnTo>
                  <a:lnTo>
                    <a:pt x="4" y="20"/>
                  </a:lnTo>
                  <a:lnTo>
                    <a:pt x="1" y="9"/>
                  </a:lnTo>
                  <a:lnTo>
                    <a:pt x="0" y="0"/>
                  </a:lnTo>
                  <a:lnTo>
                    <a:pt x="9" y="0"/>
                  </a:lnTo>
                  <a:lnTo>
                    <a:pt x="11" y="12"/>
                  </a:lnTo>
                  <a:lnTo>
                    <a:pt x="14" y="35"/>
                  </a:lnTo>
                  <a:lnTo>
                    <a:pt x="5" y="35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263" name="Freeform 262"/>
            <p:cNvSpPr>
              <a:spLocks/>
            </p:cNvSpPr>
            <p:nvPr/>
          </p:nvSpPr>
          <p:spPr bwMode="auto">
            <a:xfrm>
              <a:off x="852" y="2776"/>
              <a:ext cx="15" cy="36"/>
            </a:xfrm>
            <a:custGeom>
              <a:avLst/>
              <a:gdLst/>
              <a:ahLst/>
              <a:cxnLst>
                <a:cxn ang="0">
                  <a:pos x="4" y="35"/>
                </a:cxn>
                <a:cxn ang="0">
                  <a:pos x="3" y="32"/>
                </a:cxn>
                <a:cxn ang="0">
                  <a:pos x="1" y="16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11" y="15"/>
                </a:cxn>
                <a:cxn ang="0">
                  <a:pos x="14" y="35"/>
                </a:cxn>
                <a:cxn ang="0">
                  <a:pos x="4" y="35"/>
                </a:cxn>
              </a:cxnLst>
              <a:rect l="0" t="0" r="r" b="b"/>
              <a:pathLst>
                <a:path w="15" h="36">
                  <a:moveTo>
                    <a:pt x="4" y="35"/>
                  </a:moveTo>
                  <a:lnTo>
                    <a:pt x="3" y="32"/>
                  </a:lnTo>
                  <a:lnTo>
                    <a:pt x="1" y="16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1" y="15"/>
                  </a:lnTo>
                  <a:lnTo>
                    <a:pt x="14" y="35"/>
                  </a:lnTo>
                  <a:lnTo>
                    <a:pt x="4" y="35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264" name="Freeform 263"/>
            <p:cNvSpPr>
              <a:spLocks/>
            </p:cNvSpPr>
            <p:nvPr/>
          </p:nvSpPr>
          <p:spPr bwMode="auto">
            <a:xfrm>
              <a:off x="979" y="2776"/>
              <a:ext cx="16" cy="36"/>
            </a:xfrm>
            <a:custGeom>
              <a:avLst/>
              <a:gdLst/>
              <a:ahLst/>
              <a:cxnLst>
                <a:cxn ang="0">
                  <a:pos x="4" y="35"/>
                </a:cxn>
                <a:cxn ang="0">
                  <a:pos x="1" y="15"/>
                </a:cxn>
                <a:cxn ang="0">
                  <a:pos x="1" y="7"/>
                </a:cxn>
                <a:cxn ang="0">
                  <a:pos x="0" y="0"/>
                </a:cxn>
                <a:cxn ang="0">
                  <a:pos x="12" y="0"/>
                </a:cxn>
                <a:cxn ang="0">
                  <a:pos x="12" y="3"/>
                </a:cxn>
                <a:cxn ang="0">
                  <a:pos x="15" y="28"/>
                </a:cxn>
                <a:cxn ang="0">
                  <a:pos x="15" y="35"/>
                </a:cxn>
                <a:cxn ang="0">
                  <a:pos x="4" y="35"/>
                </a:cxn>
              </a:cxnLst>
              <a:rect l="0" t="0" r="r" b="b"/>
              <a:pathLst>
                <a:path w="16" h="36">
                  <a:moveTo>
                    <a:pt x="4" y="35"/>
                  </a:moveTo>
                  <a:lnTo>
                    <a:pt x="1" y="15"/>
                  </a:lnTo>
                  <a:lnTo>
                    <a:pt x="1" y="7"/>
                  </a:lnTo>
                  <a:lnTo>
                    <a:pt x="0" y="0"/>
                  </a:lnTo>
                  <a:lnTo>
                    <a:pt x="12" y="0"/>
                  </a:lnTo>
                  <a:lnTo>
                    <a:pt x="12" y="3"/>
                  </a:lnTo>
                  <a:lnTo>
                    <a:pt x="15" y="28"/>
                  </a:lnTo>
                  <a:lnTo>
                    <a:pt x="15" y="35"/>
                  </a:lnTo>
                  <a:lnTo>
                    <a:pt x="4" y="35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265" name="Freeform 264"/>
            <p:cNvSpPr>
              <a:spLocks/>
            </p:cNvSpPr>
            <p:nvPr/>
          </p:nvSpPr>
          <p:spPr bwMode="auto">
            <a:xfrm>
              <a:off x="1019" y="2776"/>
              <a:ext cx="14" cy="36"/>
            </a:xfrm>
            <a:custGeom>
              <a:avLst/>
              <a:gdLst/>
              <a:ahLst/>
              <a:cxnLst>
                <a:cxn ang="0">
                  <a:pos x="3" y="35"/>
                </a:cxn>
                <a:cxn ang="0">
                  <a:pos x="3" y="29"/>
                </a:cxn>
                <a:cxn ang="0">
                  <a:pos x="1" y="14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10" y="2"/>
                </a:cxn>
                <a:cxn ang="0">
                  <a:pos x="11" y="12"/>
                </a:cxn>
                <a:cxn ang="0">
                  <a:pos x="12" y="23"/>
                </a:cxn>
                <a:cxn ang="0">
                  <a:pos x="12" y="33"/>
                </a:cxn>
                <a:cxn ang="0">
                  <a:pos x="13" y="35"/>
                </a:cxn>
                <a:cxn ang="0">
                  <a:pos x="3" y="35"/>
                </a:cxn>
              </a:cxnLst>
              <a:rect l="0" t="0" r="r" b="b"/>
              <a:pathLst>
                <a:path w="14" h="36">
                  <a:moveTo>
                    <a:pt x="3" y="35"/>
                  </a:moveTo>
                  <a:lnTo>
                    <a:pt x="3" y="29"/>
                  </a:lnTo>
                  <a:lnTo>
                    <a:pt x="1" y="14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2"/>
                  </a:lnTo>
                  <a:lnTo>
                    <a:pt x="11" y="12"/>
                  </a:lnTo>
                  <a:lnTo>
                    <a:pt x="12" y="23"/>
                  </a:lnTo>
                  <a:lnTo>
                    <a:pt x="12" y="33"/>
                  </a:lnTo>
                  <a:lnTo>
                    <a:pt x="13" y="35"/>
                  </a:lnTo>
                  <a:lnTo>
                    <a:pt x="3" y="35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266" name="Freeform 265"/>
            <p:cNvSpPr>
              <a:spLocks/>
            </p:cNvSpPr>
            <p:nvPr/>
          </p:nvSpPr>
          <p:spPr bwMode="auto">
            <a:xfrm>
              <a:off x="1280" y="2776"/>
              <a:ext cx="111" cy="36"/>
            </a:xfrm>
            <a:custGeom>
              <a:avLst/>
              <a:gdLst/>
              <a:ahLst/>
              <a:cxnLst>
                <a:cxn ang="0">
                  <a:pos x="0" y="35"/>
                </a:cxn>
                <a:cxn ang="0">
                  <a:pos x="0" y="32"/>
                </a:cxn>
                <a:cxn ang="0">
                  <a:pos x="6" y="27"/>
                </a:cxn>
                <a:cxn ang="0">
                  <a:pos x="7" y="25"/>
                </a:cxn>
                <a:cxn ang="0">
                  <a:pos x="9" y="22"/>
                </a:cxn>
                <a:cxn ang="0">
                  <a:pos x="10" y="21"/>
                </a:cxn>
                <a:cxn ang="0">
                  <a:pos x="8" y="20"/>
                </a:cxn>
                <a:cxn ang="0">
                  <a:pos x="8" y="15"/>
                </a:cxn>
                <a:cxn ang="0">
                  <a:pos x="9" y="11"/>
                </a:cxn>
                <a:cxn ang="0">
                  <a:pos x="10" y="9"/>
                </a:cxn>
                <a:cxn ang="0">
                  <a:pos x="12" y="6"/>
                </a:cxn>
                <a:cxn ang="0">
                  <a:pos x="16" y="3"/>
                </a:cxn>
                <a:cxn ang="0">
                  <a:pos x="19" y="1"/>
                </a:cxn>
                <a:cxn ang="0">
                  <a:pos x="19" y="0"/>
                </a:cxn>
                <a:cxn ang="0">
                  <a:pos x="53" y="0"/>
                </a:cxn>
                <a:cxn ang="0">
                  <a:pos x="53" y="3"/>
                </a:cxn>
                <a:cxn ang="0">
                  <a:pos x="54" y="3"/>
                </a:cxn>
                <a:cxn ang="0">
                  <a:pos x="56" y="5"/>
                </a:cxn>
                <a:cxn ang="0">
                  <a:pos x="59" y="6"/>
                </a:cxn>
                <a:cxn ang="0">
                  <a:pos x="62" y="6"/>
                </a:cxn>
                <a:cxn ang="0">
                  <a:pos x="64" y="7"/>
                </a:cxn>
                <a:cxn ang="0">
                  <a:pos x="68" y="8"/>
                </a:cxn>
                <a:cxn ang="0">
                  <a:pos x="70" y="9"/>
                </a:cxn>
                <a:cxn ang="0">
                  <a:pos x="73" y="8"/>
                </a:cxn>
                <a:cxn ang="0">
                  <a:pos x="76" y="8"/>
                </a:cxn>
                <a:cxn ang="0">
                  <a:pos x="79" y="6"/>
                </a:cxn>
                <a:cxn ang="0">
                  <a:pos x="80" y="4"/>
                </a:cxn>
                <a:cxn ang="0">
                  <a:pos x="82" y="3"/>
                </a:cxn>
                <a:cxn ang="0">
                  <a:pos x="83" y="1"/>
                </a:cxn>
                <a:cxn ang="0">
                  <a:pos x="83" y="0"/>
                </a:cxn>
                <a:cxn ang="0">
                  <a:pos x="110" y="0"/>
                </a:cxn>
                <a:cxn ang="0">
                  <a:pos x="109" y="1"/>
                </a:cxn>
                <a:cxn ang="0">
                  <a:pos x="106" y="2"/>
                </a:cxn>
                <a:cxn ang="0">
                  <a:pos x="102" y="3"/>
                </a:cxn>
                <a:cxn ang="0">
                  <a:pos x="99" y="12"/>
                </a:cxn>
                <a:cxn ang="0">
                  <a:pos x="101" y="22"/>
                </a:cxn>
                <a:cxn ang="0">
                  <a:pos x="101" y="33"/>
                </a:cxn>
                <a:cxn ang="0">
                  <a:pos x="101" y="35"/>
                </a:cxn>
                <a:cxn ang="0">
                  <a:pos x="58" y="35"/>
                </a:cxn>
                <a:cxn ang="0">
                  <a:pos x="57" y="34"/>
                </a:cxn>
                <a:cxn ang="0">
                  <a:pos x="53" y="33"/>
                </a:cxn>
                <a:cxn ang="0">
                  <a:pos x="49" y="32"/>
                </a:cxn>
                <a:cxn ang="0">
                  <a:pos x="46" y="32"/>
                </a:cxn>
                <a:cxn ang="0">
                  <a:pos x="42" y="32"/>
                </a:cxn>
                <a:cxn ang="0">
                  <a:pos x="38" y="32"/>
                </a:cxn>
                <a:cxn ang="0">
                  <a:pos x="35" y="32"/>
                </a:cxn>
                <a:cxn ang="0">
                  <a:pos x="35" y="35"/>
                </a:cxn>
                <a:cxn ang="0">
                  <a:pos x="0" y="35"/>
                </a:cxn>
              </a:cxnLst>
              <a:rect l="0" t="0" r="r" b="b"/>
              <a:pathLst>
                <a:path w="111" h="36">
                  <a:moveTo>
                    <a:pt x="0" y="35"/>
                  </a:moveTo>
                  <a:lnTo>
                    <a:pt x="0" y="32"/>
                  </a:lnTo>
                  <a:lnTo>
                    <a:pt x="6" y="27"/>
                  </a:lnTo>
                  <a:lnTo>
                    <a:pt x="7" y="25"/>
                  </a:lnTo>
                  <a:lnTo>
                    <a:pt x="9" y="22"/>
                  </a:lnTo>
                  <a:lnTo>
                    <a:pt x="10" y="21"/>
                  </a:lnTo>
                  <a:lnTo>
                    <a:pt x="8" y="20"/>
                  </a:lnTo>
                  <a:lnTo>
                    <a:pt x="8" y="15"/>
                  </a:lnTo>
                  <a:lnTo>
                    <a:pt x="9" y="11"/>
                  </a:lnTo>
                  <a:lnTo>
                    <a:pt x="10" y="9"/>
                  </a:lnTo>
                  <a:lnTo>
                    <a:pt x="12" y="6"/>
                  </a:lnTo>
                  <a:lnTo>
                    <a:pt x="16" y="3"/>
                  </a:lnTo>
                  <a:lnTo>
                    <a:pt x="19" y="1"/>
                  </a:lnTo>
                  <a:lnTo>
                    <a:pt x="19" y="0"/>
                  </a:lnTo>
                  <a:lnTo>
                    <a:pt x="53" y="0"/>
                  </a:lnTo>
                  <a:lnTo>
                    <a:pt x="53" y="3"/>
                  </a:lnTo>
                  <a:lnTo>
                    <a:pt x="54" y="3"/>
                  </a:lnTo>
                  <a:lnTo>
                    <a:pt x="56" y="5"/>
                  </a:lnTo>
                  <a:lnTo>
                    <a:pt x="59" y="6"/>
                  </a:lnTo>
                  <a:lnTo>
                    <a:pt x="62" y="6"/>
                  </a:lnTo>
                  <a:lnTo>
                    <a:pt x="64" y="7"/>
                  </a:lnTo>
                  <a:lnTo>
                    <a:pt x="68" y="8"/>
                  </a:lnTo>
                  <a:lnTo>
                    <a:pt x="70" y="9"/>
                  </a:lnTo>
                  <a:lnTo>
                    <a:pt x="73" y="8"/>
                  </a:lnTo>
                  <a:lnTo>
                    <a:pt x="76" y="8"/>
                  </a:lnTo>
                  <a:lnTo>
                    <a:pt x="79" y="6"/>
                  </a:lnTo>
                  <a:lnTo>
                    <a:pt x="80" y="4"/>
                  </a:lnTo>
                  <a:lnTo>
                    <a:pt x="82" y="3"/>
                  </a:lnTo>
                  <a:lnTo>
                    <a:pt x="83" y="1"/>
                  </a:lnTo>
                  <a:lnTo>
                    <a:pt x="83" y="0"/>
                  </a:lnTo>
                  <a:lnTo>
                    <a:pt x="110" y="0"/>
                  </a:lnTo>
                  <a:lnTo>
                    <a:pt x="109" y="1"/>
                  </a:lnTo>
                  <a:lnTo>
                    <a:pt x="106" y="2"/>
                  </a:lnTo>
                  <a:lnTo>
                    <a:pt x="102" y="3"/>
                  </a:lnTo>
                  <a:lnTo>
                    <a:pt x="99" y="12"/>
                  </a:lnTo>
                  <a:lnTo>
                    <a:pt x="101" y="22"/>
                  </a:lnTo>
                  <a:lnTo>
                    <a:pt x="101" y="33"/>
                  </a:lnTo>
                  <a:lnTo>
                    <a:pt x="101" y="35"/>
                  </a:lnTo>
                  <a:lnTo>
                    <a:pt x="58" y="35"/>
                  </a:lnTo>
                  <a:lnTo>
                    <a:pt x="57" y="34"/>
                  </a:lnTo>
                  <a:lnTo>
                    <a:pt x="53" y="33"/>
                  </a:lnTo>
                  <a:lnTo>
                    <a:pt x="49" y="32"/>
                  </a:lnTo>
                  <a:lnTo>
                    <a:pt x="46" y="32"/>
                  </a:lnTo>
                  <a:lnTo>
                    <a:pt x="42" y="32"/>
                  </a:lnTo>
                  <a:lnTo>
                    <a:pt x="38" y="32"/>
                  </a:lnTo>
                  <a:lnTo>
                    <a:pt x="35" y="32"/>
                  </a:lnTo>
                  <a:lnTo>
                    <a:pt x="35" y="35"/>
                  </a:lnTo>
                  <a:lnTo>
                    <a:pt x="0" y="35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267" name="Freeform 266"/>
            <p:cNvSpPr>
              <a:spLocks/>
            </p:cNvSpPr>
            <p:nvPr/>
          </p:nvSpPr>
          <p:spPr bwMode="auto">
            <a:xfrm>
              <a:off x="1416" y="2776"/>
              <a:ext cx="34" cy="36"/>
            </a:xfrm>
            <a:custGeom>
              <a:avLst/>
              <a:gdLst/>
              <a:ahLst/>
              <a:cxnLst>
                <a:cxn ang="0">
                  <a:pos x="1" y="35"/>
                </a:cxn>
                <a:cxn ang="0">
                  <a:pos x="1" y="32"/>
                </a:cxn>
                <a:cxn ang="0">
                  <a:pos x="1" y="27"/>
                </a:cxn>
                <a:cxn ang="0">
                  <a:pos x="1" y="22"/>
                </a:cxn>
                <a:cxn ang="0">
                  <a:pos x="3" y="18"/>
                </a:cxn>
                <a:cxn ang="0">
                  <a:pos x="1" y="12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31" y="0"/>
                </a:cxn>
                <a:cxn ang="0">
                  <a:pos x="33" y="9"/>
                </a:cxn>
                <a:cxn ang="0">
                  <a:pos x="31" y="16"/>
                </a:cxn>
                <a:cxn ang="0">
                  <a:pos x="30" y="24"/>
                </a:cxn>
                <a:cxn ang="0">
                  <a:pos x="30" y="32"/>
                </a:cxn>
                <a:cxn ang="0">
                  <a:pos x="30" y="35"/>
                </a:cxn>
                <a:cxn ang="0">
                  <a:pos x="1" y="35"/>
                </a:cxn>
              </a:cxnLst>
              <a:rect l="0" t="0" r="r" b="b"/>
              <a:pathLst>
                <a:path w="34" h="36">
                  <a:moveTo>
                    <a:pt x="1" y="35"/>
                  </a:moveTo>
                  <a:lnTo>
                    <a:pt x="1" y="32"/>
                  </a:lnTo>
                  <a:lnTo>
                    <a:pt x="1" y="27"/>
                  </a:lnTo>
                  <a:lnTo>
                    <a:pt x="1" y="22"/>
                  </a:lnTo>
                  <a:lnTo>
                    <a:pt x="3" y="18"/>
                  </a:lnTo>
                  <a:lnTo>
                    <a:pt x="1" y="12"/>
                  </a:lnTo>
                  <a:lnTo>
                    <a:pt x="0" y="5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3" y="9"/>
                  </a:lnTo>
                  <a:lnTo>
                    <a:pt x="31" y="16"/>
                  </a:lnTo>
                  <a:lnTo>
                    <a:pt x="30" y="24"/>
                  </a:lnTo>
                  <a:lnTo>
                    <a:pt x="30" y="32"/>
                  </a:lnTo>
                  <a:lnTo>
                    <a:pt x="30" y="35"/>
                  </a:lnTo>
                  <a:lnTo>
                    <a:pt x="1" y="35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268" name="Freeform 267"/>
            <p:cNvSpPr>
              <a:spLocks/>
            </p:cNvSpPr>
            <p:nvPr/>
          </p:nvSpPr>
          <p:spPr bwMode="auto">
            <a:xfrm>
              <a:off x="1479" y="2776"/>
              <a:ext cx="23" cy="36"/>
            </a:xfrm>
            <a:custGeom>
              <a:avLst/>
              <a:gdLst/>
              <a:ahLst/>
              <a:cxnLst>
                <a:cxn ang="0">
                  <a:pos x="2" y="35"/>
                </a:cxn>
                <a:cxn ang="0">
                  <a:pos x="4" y="32"/>
                </a:cxn>
                <a:cxn ang="0">
                  <a:pos x="1" y="28"/>
                </a:cxn>
                <a:cxn ang="0">
                  <a:pos x="0" y="25"/>
                </a:cxn>
                <a:cxn ang="0">
                  <a:pos x="0" y="20"/>
                </a:cxn>
                <a:cxn ang="0">
                  <a:pos x="1" y="16"/>
                </a:cxn>
                <a:cxn ang="0">
                  <a:pos x="2" y="13"/>
                </a:cxn>
                <a:cxn ang="0">
                  <a:pos x="4" y="9"/>
                </a:cxn>
                <a:cxn ang="0">
                  <a:pos x="4" y="5"/>
                </a:cxn>
                <a:cxn ang="0">
                  <a:pos x="4" y="1"/>
                </a:cxn>
                <a:cxn ang="0">
                  <a:pos x="1" y="1"/>
                </a:cxn>
                <a:cxn ang="0">
                  <a:pos x="0" y="0"/>
                </a:cxn>
                <a:cxn ang="0">
                  <a:pos x="22" y="0"/>
                </a:cxn>
                <a:cxn ang="0">
                  <a:pos x="20" y="5"/>
                </a:cxn>
                <a:cxn ang="0">
                  <a:pos x="19" y="12"/>
                </a:cxn>
                <a:cxn ang="0">
                  <a:pos x="18" y="20"/>
                </a:cxn>
                <a:cxn ang="0">
                  <a:pos x="16" y="26"/>
                </a:cxn>
                <a:cxn ang="0">
                  <a:pos x="17" y="29"/>
                </a:cxn>
                <a:cxn ang="0">
                  <a:pos x="16" y="32"/>
                </a:cxn>
                <a:cxn ang="0">
                  <a:pos x="16" y="35"/>
                </a:cxn>
                <a:cxn ang="0">
                  <a:pos x="2" y="35"/>
                </a:cxn>
              </a:cxnLst>
              <a:rect l="0" t="0" r="r" b="b"/>
              <a:pathLst>
                <a:path w="23" h="36">
                  <a:moveTo>
                    <a:pt x="2" y="35"/>
                  </a:moveTo>
                  <a:lnTo>
                    <a:pt x="4" y="32"/>
                  </a:lnTo>
                  <a:lnTo>
                    <a:pt x="1" y="28"/>
                  </a:lnTo>
                  <a:lnTo>
                    <a:pt x="0" y="25"/>
                  </a:lnTo>
                  <a:lnTo>
                    <a:pt x="0" y="20"/>
                  </a:lnTo>
                  <a:lnTo>
                    <a:pt x="1" y="16"/>
                  </a:lnTo>
                  <a:lnTo>
                    <a:pt x="2" y="13"/>
                  </a:lnTo>
                  <a:lnTo>
                    <a:pt x="4" y="9"/>
                  </a:lnTo>
                  <a:lnTo>
                    <a:pt x="4" y="5"/>
                  </a:lnTo>
                  <a:lnTo>
                    <a:pt x="4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22" y="0"/>
                  </a:lnTo>
                  <a:lnTo>
                    <a:pt x="20" y="5"/>
                  </a:lnTo>
                  <a:lnTo>
                    <a:pt x="19" y="12"/>
                  </a:lnTo>
                  <a:lnTo>
                    <a:pt x="18" y="20"/>
                  </a:lnTo>
                  <a:lnTo>
                    <a:pt x="16" y="26"/>
                  </a:lnTo>
                  <a:lnTo>
                    <a:pt x="17" y="29"/>
                  </a:lnTo>
                  <a:lnTo>
                    <a:pt x="16" y="32"/>
                  </a:lnTo>
                  <a:lnTo>
                    <a:pt x="16" y="35"/>
                  </a:lnTo>
                  <a:lnTo>
                    <a:pt x="2" y="35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269" name="Freeform 268"/>
            <p:cNvSpPr>
              <a:spLocks/>
            </p:cNvSpPr>
            <p:nvPr/>
          </p:nvSpPr>
          <p:spPr bwMode="auto">
            <a:xfrm>
              <a:off x="1529" y="2776"/>
              <a:ext cx="87" cy="36"/>
            </a:xfrm>
            <a:custGeom>
              <a:avLst/>
              <a:gdLst/>
              <a:ahLst/>
              <a:cxnLst>
                <a:cxn ang="0">
                  <a:pos x="14" y="35"/>
                </a:cxn>
                <a:cxn ang="0">
                  <a:pos x="13" y="28"/>
                </a:cxn>
                <a:cxn ang="0">
                  <a:pos x="12" y="20"/>
                </a:cxn>
                <a:cxn ang="0">
                  <a:pos x="12" y="14"/>
                </a:cxn>
                <a:cxn ang="0">
                  <a:pos x="8" y="10"/>
                </a:cxn>
                <a:cxn ang="0">
                  <a:pos x="5" y="6"/>
                </a:cxn>
                <a:cxn ang="0">
                  <a:pos x="2" y="3"/>
                </a:cxn>
                <a:cxn ang="0">
                  <a:pos x="0" y="0"/>
                </a:cxn>
                <a:cxn ang="0">
                  <a:pos x="29" y="0"/>
                </a:cxn>
                <a:cxn ang="0">
                  <a:pos x="31" y="2"/>
                </a:cxn>
                <a:cxn ang="0">
                  <a:pos x="37" y="9"/>
                </a:cxn>
                <a:cxn ang="0">
                  <a:pos x="44" y="17"/>
                </a:cxn>
                <a:cxn ang="0">
                  <a:pos x="50" y="25"/>
                </a:cxn>
                <a:cxn ang="0">
                  <a:pos x="58" y="31"/>
                </a:cxn>
                <a:cxn ang="0">
                  <a:pos x="66" y="35"/>
                </a:cxn>
                <a:cxn ang="0">
                  <a:pos x="62" y="26"/>
                </a:cxn>
                <a:cxn ang="0">
                  <a:pos x="58" y="18"/>
                </a:cxn>
                <a:cxn ang="0">
                  <a:pos x="52" y="9"/>
                </a:cxn>
                <a:cxn ang="0">
                  <a:pos x="47" y="1"/>
                </a:cxn>
                <a:cxn ang="0">
                  <a:pos x="46" y="0"/>
                </a:cxn>
                <a:cxn ang="0">
                  <a:pos x="63" y="0"/>
                </a:cxn>
                <a:cxn ang="0">
                  <a:pos x="65" y="4"/>
                </a:cxn>
                <a:cxn ang="0">
                  <a:pos x="69" y="11"/>
                </a:cxn>
                <a:cxn ang="0">
                  <a:pos x="74" y="17"/>
                </a:cxn>
                <a:cxn ang="0">
                  <a:pos x="79" y="23"/>
                </a:cxn>
                <a:cxn ang="0">
                  <a:pos x="83" y="29"/>
                </a:cxn>
                <a:cxn ang="0">
                  <a:pos x="86" y="35"/>
                </a:cxn>
                <a:cxn ang="0">
                  <a:pos x="37" y="35"/>
                </a:cxn>
                <a:cxn ang="0">
                  <a:pos x="36" y="33"/>
                </a:cxn>
                <a:cxn ang="0">
                  <a:pos x="33" y="30"/>
                </a:cxn>
                <a:cxn ang="0">
                  <a:pos x="30" y="32"/>
                </a:cxn>
                <a:cxn ang="0">
                  <a:pos x="29" y="35"/>
                </a:cxn>
                <a:cxn ang="0">
                  <a:pos x="14" y="35"/>
                </a:cxn>
              </a:cxnLst>
              <a:rect l="0" t="0" r="r" b="b"/>
              <a:pathLst>
                <a:path w="87" h="36">
                  <a:moveTo>
                    <a:pt x="14" y="35"/>
                  </a:moveTo>
                  <a:lnTo>
                    <a:pt x="13" y="28"/>
                  </a:lnTo>
                  <a:lnTo>
                    <a:pt x="12" y="20"/>
                  </a:lnTo>
                  <a:lnTo>
                    <a:pt x="12" y="14"/>
                  </a:lnTo>
                  <a:lnTo>
                    <a:pt x="8" y="10"/>
                  </a:lnTo>
                  <a:lnTo>
                    <a:pt x="5" y="6"/>
                  </a:lnTo>
                  <a:lnTo>
                    <a:pt x="2" y="3"/>
                  </a:lnTo>
                  <a:lnTo>
                    <a:pt x="0" y="0"/>
                  </a:lnTo>
                  <a:lnTo>
                    <a:pt x="29" y="0"/>
                  </a:lnTo>
                  <a:lnTo>
                    <a:pt x="31" y="2"/>
                  </a:lnTo>
                  <a:lnTo>
                    <a:pt x="37" y="9"/>
                  </a:lnTo>
                  <a:lnTo>
                    <a:pt x="44" y="17"/>
                  </a:lnTo>
                  <a:lnTo>
                    <a:pt x="50" y="25"/>
                  </a:lnTo>
                  <a:lnTo>
                    <a:pt x="58" y="31"/>
                  </a:lnTo>
                  <a:lnTo>
                    <a:pt x="66" y="35"/>
                  </a:lnTo>
                  <a:lnTo>
                    <a:pt x="62" y="26"/>
                  </a:lnTo>
                  <a:lnTo>
                    <a:pt x="58" y="18"/>
                  </a:lnTo>
                  <a:lnTo>
                    <a:pt x="52" y="9"/>
                  </a:lnTo>
                  <a:lnTo>
                    <a:pt x="47" y="1"/>
                  </a:lnTo>
                  <a:lnTo>
                    <a:pt x="46" y="0"/>
                  </a:lnTo>
                  <a:lnTo>
                    <a:pt x="63" y="0"/>
                  </a:lnTo>
                  <a:lnTo>
                    <a:pt x="65" y="4"/>
                  </a:lnTo>
                  <a:lnTo>
                    <a:pt x="69" y="11"/>
                  </a:lnTo>
                  <a:lnTo>
                    <a:pt x="74" y="17"/>
                  </a:lnTo>
                  <a:lnTo>
                    <a:pt x="79" y="23"/>
                  </a:lnTo>
                  <a:lnTo>
                    <a:pt x="83" y="29"/>
                  </a:lnTo>
                  <a:lnTo>
                    <a:pt x="86" y="35"/>
                  </a:lnTo>
                  <a:lnTo>
                    <a:pt x="37" y="35"/>
                  </a:lnTo>
                  <a:lnTo>
                    <a:pt x="36" y="33"/>
                  </a:lnTo>
                  <a:lnTo>
                    <a:pt x="33" y="30"/>
                  </a:lnTo>
                  <a:lnTo>
                    <a:pt x="30" y="32"/>
                  </a:lnTo>
                  <a:lnTo>
                    <a:pt x="29" y="35"/>
                  </a:lnTo>
                  <a:lnTo>
                    <a:pt x="14" y="35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270" name="Freeform 269"/>
            <p:cNvSpPr>
              <a:spLocks/>
            </p:cNvSpPr>
            <p:nvPr/>
          </p:nvSpPr>
          <p:spPr bwMode="auto">
            <a:xfrm>
              <a:off x="823" y="2817"/>
              <a:ext cx="13" cy="39"/>
            </a:xfrm>
            <a:custGeom>
              <a:avLst/>
              <a:gdLst/>
              <a:ahLst/>
              <a:cxnLst>
                <a:cxn ang="0">
                  <a:pos x="3" y="38"/>
                </a:cxn>
                <a:cxn ang="0">
                  <a:pos x="1" y="10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11" y="23"/>
                </a:cxn>
                <a:cxn ang="0">
                  <a:pos x="12" y="38"/>
                </a:cxn>
                <a:cxn ang="0">
                  <a:pos x="3" y="38"/>
                </a:cxn>
              </a:cxnLst>
              <a:rect l="0" t="0" r="r" b="b"/>
              <a:pathLst>
                <a:path w="13" h="39">
                  <a:moveTo>
                    <a:pt x="3" y="38"/>
                  </a:moveTo>
                  <a:lnTo>
                    <a:pt x="1" y="10"/>
                  </a:lnTo>
                  <a:lnTo>
                    <a:pt x="0" y="0"/>
                  </a:lnTo>
                  <a:lnTo>
                    <a:pt x="9" y="0"/>
                  </a:lnTo>
                  <a:lnTo>
                    <a:pt x="11" y="23"/>
                  </a:lnTo>
                  <a:lnTo>
                    <a:pt x="12" y="38"/>
                  </a:lnTo>
                  <a:lnTo>
                    <a:pt x="3" y="38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271" name="Freeform 270"/>
            <p:cNvSpPr>
              <a:spLocks/>
            </p:cNvSpPr>
            <p:nvPr/>
          </p:nvSpPr>
          <p:spPr bwMode="auto">
            <a:xfrm>
              <a:off x="857" y="2817"/>
              <a:ext cx="17" cy="39"/>
            </a:xfrm>
            <a:custGeom>
              <a:avLst/>
              <a:gdLst/>
              <a:ahLst/>
              <a:cxnLst>
                <a:cxn ang="0">
                  <a:pos x="4" y="38"/>
                </a:cxn>
                <a:cxn ang="0">
                  <a:pos x="2" y="29"/>
                </a:cxn>
                <a:cxn ang="0">
                  <a:pos x="2" y="12"/>
                </a:cxn>
                <a:cxn ang="0">
                  <a:pos x="0" y="0"/>
                </a:cxn>
                <a:cxn ang="0">
                  <a:pos x="11" y="0"/>
                </a:cxn>
                <a:cxn ang="0">
                  <a:pos x="12" y="5"/>
                </a:cxn>
                <a:cxn ang="0">
                  <a:pos x="15" y="31"/>
                </a:cxn>
                <a:cxn ang="0">
                  <a:pos x="16" y="38"/>
                </a:cxn>
                <a:cxn ang="0">
                  <a:pos x="4" y="38"/>
                </a:cxn>
              </a:cxnLst>
              <a:rect l="0" t="0" r="r" b="b"/>
              <a:pathLst>
                <a:path w="17" h="39">
                  <a:moveTo>
                    <a:pt x="4" y="38"/>
                  </a:moveTo>
                  <a:lnTo>
                    <a:pt x="2" y="29"/>
                  </a:lnTo>
                  <a:lnTo>
                    <a:pt x="2" y="12"/>
                  </a:lnTo>
                  <a:lnTo>
                    <a:pt x="0" y="0"/>
                  </a:lnTo>
                  <a:lnTo>
                    <a:pt x="11" y="0"/>
                  </a:lnTo>
                  <a:lnTo>
                    <a:pt x="12" y="5"/>
                  </a:lnTo>
                  <a:lnTo>
                    <a:pt x="15" y="31"/>
                  </a:lnTo>
                  <a:lnTo>
                    <a:pt x="16" y="38"/>
                  </a:lnTo>
                  <a:lnTo>
                    <a:pt x="4" y="38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272" name="Freeform 271"/>
            <p:cNvSpPr>
              <a:spLocks/>
            </p:cNvSpPr>
            <p:nvPr/>
          </p:nvSpPr>
          <p:spPr bwMode="auto">
            <a:xfrm>
              <a:off x="985" y="2817"/>
              <a:ext cx="15" cy="39"/>
            </a:xfrm>
            <a:custGeom>
              <a:avLst/>
              <a:gdLst/>
              <a:ahLst/>
              <a:cxnLst>
                <a:cxn ang="0">
                  <a:pos x="4" y="38"/>
                </a:cxn>
                <a:cxn ang="0">
                  <a:pos x="3" y="21"/>
                </a:cxn>
                <a:cxn ang="0">
                  <a:pos x="0" y="0"/>
                </a:cxn>
                <a:cxn ang="0">
                  <a:pos x="11" y="0"/>
                </a:cxn>
                <a:cxn ang="0">
                  <a:pos x="13" y="17"/>
                </a:cxn>
                <a:cxn ang="0">
                  <a:pos x="14" y="38"/>
                </a:cxn>
                <a:cxn ang="0">
                  <a:pos x="4" y="38"/>
                </a:cxn>
              </a:cxnLst>
              <a:rect l="0" t="0" r="r" b="b"/>
              <a:pathLst>
                <a:path w="15" h="39">
                  <a:moveTo>
                    <a:pt x="4" y="38"/>
                  </a:moveTo>
                  <a:lnTo>
                    <a:pt x="3" y="21"/>
                  </a:lnTo>
                  <a:lnTo>
                    <a:pt x="0" y="0"/>
                  </a:lnTo>
                  <a:lnTo>
                    <a:pt x="11" y="0"/>
                  </a:lnTo>
                  <a:lnTo>
                    <a:pt x="13" y="17"/>
                  </a:lnTo>
                  <a:lnTo>
                    <a:pt x="14" y="38"/>
                  </a:lnTo>
                  <a:lnTo>
                    <a:pt x="4" y="38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273" name="Freeform 272"/>
            <p:cNvSpPr>
              <a:spLocks/>
            </p:cNvSpPr>
            <p:nvPr/>
          </p:nvSpPr>
          <p:spPr bwMode="auto">
            <a:xfrm>
              <a:off x="1024" y="2817"/>
              <a:ext cx="18" cy="39"/>
            </a:xfrm>
            <a:custGeom>
              <a:avLst/>
              <a:gdLst/>
              <a:ahLst/>
              <a:cxnLst>
                <a:cxn ang="0">
                  <a:pos x="6" y="38"/>
                </a:cxn>
                <a:cxn ang="0">
                  <a:pos x="4" y="36"/>
                </a:cxn>
                <a:cxn ang="0">
                  <a:pos x="4" y="28"/>
                </a:cxn>
                <a:cxn ang="0">
                  <a:pos x="3" y="20"/>
                </a:cxn>
                <a:cxn ang="0">
                  <a:pos x="1" y="12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12" y="8"/>
                </a:cxn>
                <a:cxn ang="0">
                  <a:pos x="13" y="14"/>
                </a:cxn>
                <a:cxn ang="0">
                  <a:pos x="13" y="19"/>
                </a:cxn>
                <a:cxn ang="0">
                  <a:pos x="14" y="23"/>
                </a:cxn>
                <a:cxn ang="0">
                  <a:pos x="17" y="27"/>
                </a:cxn>
                <a:cxn ang="0">
                  <a:pos x="17" y="38"/>
                </a:cxn>
                <a:cxn ang="0">
                  <a:pos x="6" y="38"/>
                </a:cxn>
              </a:cxnLst>
              <a:rect l="0" t="0" r="r" b="b"/>
              <a:pathLst>
                <a:path w="18" h="39">
                  <a:moveTo>
                    <a:pt x="6" y="38"/>
                  </a:moveTo>
                  <a:lnTo>
                    <a:pt x="4" y="36"/>
                  </a:lnTo>
                  <a:lnTo>
                    <a:pt x="4" y="28"/>
                  </a:lnTo>
                  <a:lnTo>
                    <a:pt x="3" y="20"/>
                  </a:lnTo>
                  <a:lnTo>
                    <a:pt x="1" y="12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2" y="8"/>
                  </a:lnTo>
                  <a:lnTo>
                    <a:pt x="13" y="14"/>
                  </a:lnTo>
                  <a:lnTo>
                    <a:pt x="13" y="19"/>
                  </a:lnTo>
                  <a:lnTo>
                    <a:pt x="14" y="23"/>
                  </a:lnTo>
                  <a:lnTo>
                    <a:pt x="17" y="27"/>
                  </a:lnTo>
                  <a:lnTo>
                    <a:pt x="17" y="38"/>
                  </a:lnTo>
                  <a:lnTo>
                    <a:pt x="6" y="38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274" name="Freeform 273"/>
            <p:cNvSpPr>
              <a:spLocks/>
            </p:cNvSpPr>
            <p:nvPr/>
          </p:nvSpPr>
          <p:spPr bwMode="auto">
            <a:xfrm>
              <a:off x="1260" y="2817"/>
              <a:ext cx="59" cy="39"/>
            </a:xfrm>
            <a:custGeom>
              <a:avLst/>
              <a:gdLst/>
              <a:ahLst/>
              <a:cxnLst>
                <a:cxn ang="0">
                  <a:pos x="0" y="38"/>
                </a:cxn>
                <a:cxn ang="0">
                  <a:pos x="3" y="37"/>
                </a:cxn>
                <a:cxn ang="0">
                  <a:pos x="10" y="36"/>
                </a:cxn>
                <a:cxn ang="0">
                  <a:pos x="16" y="36"/>
                </a:cxn>
                <a:cxn ang="0">
                  <a:pos x="24" y="38"/>
                </a:cxn>
                <a:cxn ang="0">
                  <a:pos x="25" y="34"/>
                </a:cxn>
                <a:cxn ang="0">
                  <a:pos x="24" y="29"/>
                </a:cxn>
                <a:cxn ang="0">
                  <a:pos x="23" y="25"/>
                </a:cxn>
                <a:cxn ang="0">
                  <a:pos x="21" y="21"/>
                </a:cxn>
                <a:cxn ang="0">
                  <a:pos x="21" y="13"/>
                </a:cxn>
                <a:cxn ang="0">
                  <a:pos x="18" y="5"/>
                </a:cxn>
                <a:cxn ang="0">
                  <a:pos x="18" y="0"/>
                </a:cxn>
                <a:cxn ang="0">
                  <a:pos x="52" y="0"/>
                </a:cxn>
                <a:cxn ang="0">
                  <a:pos x="52" y="3"/>
                </a:cxn>
                <a:cxn ang="0">
                  <a:pos x="53" y="6"/>
                </a:cxn>
                <a:cxn ang="0">
                  <a:pos x="55" y="9"/>
                </a:cxn>
                <a:cxn ang="0">
                  <a:pos x="57" y="12"/>
                </a:cxn>
                <a:cxn ang="0">
                  <a:pos x="58" y="17"/>
                </a:cxn>
                <a:cxn ang="0">
                  <a:pos x="57" y="21"/>
                </a:cxn>
                <a:cxn ang="0">
                  <a:pos x="54" y="23"/>
                </a:cxn>
                <a:cxn ang="0">
                  <a:pos x="52" y="26"/>
                </a:cxn>
                <a:cxn ang="0">
                  <a:pos x="48" y="29"/>
                </a:cxn>
                <a:cxn ang="0">
                  <a:pos x="45" y="31"/>
                </a:cxn>
                <a:cxn ang="0">
                  <a:pos x="43" y="34"/>
                </a:cxn>
                <a:cxn ang="0">
                  <a:pos x="43" y="38"/>
                </a:cxn>
                <a:cxn ang="0">
                  <a:pos x="0" y="38"/>
                </a:cxn>
              </a:cxnLst>
              <a:rect l="0" t="0" r="r" b="b"/>
              <a:pathLst>
                <a:path w="59" h="39">
                  <a:moveTo>
                    <a:pt x="0" y="38"/>
                  </a:moveTo>
                  <a:lnTo>
                    <a:pt x="3" y="37"/>
                  </a:lnTo>
                  <a:lnTo>
                    <a:pt x="10" y="36"/>
                  </a:lnTo>
                  <a:lnTo>
                    <a:pt x="16" y="36"/>
                  </a:lnTo>
                  <a:lnTo>
                    <a:pt x="24" y="38"/>
                  </a:lnTo>
                  <a:lnTo>
                    <a:pt x="25" y="34"/>
                  </a:lnTo>
                  <a:lnTo>
                    <a:pt x="24" y="29"/>
                  </a:lnTo>
                  <a:lnTo>
                    <a:pt x="23" y="25"/>
                  </a:lnTo>
                  <a:lnTo>
                    <a:pt x="21" y="21"/>
                  </a:lnTo>
                  <a:lnTo>
                    <a:pt x="21" y="13"/>
                  </a:lnTo>
                  <a:lnTo>
                    <a:pt x="18" y="5"/>
                  </a:lnTo>
                  <a:lnTo>
                    <a:pt x="18" y="0"/>
                  </a:lnTo>
                  <a:lnTo>
                    <a:pt x="52" y="0"/>
                  </a:lnTo>
                  <a:lnTo>
                    <a:pt x="52" y="3"/>
                  </a:lnTo>
                  <a:lnTo>
                    <a:pt x="53" y="6"/>
                  </a:lnTo>
                  <a:lnTo>
                    <a:pt x="55" y="9"/>
                  </a:lnTo>
                  <a:lnTo>
                    <a:pt x="57" y="12"/>
                  </a:lnTo>
                  <a:lnTo>
                    <a:pt x="58" y="17"/>
                  </a:lnTo>
                  <a:lnTo>
                    <a:pt x="57" y="21"/>
                  </a:lnTo>
                  <a:lnTo>
                    <a:pt x="54" y="23"/>
                  </a:lnTo>
                  <a:lnTo>
                    <a:pt x="52" y="26"/>
                  </a:lnTo>
                  <a:lnTo>
                    <a:pt x="48" y="29"/>
                  </a:lnTo>
                  <a:lnTo>
                    <a:pt x="45" y="31"/>
                  </a:lnTo>
                  <a:lnTo>
                    <a:pt x="43" y="34"/>
                  </a:lnTo>
                  <a:lnTo>
                    <a:pt x="43" y="38"/>
                  </a:lnTo>
                  <a:lnTo>
                    <a:pt x="0" y="38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275" name="Freeform 274"/>
            <p:cNvSpPr>
              <a:spLocks/>
            </p:cNvSpPr>
            <p:nvPr/>
          </p:nvSpPr>
          <p:spPr bwMode="auto">
            <a:xfrm>
              <a:off x="1380" y="2817"/>
              <a:ext cx="330" cy="39"/>
            </a:xfrm>
            <a:custGeom>
              <a:avLst/>
              <a:gdLst/>
              <a:ahLst/>
              <a:cxnLst>
                <a:cxn ang="0">
                  <a:pos x="7" y="33"/>
                </a:cxn>
                <a:cxn ang="0">
                  <a:pos x="27" y="17"/>
                </a:cxn>
                <a:cxn ang="0">
                  <a:pos x="38" y="8"/>
                </a:cxn>
                <a:cxn ang="0">
                  <a:pos x="70" y="0"/>
                </a:cxn>
                <a:cxn ang="0">
                  <a:pos x="63" y="8"/>
                </a:cxn>
                <a:cxn ang="0">
                  <a:pos x="63" y="16"/>
                </a:cxn>
                <a:cxn ang="0">
                  <a:pos x="74" y="15"/>
                </a:cxn>
                <a:cxn ang="0">
                  <a:pos x="85" y="9"/>
                </a:cxn>
                <a:cxn ang="0">
                  <a:pos x="96" y="3"/>
                </a:cxn>
                <a:cxn ang="0">
                  <a:pos x="117" y="2"/>
                </a:cxn>
                <a:cxn ang="0">
                  <a:pos x="130" y="5"/>
                </a:cxn>
                <a:cxn ang="0">
                  <a:pos x="144" y="8"/>
                </a:cxn>
                <a:cxn ang="0">
                  <a:pos x="158" y="8"/>
                </a:cxn>
                <a:cxn ang="0">
                  <a:pos x="175" y="4"/>
                </a:cxn>
                <a:cxn ang="0">
                  <a:pos x="181" y="10"/>
                </a:cxn>
                <a:cxn ang="0">
                  <a:pos x="191" y="10"/>
                </a:cxn>
                <a:cxn ang="0">
                  <a:pos x="193" y="7"/>
                </a:cxn>
                <a:cxn ang="0">
                  <a:pos x="186" y="0"/>
                </a:cxn>
                <a:cxn ang="0">
                  <a:pos x="240" y="8"/>
                </a:cxn>
                <a:cxn ang="0">
                  <a:pos x="267" y="14"/>
                </a:cxn>
                <a:cxn ang="0">
                  <a:pos x="299" y="14"/>
                </a:cxn>
                <a:cxn ang="0">
                  <a:pos x="320" y="14"/>
                </a:cxn>
                <a:cxn ang="0">
                  <a:pos x="326" y="15"/>
                </a:cxn>
                <a:cxn ang="0">
                  <a:pos x="329" y="21"/>
                </a:cxn>
                <a:cxn ang="0">
                  <a:pos x="322" y="22"/>
                </a:cxn>
                <a:cxn ang="0">
                  <a:pos x="310" y="25"/>
                </a:cxn>
                <a:cxn ang="0">
                  <a:pos x="301" y="31"/>
                </a:cxn>
                <a:cxn ang="0">
                  <a:pos x="282" y="34"/>
                </a:cxn>
                <a:cxn ang="0">
                  <a:pos x="258" y="36"/>
                </a:cxn>
                <a:cxn ang="0">
                  <a:pos x="259" y="31"/>
                </a:cxn>
                <a:cxn ang="0">
                  <a:pos x="250" y="30"/>
                </a:cxn>
                <a:cxn ang="0">
                  <a:pos x="241" y="31"/>
                </a:cxn>
                <a:cxn ang="0">
                  <a:pos x="230" y="30"/>
                </a:cxn>
                <a:cxn ang="0">
                  <a:pos x="219" y="30"/>
                </a:cxn>
                <a:cxn ang="0">
                  <a:pos x="210" y="29"/>
                </a:cxn>
                <a:cxn ang="0">
                  <a:pos x="206" y="29"/>
                </a:cxn>
                <a:cxn ang="0">
                  <a:pos x="189" y="29"/>
                </a:cxn>
                <a:cxn ang="0">
                  <a:pos x="171" y="29"/>
                </a:cxn>
                <a:cxn ang="0">
                  <a:pos x="152" y="28"/>
                </a:cxn>
                <a:cxn ang="0">
                  <a:pos x="135" y="27"/>
                </a:cxn>
                <a:cxn ang="0">
                  <a:pos x="115" y="25"/>
                </a:cxn>
                <a:cxn ang="0">
                  <a:pos x="97" y="23"/>
                </a:cxn>
                <a:cxn ang="0">
                  <a:pos x="86" y="32"/>
                </a:cxn>
                <a:cxn ang="0">
                  <a:pos x="0" y="38"/>
                </a:cxn>
              </a:cxnLst>
              <a:rect l="0" t="0" r="r" b="b"/>
              <a:pathLst>
                <a:path w="330" h="39">
                  <a:moveTo>
                    <a:pt x="0" y="38"/>
                  </a:moveTo>
                  <a:lnTo>
                    <a:pt x="1" y="38"/>
                  </a:lnTo>
                  <a:lnTo>
                    <a:pt x="7" y="33"/>
                  </a:lnTo>
                  <a:lnTo>
                    <a:pt x="14" y="27"/>
                  </a:lnTo>
                  <a:lnTo>
                    <a:pt x="20" y="22"/>
                  </a:lnTo>
                  <a:lnTo>
                    <a:pt x="27" y="17"/>
                  </a:lnTo>
                  <a:lnTo>
                    <a:pt x="35" y="15"/>
                  </a:lnTo>
                  <a:lnTo>
                    <a:pt x="36" y="11"/>
                  </a:lnTo>
                  <a:lnTo>
                    <a:pt x="38" y="8"/>
                  </a:lnTo>
                  <a:lnTo>
                    <a:pt x="38" y="3"/>
                  </a:lnTo>
                  <a:lnTo>
                    <a:pt x="36" y="0"/>
                  </a:lnTo>
                  <a:lnTo>
                    <a:pt x="70" y="0"/>
                  </a:lnTo>
                  <a:lnTo>
                    <a:pt x="69" y="5"/>
                  </a:lnTo>
                  <a:lnTo>
                    <a:pt x="66" y="6"/>
                  </a:lnTo>
                  <a:lnTo>
                    <a:pt x="63" y="8"/>
                  </a:lnTo>
                  <a:lnTo>
                    <a:pt x="62" y="11"/>
                  </a:lnTo>
                  <a:lnTo>
                    <a:pt x="60" y="14"/>
                  </a:lnTo>
                  <a:lnTo>
                    <a:pt x="63" y="16"/>
                  </a:lnTo>
                  <a:lnTo>
                    <a:pt x="67" y="16"/>
                  </a:lnTo>
                  <a:lnTo>
                    <a:pt x="71" y="16"/>
                  </a:lnTo>
                  <a:lnTo>
                    <a:pt x="74" y="15"/>
                  </a:lnTo>
                  <a:lnTo>
                    <a:pt x="78" y="13"/>
                  </a:lnTo>
                  <a:lnTo>
                    <a:pt x="82" y="11"/>
                  </a:lnTo>
                  <a:lnTo>
                    <a:pt x="85" y="9"/>
                  </a:lnTo>
                  <a:lnTo>
                    <a:pt x="89" y="7"/>
                  </a:lnTo>
                  <a:lnTo>
                    <a:pt x="93" y="4"/>
                  </a:lnTo>
                  <a:lnTo>
                    <a:pt x="96" y="3"/>
                  </a:lnTo>
                  <a:lnTo>
                    <a:pt x="99" y="0"/>
                  </a:lnTo>
                  <a:lnTo>
                    <a:pt x="117" y="0"/>
                  </a:lnTo>
                  <a:lnTo>
                    <a:pt x="117" y="2"/>
                  </a:lnTo>
                  <a:lnTo>
                    <a:pt x="120" y="4"/>
                  </a:lnTo>
                  <a:lnTo>
                    <a:pt x="125" y="5"/>
                  </a:lnTo>
                  <a:lnTo>
                    <a:pt x="130" y="5"/>
                  </a:lnTo>
                  <a:lnTo>
                    <a:pt x="135" y="6"/>
                  </a:lnTo>
                  <a:lnTo>
                    <a:pt x="139" y="8"/>
                  </a:lnTo>
                  <a:lnTo>
                    <a:pt x="144" y="8"/>
                  </a:lnTo>
                  <a:lnTo>
                    <a:pt x="148" y="8"/>
                  </a:lnTo>
                  <a:lnTo>
                    <a:pt x="154" y="8"/>
                  </a:lnTo>
                  <a:lnTo>
                    <a:pt x="158" y="8"/>
                  </a:lnTo>
                  <a:lnTo>
                    <a:pt x="161" y="0"/>
                  </a:lnTo>
                  <a:lnTo>
                    <a:pt x="177" y="0"/>
                  </a:lnTo>
                  <a:lnTo>
                    <a:pt x="175" y="4"/>
                  </a:lnTo>
                  <a:lnTo>
                    <a:pt x="173" y="7"/>
                  </a:lnTo>
                  <a:lnTo>
                    <a:pt x="177" y="10"/>
                  </a:lnTo>
                  <a:lnTo>
                    <a:pt x="181" y="10"/>
                  </a:lnTo>
                  <a:lnTo>
                    <a:pt x="185" y="10"/>
                  </a:lnTo>
                  <a:lnTo>
                    <a:pt x="188" y="11"/>
                  </a:lnTo>
                  <a:lnTo>
                    <a:pt x="191" y="10"/>
                  </a:lnTo>
                  <a:lnTo>
                    <a:pt x="193" y="10"/>
                  </a:lnTo>
                  <a:lnTo>
                    <a:pt x="194" y="9"/>
                  </a:lnTo>
                  <a:lnTo>
                    <a:pt x="193" y="7"/>
                  </a:lnTo>
                  <a:lnTo>
                    <a:pt x="191" y="4"/>
                  </a:lnTo>
                  <a:lnTo>
                    <a:pt x="188" y="2"/>
                  </a:lnTo>
                  <a:lnTo>
                    <a:pt x="186" y="0"/>
                  </a:lnTo>
                  <a:lnTo>
                    <a:pt x="237" y="0"/>
                  </a:lnTo>
                  <a:lnTo>
                    <a:pt x="238" y="1"/>
                  </a:lnTo>
                  <a:lnTo>
                    <a:pt x="240" y="8"/>
                  </a:lnTo>
                  <a:lnTo>
                    <a:pt x="248" y="11"/>
                  </a:lnTo>
                  <a:lnTo>
                    <a:pt x="257" y="13"/>
                  </a:lnTo>
                  <a:lnTo>
                    <a:pt x="267" y="14"/>
                  </a:lnTo>
                  <a:lnTo>
                    <a:pt x="277" y="14"/>
                  </a:lnTo>
                  <a:lnTo>
                    <a:pt x="288" y="14"/>
                  </a:lnTo>
                  <a:lnTo>
                    <a:pt x="299" y="14"/>
                  </a:lnTo>
                  <a:lnTo>
                    <a:pt x="308" y="14"/>
                  </a:lnTo>
                  <a:lnTo>
                    <a:pt x="317" y="15"/>
                  </a:lnTo>
                  <a:lnTo>
                    <a:pt x="320" y="14"/>
                  </a:lnTo>
                  <a:lnTo>
                    <a:pt x="323" y="13"/>
                  </a:lnTo>
                  <a:lnTo>
                    <a:pt x="325" y="14"/>
                  </a:lnTo>
                  <a:lnTo>
                    <a:pt x="326" y="15"/>
                  </a:lnTo>
                  <a:lnTo>
                    <a:pt x="329" y="16"/>
                  </a:lnTo>
                  <a:lnTo>
                    <a:pt x="329" y="18"/>
                  </a:lnTo>
                  <a:lnTo>
                    <a:pt x="329" y="21"/>
                  </a:lnTo>
                  <a:lnTo>
                    <a:pt x="328" y="22"/>
                  </a:lnTo>
                  <a:lnTo>
                    <a:pt x="325" y="22"/>
                  </a:lnTo>
                  <a:lnTo>
                    <a:pt x="322" y="22"/>
                  </a:lnTo>
                  <a:lnTo>
                    <a:pt x="318" y="23"/>
                  </a:lnTo>
                  <a:lnTo>
                    <a:pt x="314" y="23"/>
                  </a:lnTo>
                  <a:lnTo>
                    <a:pt x="310" y="25"/>
                  </a:lnTo>
                  <a:lnTo>
                    <a:pt x="306" y="27"/>
                  </a:lnTo>
                  <a:lnTo>
                    <a:pt x="303" y="29"/>
                  </a:lnTo>
                  <a:lnTo>
                    <a:pt x="301" y="31"/>
                  </a:lnTo>
                  <a:lnTo>
                    <a:pt x="293" y="29"/>
                  </a:lnTo>
                  <a:lnTo>
                    <a:pt x="287" y="31"/>
                  </a:lnTo>
                  <a:lnTo>
                    <a:pt x="282" y="34"/>
                  </a:lnTo>
                  <a:lnTo>
                    <a:pt x="278" y="38"/>
                  </a:lnTo>
                  <a:lnTo>
                    <a:pt x="252" y="38"/>
                  </a:lnTo>
                  <a:lnTo>
                    <a:pt x="258" y="36"/>
                  </a:lnTo>
                  <a:lnTo>
                    <a:pt x="264" y="34"/>
                  </a:lnTo>
                  <a:lnTo>
                    <a:pt x="262" y="33"/>
                  </a:lnTo>
                  <a:lnTo>
                    <a:pt x="259" y="31"/>
                  </a:lnTo>
                  <a:lnTo>
                    <a:pt x="256" y="31"/>
                  </a:lnTo>
                  <a:lnTo>
                    <a:pt x="253" y="31"/>
                  </a:lnTo>
                  <a:lnTo>
                    <a:pt x="250" y="30"/>
                  </a:lnTo>
                  <a:lnTo>
                    <a:pt x="247" y="31"/>
                  </a:lnTo>
                  <a:lnTo>
                    <a:pt x="244" y="31"/>
                  </a:lnTo>
                  <a:lnTo>
                    <a:pt x="241" y="31"/>
                  </a:lnTo>
                  <a:lnTo>
                    <a:pt x="237" y="31"/>
                  </a:lnTo>
                  <a:lnTo>
                    <a:pt x="233" y="30"/>
                  </a:lnTo>
                  <a:lnTo>
                    <a:pt x="230" y="30"/>
                  </a:lnTo>
                  <a:lnTo>
                    <a:pt x="227" y="30"/>
                  </a:lnTo>
                  <a:lnTo>
                    <a:pt x="223" y="30"/>
                  </a:lnTo>
                  <a:lnTo>
                    <a:pt x="219" y="30"/>
                  </a:lnTo>
                  <a:lnTo>
                    <a:pt x="215" y="30"/>
                  </a:lnTo>
                  <a:lnTo>
                    <a:pt x="211" y="29"/>
                  </a:lnTo>
                  <a:lnTo>
                    <a:pt x="210" y="29"/>
                  </a:lnTo>
                  <a:lnTo>
                    <a:pt x="209" y="28"/>
                  </a:lnTo>
                  <a:lnTo>
                    <a:pt x="207" y="28"/>
                  </a:lnTo>
                  <a:lnTo>
                    <a:pt x="206" y="29"/>
                  </a:lnTo>
                  <a:lnTo>
                    <a:pt x="200" y="29"/>
                  </a:lnTo>
                  <a:lnTo>
                    <a:pt x="194" y="29"/>
                  </a:lnTo>
                  <a:lnTo>
                    <a:pt x="189" y="29"/>
                  </a:lnTo>
                  <a:lnTo>
                    <a:pt x="183" y="29"/>
                  </a:lnTo>
                  <a:lnTo>
                    <a:pt x="177" y="29"/>
                  </a:lnTo>
                  <a:lnTo>
                    <a:pt x="171" y="29"/>
                  </a:lnTo>
                  <a:lnTo>
                    <a:pt x="165" y="29"/>
                  </a:lnTo>
                  <a:lnTo>
                    <a:pt x="158" y="29"/>
                  </a:lnTo>
                  <a:lnTo>
                    <a:pt x="152" y="28"/>
                  </a:lnTo>
                  <a:lnTo>
                    <a:pt x="146" y="28"/>
                  </a:lnTo>
                  <a:lnTo>
                    <a:pt x="139" y="28"/>
                  </a:lnTo>
                  <a:lnTo>
                    <a:pt x="135" y="27"/>
                  </a:lnTo>
                  <a:lnTo>
                    <a:pt x="128" y="27"/>
                  </a:lnTo>
                  <a:lnTo>
                    <a:pt x="122" y="26"/>
                  </a:lnTo>
                  <a:lnTo>
                    <a:pt x="115" y="25"/>
                  </a:lnTo>
                  <a:lnTo>
                    <a:pt x="109" y="25"/>
                  </a:lnTo>
                  <a:lnTo>
                    <a:pt x="102" y="22"/>
                  </a:lnTo>
                  <a:lnTo>
                    <a:pt x="97" y="23"/>
                  </a:lnTo>
                  <a:lnTo>
                    <a:pt x="93" y="25"/>
                  </a:lnTo>
                  <a:lnTo>
                    <a:pt x="89" y="29"/>
                  </a:lnTo>
                  <a:lnTo>
                    <a:pt x="86" y="32"/>
                  </a:lnTo>
                  <a:lnTo>
                    <a:pt x="83" y="36"/>
                  </a:lnTo>
                  <a:lnTo>
                    <a:pt x="82" y="38"/>
                  </a:lnTo>
                  <a:lnTo>
                    <a:pt x="0" y="38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276" name="Freeform 275"/>
            <p:cNvSpPr>
              <a:spLocks/>
            </p:cNvSpPr>
            <p:nvPr/>
          </p:nvSpPr>
          <p:spPr bwMode="auto">
            <a:xfrm>
              <a:off x="1341" y="2817"/>
              <a:ext cx="41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1"/>
                </a:cxn>
                <a:cxn ang="0">
                  <a:pos x="4" y="2"/>
                </a:cxn>
                <a:cxn ang="0">
                  <a:pos x="6" y="6"/>
                </a:cxn>
                <a:cxn ang="0">
                  <a:pos x="8" y="10"/>
                </a:cxn>
                <a:cxn ang="0">
                  <a:pos x="8" y="15"/>
                </a:cxn>
                <a:cxn ang="0">
                  <a:pos x="8" y="20"/>
                </a:cxn>
                <a:cxn ang="0">
                  <a:pos x="9" y="24"/>
                </a:cxn>
                <a:cxn ang="0">
                  <a:pos x="10" y="26"/>
                </a:cxn>
                <a:cxn ang="0">
                  <a:pos x="14" y="28"/>
                </a:cxn>
                <a:cxn ang="0">
                  <a:pos x="18" y="27"/>
                </a:cxn>
                <a:cxn ang="0">
                  <a:pos x="21" y="24"/>
                </a:cxn>
                <a:cxn ang="0">
                  <a:pos x="23" y="22"/>
                </a:cxn>
                <a:cxn ang="0">
                  <a:pos x="26" y="20"/>
                </a:cxn>
                <a:cxn ang="0">
                  <a:pos x="29" y="18"/>
                </a:cxn>
                <a:cxn ang="0">
                  <a:pos x="31" y="16"/>
                </a:cxn>
                <a:cxn ang="0">
                  <a:pos x="34" y="13"/>
                </a:cxn>
                <a:cxn ang="0">
                  <a:pos x="37" y="12"/>
                </a:cxn>
                <a:cxn ang="0">
                  <a:pos x="39" y="9"/>
                </a:cxn>
                <a:cxn ang="0">
                  <a:pos x="40" y="0"/>
                </a:cxn>
                <a:cxn ang="0">
                  <a:pos x="0" y="0"/>
                </a:cxn>
              </a:cxnLst>
              <a:rect l="0" t="0" r="r" b="b"/>
              <a:pathLst>
                <a:path w="41" h="29">
                  <a:moveTo>
                    <a:pt x="0" y="0"/>
                  </a:moveTo>
                  <a:lnTo>
                    <a:pt x="2" y="1"/>
                  </a:lnTo>
                  <a:lnTo>
                    <a:pt x="4" y="2"/>
                  </a:lnTo>
                  <a:lnTo>
                    <a:pt x="6" y="6"/>
                  </a:lnTo>
                  <a:lnTo>
                    <a:pt x="8" y="10"/>
                  </a:lnTo>
                  <a:lnTo>
                    <a:pt x="8" y="15"/>
                  </a:lnTo>
                  <a:lnTo>
                    <a:pt x="8" y="20"/>
                  </a:lnTo>
                  <a:lnTo>
                    <a:pt x="9" y="24"/>
                  </a:lnTo>
                  <a:lnTo>
                    <a:pt x="10" y="26"/>
                  </a:lnTo>
                  <a:lnTo>
                    <a:pt x="14" y="28"/>
                  </a:lnTo>
                  <a:lnTo>
                    <a:pt x="18" y="27"/>
                  </a:lnTo>
                  <a:lnTo>
                    <a:pt x="21" y="24"/>
                  </a:lnTo>
                  <a:lnTo>
                    <a:pt x="23" y="22"/>
                  </a:lnTo>
                  <a:lnTo>
                    <a:pt x="26" y="20"/>
                  </a:lnTo>
                  <a:lnTo>
                    <a:pt x="29" y="18"/>
                  </a:lnTo>
                  <a:lnTo>
                    <a:pt x="31" y="16"/>
                  </a:lnTo>
                  <a:lnTo>
                    <a:pt x="34" y="13"/>
                  </a:lnTo>
                  <a:lnTo>
                    <a:pt x="37" y="12"/>
                  </a:lnTo>
                  <a:lnTo>
                    <a:pt x="39" y="9"/>
                  </a:lnTo>
                  <a:lnTo>
                    <a:pt x="40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277" name="Freeform 276"/>
            <p:cNvSpPr>
              <a:spLocks/>
            </p:cNvSpPr>
            <p:nvPr/>
          </p:nvSpPr>
          <p:spPr bwMode="auto">
            <a:xfrm>
              <a:off x="828" y="2861"/>
              <a:ext cx="17" cy="78"/>
            </a:xfrm>
            <a:custGeom>
              <a:avLst/>
              <a:gdLst/>
              <a:ahLst/>
              <a:cxnLst>
                <a:cxn ang="0">
                  <a:pos x="4" y="77"/>
                </a:cxn>
                <a:cxn ang="0">
                  <a:pos x="3" y="67"/>
                </a:cxn>
                <a:cxn ang="0">
                  <a:pos x="1" y="3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11" y="9"/>
                </a:cxn>
                <a:cxn ang="0">
                  <a:pos x="13" y="21"/>
                </a:cxn>
                <a:cxn ang="0">
                  <a:pos x="14" y="35"/>
                </a:cxn>
                <a:cxn ang="0">
                  <a:pos x="14" y="48"/>
                </a:cxn>
                <a:cxn ang="0">
                  <a:pos x="16" y="62"/>
                </a:cxn>
                <a:cxn ang="0">
                  <a:pos x="16" y="76"/>
                </a:cxn>
                <a:cxn ang="0">
                  <a:pos x="16" y="77"/>
                </a:cxn>
                <a:cxn ang="0">
                  <a:pos x="4" y="77"/>
                </a:cxn>
              </a:cxnLst>
              <a:rect l="0" t="0" r="r" b="b"/>
              <a:pathLst>
                <a:path w="17" h="78">
                  <a:moveTo>
                    <a:pt x="4" y="77"/>
                  </a:moveTo>
                  <a:lnTo>
                    <a:pt x="3" y="67"/>
                  </a:lnTo>
                  <a:lnTo>
                    <a:pt x="1" y="34"/>
                  </a:lnTo>
                  <a:lnTo>
                    <a:pt x="0" y="2"/>
                  </a:lnTo>
                  <a:lnTo>
                    <a:pt x="0" y="0"/>
                  </a:lnTo>
                  <a:lnTo>
                    <a:pt x="9" y="0"/>
                  </a:lnTo>
                  <a:lnTo>
                    <a:pt x="11" y="9"/>
                  </a:lnTo>
                  <a:lnTo>
                    <a:pt x="13" y="21"/>
                  </a:lnTo>
                  <a:lnTo>
                    <a:pt x="14" y="35"/>
                  </a:lnTo>
                  <a:lnTo>
                    <a:pt x="14" y="48"/>
                  </a:lnTo>
                  <a:lnTo>
                    <a:pt x="16" y="62"/>
                  </a:lnTo>
                  <a:lnTo>
                    <a:pt x="16" y="76"/>
                  </a:lnTo>
                  <a:lnTo>
                    <a:pt x="16" y="77"/>
                  </a:lnTo>
                  <a:lnTo>
                    <a:pt x="4" y="77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278" name="Freeform 277"/>
            <p:cNvSpPr>
              <a:spLocks/>
            </p:cNvSpPr>
            <p:nvPr/>
          </p:nvSpPr>
          <p:spPr bwMode="auto">
            <a:xfrm>
              <a:off x="863" y="2861"/>
              <a:ext cx="20" cy="78"/>
            </a:xfrm>
            <a:custGeom>
              <a:avLst/>
              <a:gdLst/>
              <a:ahLst/>
              <a:cxnLst>
                <a:cxn ang="0">
                  <a:pos x="10" y="77"/>
                </a:cxn>
                <a:cxn ang="0">
                  <a:pos x="10" y="76"/>
                </a:cxn>
                <a:cxn ang="0">
                  <a:pos x="7" y="55"/>
                </a:cxn>
                <a:cxn ang="0">
                  <a:pos x="5" y="32"/>
                </a:cxn>
                <a:cxn ang="0">
                  <a:pos x="3" y="11"/>
                </a:cxn>
                <a:cxn ang="0">
                  <a:pos x="0" y="0"/>
                </a:cxn>
                <a:cxn ang="0">
                  <a:pos x="12" y="0"/>
                </a:cxn>
                <a:cxn ang="0">
                  <a:pos x="14" y="19"/>
                </a:cxn>
                <a:cxn ang="0">
                  <a:pos x="15" y="48"/>
                </a:cxn>
                <a:cxn ang="0">
                  <a:pos x="18" y="56"/>
                </a:cxn>
                <a:cxn ang="0">
                  <a:pos x="19" y="63"/>
                </a:cxn>
                <a:cxn ang="0">
                  <a:pos x="18" y="71"/>
                </a:cxn>
                <a:cxn ang="0">
                  <a:pos x="17" y="77"/>
                </a:cxn>
                <a:cxn ang="0">
                  <a:pos x="10" y="77"/>
                </a:cxn>
              </a:cxnLst>
              <a:rect l="0" t="0" r="r" b="b"/>
              <a:pathLst>
                <a:path w="20" h="78">
                  <a:moveTo>
                    <a:pt x="10" y="77"/>
                  </a:moveTo>
                  <a:lnTo>
                    <a:pt x="10" y="76"/>
                  </a:lnTo>
                  <a:lnTo>
                    <a:pt x="7" y="55"/>
                  </a:lnTo>
                  <a:lnTo>
                    <a:pt x="5" y="32"/>
                  </a:lnTo>
                  <a:lnTo>
                    <a:pt x="3" y="11"/>
                  </a:lnTo>
                  <a:lnTo>
                    <a:pt x="0" y="0"/>
                  </a:lnTo>
                  <a:lnTo>
                    <a:pt x="12" y="0"/>
                  </a:lnTo>
                  <a:lnTo>
                    <a:pt x="14" y="19"/>
                  </a:lnTo>
                  <a:lnTo>
                    <a:pt x="15" y="48"/>
                  </a:lnTo>
                  <a:lnTo>
                    <a:pt x="18" y="56"/>
                  </a:lnTo>
                  <a:lnTo>
                    <a:pt x="19" y="63"/>
                  </a:lnTo>
                  <a:lnTo>
                    <a:pt x="18" y="71"/>
                  </a:lnTo>
                  <a:lnTo>
                    <a:pt x="17" y="77"/>
                  </a:lnTo>
                  <a:lnTo>
                    <a:pt x="10" y="77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279" name="Freeform 278"/>
            <p:cNvSpPr>
              <a:spLocks/>
            </p:cNvSpPr>
            <p:nvPr/>
          </p:nvSpPr>
          <p:spPr bwMode="auto">
            <a:xfrm>
              <a:off x="899" y="2861"/>
              <a:ext cx="109" cy="78"/>
            </a:xfrm>
            <a:custGeom>
              <a:avLst/>
              <a:gdLst/>
              <a:ahLst/>
              <a:cxnLst>
                <a:cxn ang="0">
                  <a:pos x="0" y="77"/>
                </a:cxn>
                <a:cxn ang="0">
                  <a:pos x="2" y="76"/>
                </a:cxn>
                <a:cxn ang="0">
                  <a:pos x="5" y="73"/>
                </a:cxn>
                <a:cxn ang="0">
                  <a:pos x="9" y="72"/>
                </a:cxn>
                <a:cxn ang="0">
                  <a:pos x="12" y="71"/>
                </a:cxn>
                <a:cxn ang="0">
                  <a:pos x="16" y="69"/>
                </a:cxn>
                <a:cxn ang="0">
                  <a:pos x="20" y="67"/>
                </a:cxn>
                <a:cxn ang="0">
                  <a:pos x="24" y="63"/>
                </a:cxn>
                <a:cxn ang="0">
                  <a:pos x="32" y="61"/>
                </a:cxn>
                <a:cxn ang="0">
                  <a:pos x="41" y="60"/>
                </a:cxn>
                <a:cxn ang="0">
                  <a:pos x="49" y="59"/>
                </a:cxn>
                <a:cxn ang="0">
                  <a:pos x="58" y="59"/>
                </a:cxn>
                <a:cxn ang="0">
                  <a:pos x="65" y="58"/>
                </a:cxn>
                <a:cxn ang="0">
                  <a:pos x="74" y="58"/>
                </a:cxn>
                <a:cxn ang="0">
                  <a:pos x="83" y="58"/>
                </a:cxn>
                <a:cxn ang="0">
                  <a:pos x="92" y="58"/>
                </a:cxn>
                <a:cxn ang="0">
                  <a:pos x="92" y="51"/>
                </a:cxn>
                <a:cxn ang="0">
                  <a:pos x="92" y="43"/>
                </a:cxn>
                <a:cxn ang="0">
                  <a:pos x="91" y="34"/>
                </a:cxn>
                <a:cxn ang="0">
                  <a:pos x="88" y="26"/>
                </a:cxn>
                <a:cxn ang="0">
                  <a:pos x="87" y="3"/>
                </a:cxn>
                <a:cxn ang="0">
                  <a:pos x="87" y="0"/>
                </a:cxn>
                <a:cxn ang="0">
                  <a:pos x="100" y="0"/>
                </a:cxn>
                <a:cxn ang="0">
                  <a:pos x="100" y="3"/>
                </a:cxn>
                <a:cxn ang="0">
                  <a:pos x="102" y="15"/>
                </a:cxn>
                <a:cxn ang="0">
                  <a:pos x="103" y="27"/>
                </a:cxn>
                <a:cxn ang="0">
                  <a:pos x="104" y="39"/>
                </a:cxn>
                <a:cxn ang="0">
                  <a:pos x="106" y="50"/>
                </a:cxn>
                <a:cxn ang="0">
                  <a:pos x="108" y="61"/>
                </a:cxn>
                <a:cxn ang="0">
                  <a:pos x="108" y="73"/>
                </a:cxn>
                <a:cxn ang="0">
                  <a:pos x="107" y="77"/>
                </a:cxn>
                <a:cxn ang="0">
                  <a:pos x="95" y="77"/>
                </a:cxn>
                <a:cxn ang="0">
                  <a:pos x="95" y="76"/>
                </a:cxn>
                <a:cxn ang="0">
                  <a:pos x="93" y="69"/>
                </a:cxn>
                <a:cxn ang="0">
                  <a:pos x="89" y="70"/>
                </a:cxn>
                <a:cxn ang="0">
                  <a:pos x="86" y="71"/>
                </a:cxn>
                <a:cxn ang="0">
                  <a:pos x="83" y="71"/>
                </a:cxn>
                <a:cxn ang="0">
                  <a:pos x="81" y="72"/>
                </a:cxn>
                <a:cxn ang="0">
                  <a:pos x="77" y="73"/>
                </a:cxn>
                <a:cxn ang="0">
                  <a:pos x="74" y="75"/>
                </a:cxn>
                <a:cxn ang="0">
                  <a:pos x="72" y="76"/>
                </a:cxn>
                <a:cxn ang="0">
                  <a:pos x="70" y="77"/>
                </a:cxn>
                <a:cxn ang="0">
                  <a:pos x="66" y="77"/>
                </a:cxn>
                <a:cxn ang="0">
                  <a:pos x="63" y="77"/>
                </a:cxn>
                <a:cxn ang="0">
                  <a:pos x="62" y="77"/>
                </a:cxn>
                <a:cxn ang="0">
                  <a:pos x="0" y="77"/>
                </a:cxn>
              </a:cxnLst>
              <a:rect l="0" t="0" r="r" b="b"/>
              <a:pathLst>
                <a:path w="109" h="78">
                  <a:moveTo>
                    <a:pt x="0" y="77"/>
                  </a:moveTo>
                  <a:lnTo>
                    <a:pt x="2" y="76"/>
                  </a:lnTo>
                  <a:lnTo>
                    <a:pt x="5" y="73"/>
                  </a:lnTo>
                  <a:lnTo>
                    <a:pt x="9" y="72"/>
                  </a:lnTo>
                  <a:lnTo>
                    <a:pt x="12" y="71"/>
                  </a:lnTo>
                  <a:lnTo>
                    <a:pt x="16" y="69"/>
                  </a:lnTo>
                  <a:lnTo>
                    <a:pt x="20" y="67"/>
                  </a:lnTo>
                  <a:lnTo>
                    <a:pt x="24" y="63"/>
                  </a:lnTo>
                  <a:lnTo>
                    <a:pt x="32" y="61"/>
                  </a:lnTo>
                  <a:lnTo>
                    <a:pt x="41" y="60"/>
                  </a:lnTo>
                  <a:lnTo>
                    <a:pt x="49" y="59"/>
                  </a:lnTo>
                  <a:lnTo>
                    <a:pt x="58" y="59"/>
                  </a:lnTo>
                  <a:lnTo>
                    <a:pt x="65" y="58"/>
                  </a:lnTo>
                  <a:lnTo>
                    <a:pt x="74" y="58"/>
                  </a:lnTo>
                  <a:lnTo>
                    <a:pt x="83" y="58"/>
                  </a:lnTo>
                  <a:lnTo>
                    <a:pt x="92" y="58"/>
                  </a:lnTo>
                  <a:lnTo>
                    <a:pt x="92" y="51"/>
                  </a:lnTo>
                  <a:lnTo>
                    <a:pt x="92" y="43"/>
                  </a:lnTo>
                  <a:lnTo>
                    <a:pt x="91" y="34"/>
                  </a:lnTo>
                  <a:lnTo>
                    <a:pt x="88" y="26"/>
                  </a:lnTo>
                  <a:lnTo>
                    <a:pt x="87" y="3"/>
                  </a:lnTo>
                  <a:lnTo>
                    <a:pt x="87" y="0"/>
                  </a:lnTo>
                  <a:lnTo>
                    <a:pt x="100" y="0"/>
                  </a:lnTo>
                  <a:lnTo>
                    <a:pt x="100" y="3"/>
                  </a:lnTo>
                  <a:lnTo>
                    <a:pt x="102" y="15"/>
                  </a:lnTo>
                  <a:lnTo>
                    <a:pt x="103" y="27"/>
                  </a:lnTo>
                  <a:lnTo>
                    <a:pt x="104" y="39"/>
                  </a:lnTo>
                  <a:lnTo>
                    <a:pt x="106" y="50"/>
                  </a:lnTo>
                  <a:lnTo>
                    <a:pt x="108" y="61"/>
                  </a:lnTo>
                  <a:lnTo>
                    <a:pt x="108" y="73"/>
                  </a:lnTo>
                  <a:lnTo>
                    <a:pt x="107" y="77"/>
                  </a:lnTo>
                  <a:lnTo>
                    <a:pt x="95" y="77"/>
                  </a:lnTo>
                  <a:lnTo>
                    <a:pt x="95" y="76"/>
                  </a:lnTo>
                  <a:lnTo>
                    <a:pt x="93" y="69"/>
                  </a:lnTo>
                  <a:lnTo>
                    <a:pt x="89" y="70"/>
                  </a:lnTo>
                  <a:lnTo>
                    <a:pt x="86" y="71"/>
                  </a:lnTo>
                  <a:lnTo>
                    <a:pt x="83" y="71"/>
                  </a:lnTo>
                  <a:lnTo>
                    <a:pt x="81" y="72"/>
                  </a:lnTo>
                  <a:lnTo>
                    <a:pt x="77" y="73"/>
                  </a:lnTo>
                  <a:lnTo>
                    <a:pt x="74" y="75"/>
                  </a:lnTo>
                  <a:lnTo>
                    <a:pt x="72" y="76"/>
                  </a:lnTo>
                  <a:lnTo>
                    <a:pt x="70" y="77"/>
                  </a:lnTo>
                  <a:lnTo>
                    <a:pt x="66" y="77"/>
                  </a:lnTo>
                  <a:lnTo>
                    <a:pt x="63" y="77"/>
                  </a:lnTo>
                  <a:lnTo>
                    <a:pt x="62" y="77"/>
                  </a:lnTo>
                  <a:lnTo>
                    <a:pt x="0" y="77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280" name="Freeform 279"/>
            <p:cNvSpPr>
              <a:spLocks/>
            </p:cNvSpPr>
            <p:nvPr/>
          </p:nvSpPr>
          <p:spPr bwMode="auto">
            <a:xfrm>
              <a:off x="1032" y="2861"/>
              <a:ext cx="202" cy="78"/>
            </a:xfrm>
            <a:custGeom>
              <a:avLst/>
              <a:gdLst/>
              <a:ahLst/>
              <a:cxnLst>
                <a:cxn ang="0">
                  <a:pos x="14" y="77"/>
                </a:cxn>
                <a:cxn ang="0">
                  <a:pos x="9" y="52"/>
                </a:cxn>
                <a:cxn ang="0">
                  <a:pos x="5" y="20"/>
                </a:cxn>
                <a:cxn ang="0">
                  <a:pos x="0" y="0"/>
                </a:cxn>
                <a:cxn ang="0">
                  <a:pos x="16" y="11"/>
                </a:cxn>
                <a:cxn ang="0">
                  <a:pos x="20" y="33"/>
                </a:cxn>
                <a:cxn ang="0">
                  <a:pos x="22" y="50"/>
                </a:cxn>
                <a:cxn ang="0">
                  <a:pos x="27" y="64"/>
                </a:cxn>
                <a:cxn ang="0">
                  <a:pos x="43" y="58"/>
                </a:cxn>
                <a:cxn ang="0">
                  <a:pos x="56" y="52"/>
                </a:cxn>
                <a:cxn ang="0">
                  <a:pos x="72" y="48"/>
                </a:cxn>
                <a:cxn ang="0">
                  <a:pos x="87" y="47"/>
                </a:cxn>
                <a:cxn ang="0">
                  <a:pos x="89" y="46"/>
                </a:cxn>
                <a:cxn ang="0">
                  <a:pos x="90" y="45"/>
                </a:cxn>
                <a:cxn ang="0">
                  <a:pos x="108" y="45"/>
                </a:cxn>
                <a:cxn ang="0">
                  <a:pos x="125" y="45"/>
                </a:cxn>
                <a:cxn ang="0">
                  <a:pos x="144" y="46"/>
                </a:cxn>
                <a:cxn ang="0">
                  <a:pos x="162" y="50"/>
                </a:cxn>
                <a:cxn ang="0">
                  <a:pos x="170" y="48"/>
                </a:cxn>
                <a:cxn ang="0">
                  <a:pos x="179" y="49"/>
                </a:cxn>
                <a:cxn ang="0">
                  <a:pos x="187" y="50"/>
                </a:cxn>
                <a:cxn ang="0">
                  <a:pos x="197" y="50"/>
                </a:cxn>
                <a:cxn ang="0">
                  <a:pos x="200" y="57"/>
                </a:cxn>
                <a:cxn ang="0">
                  <a:pos x="200" y="63"/>
                </a:cxn>
                <a:cxn ang="0">
                  <a:pos x="191" y="67"/>
                </a:cxn>
                <a:cxn ang="0">
                  <a:pos x="183" y="67"/>
                </a:cxn>
                <a:cxn ang="0">
                  <a:pos x="173" y="69"/>
                </a:cxn>
                <a:cxn ang="0">
                  <a:pos x="165" y="73"/>
                </a:cxn>
                <a:cxn ang="0">
                  <a:pos x="150" y="69"/>
                </a:cxn>
                <a:cxn ang="0">
                  <a:pos x="133" y="70"/>
                </a:cxn>
                <a:cxn ang="0">
                  <a:pos x="116" y="70"/>
                </a:cxn>
                <a:cxn ang="0">
                  <a:pos x="100" y="65"/>
                </a:cxn>
                <a:cxn ang="0">
                  <a:pos x="84" y="66"/>
                </a:cxn>
                <a:cxn ang="0">
                  <a:pos x="68" y="67"/>
                </a:cxn>
                <a:cxn ang="0">
                  <a:pos x="50" y="69"/>
                </a:cxn>
                <a:cxn ang="0">
                  <a:pos x="34" y="69"/>
                </a:cxn>
                <a:cxn ang="0">
                  <a:pos x="27" y="73"/>
                </a:cxn>
                <a:cxn ang="0">
                  <a:pos x="27" y="77"/>
                </a:cxn>
              </a:cxnLst>
              <a:rect l="0" t="0" r="r" b="b"/>
              <a:pathLst>
                <a:path w="202" h="78">
                  <a:moveTo>
                    <a:pt x="14" y="77"/>
                  </a:moveTo>
                  <a:lnTo>
                    <a:pt x="14" y="77"/>
                  </a:lnTo>
                  <a:lnTo>
                    <a:pt x="11" y="67"/>
                  </a:lnTo>
                  <a:lnTo>
                    <a:pt x="9" y="52"/>
                  </a:lnTo>
                  <a:lnTo>
                    <a:pt x="7" y="36"/>
                  </a:lnTo>
                  <a:lnTo>
                    <a:pt x="5" y="20"/>
                  </a:lnTo>
                  <a:lnTo>
                    <a:pt x="3" y="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6" y="11"/>
                  </a:lnTo>
                  <a:lnTo>
                    <a:pt x="17" y="22"/>
                  </a:lnTo>
                  <a:lnTo>
                    <a:pt x="20" y="33"/>
                  </a:lnTo>
                  <a:lnTo>
                    <a:pt x="20" y="42"/>
                  </a:lnTo>
                  <a:lnTo>
                    <a:pt x="22" y="50"/>
                  </a:lnTo>
                  <a:lnTo>
                    <a:pt x="24" y="58"/>
                  </a:lnTo>
                  <a:lnTo>
                    <a:pt x="27" y="64"/>
                  </a:lnTo>
                  <a:lnTo>
                    <a:pt x="35" y="61"/>
                  </a:lnTo>
                  <a:lnTo>
                    <a:pt x="43" y="58"/>
                  </a:lnTo>
                  <a:lnTo>
                    <a:pt x="50" y="55"/>
                  </a:lnTo>
                  <a:lnTo>
                    <a:pt x="56" y="52"/>
                  </a:lnTo>
                  <a:lnTo>
                    <a:pt x="64" y="49"/>
                  </a:lnTo>
                  <a:lnTo>
                    <a:pt x="72" y="48"/>
                  </a:lnTo>
                  <a:lnTo>
                    <a:pt x="80" y="46"/>
                  </a:lnTo>
                  <a:lnTo>
                    <a:pt x="87" y="47"/>
                  </a:lnTo>
                  <a:lnTo>
                    <a:pt x="88" y="46"/>
                  </a:lnTo>
                  <a:lnTo>
                    <a:pt x="89" y="46"/>
                  </a:lnTo>
                  <a:lnTo>
                    <a:pt x="89" y="45"/>
                  </a:lnTo>
                  <a:lnTo>
                    <a:pt x="90" y="45"/>
                  </a:lnTo>
                  <a:lnTo>
                    <a:pt x="98" y="45"/>
                  </a:lnTo>
                  <a:lnTo>
                    <a:pt x="108" y="45"/>
                  </a:lnTo>
                  <a:lnTo>
                    <a:pt x="117" y="45"/>
                  </a:lnTo>
                  <a:lnTo>
                    <a:pt x="125" y="45"/>
                  </a:lnTo>
                  <a:lnTo>
                    <a:pt x="135" y="45"/>
                  </a:lnTo>
                  <a:lnTo>
                    <a:pt x="144" y="46"/>
                  </a:lnTo>
                  <a:lnTo>
                    <a:pt x="153" y="48"/>
                  </a:lnTo>
                  <a:lnTo>
                    <a:pt x="162" y="50"/>
                  </a:lnTo>
                  <a:lnTo>
                    <a:pt x="166" y="49"/>
                  </a:lnTo>
                  <a:lnTo>
                    <a:pt x="170" y="48"/>
                  </a:lnTo>
                  <a:lnTo>
                    <a:pt x="175" y="48"/>
                  </a:lnTo>
                  <a:lnTo>
                    <a:pt x="179" y="49"/>
                  </a:lnTo>
                  <a:lnTo>
                    <a:pt x="184" y="49"/>
                  </a:lnTo>
                  <a:lnTo>
                    <a:pt x="187" y="50"/>
                  </a:lnTo>
                  <a:lnTo>
                    <a:pt x="192" y="50"/>
                  </a:lnTo>
                  <a:lnTo>
                    <a:pt x="197" y="50"/>
                  </a:lnTo>
                  <a:lnTo>
                    <a:pt x="198" y="53"/>
                  </a:lnTo>
                  <a:lnTo>
                    <a:pt x="200" y="57"/>
                  </a:lnTo>
                  <a:lnTo>
                    <a:pt x="201" y="58"/>
                  </a:lnTo>
                  <a:lnTo>
                    <a:pt x="200" y="63"/>
                  </a:lnTo>
                  <a:lnTo>
                    <a:pt x="195" y="66"/>
                  </a:lnTo>
                  <a:lnTo>
                    <a:pt x="191" y="67"/>
                  </a:lnTo>
                  <a:lnTo>
                    <a:pt x="186" y="67"/>
                  </a:lnTo>
                  <a:lnTo>
                    <a:pt x="183" y="67"/>
                  </a:lnTo>
                  <a:lnTo>
                    <a:pt x="177" y="68"/>
                  </a:lnTo>
                  <a:lnTo>
                    <a:pt x="173" y="69"/>
                  </a:lnTo>
                  <a:lnTo>
                    <a:pt x="169" y="70"/>
                  </a:lnTo>
                  <a:lnTo>
                    <a:pt x="165" y="73"/>
                  </a:lnTo>
                  <a:lnTo>
                    <a:pt x="157" y="71"/>
                  </a:lnTo>
                  <a:lnTo>
                    <a:pt x="150" y="69"/>
                  </a:lnTo>
                  <a:lnTo>
                    <a:pt x="141" y="69"/>
                  </a:lnTo>
                  <a:lnTo>
                    <a:pt x="133" y="70"/>
                  </a:lnTo>
                  <a:lnTo>
                    <a:pt x="124" y="70"/>
                  </a:lnTo>
                  <a:lnTo>
                    <a:pt x="116" y="70"/>
                  </a:lnTo>
                  <a:lnTo>
                    <a:pt x="108" y="69"/>
                  </a:lnTo>
                  <a:lnTo>
                    <a:pt x="100" y="65"/>
                  </a:lnTo>
                  <a:lnTo>
                    <a:pt x="92" y="65"/>
                  </a:lnTo>
                  <a:lnTo>
                    <a:pt x="84" y="66"/>
                  </a:lnTo>
                  <a:lnTo>
                    <a:pt x="76" y="67"/>
                  </a:lnTo>
                  <a:lnTo>
                    <a:pt x="68" y="67"/>
                  </a:lnTo>
                  <a:lnTo>
                    <a:pt x="59" y="68"/>
                  </a:lnTo>
                  <a:lnTo>
                    <a:pt x="50" y="69"/>
                  </a:lnTo>
                  <a:lnTo>
                    <a:pt x="43" y="69"/>
                  </a:lnTo>
                  <a:lnTo>
                    <a:pt x="34" y="69"/>
                  </a:lnTo>
                  <a:lnTo>
                    <a:pt x="29" y="71"/>
                  </a:lnTo>
                  <a:lnTo>
                    <a:pt x="27" y="73"/>
                  </a:lnTo>
                  <a:lnTo>
                    <a:pt x="27" y="76"/>
                  </a:lnTo>
                  <a:lnTo>
                    <a:pt x="27" y="77"/>
                  </a:lnTo>
                  <a:lnTo>
                    <a:pt x="14" y="77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281" name="Freeform 280"/>
            <p:cNvSpPr>
              <a:spLocks/>
            </p:cNvSpPr>
            <p:nvPr/>
          </p:nvSpPr>
          <p:spPr bwMode="auto">
            <a:xfrm>
              <a:off x="1227" y="2861"/>
              <a:ext cx="431" cy="78"/>
            </a:xfrm>
            <a:custGeom>
              <a:avLst/>
              <a:gdLst/>
              <a:ahLst/>
              <a:cxnLst>
                <a:cxn ang="0">
                  <a:pos x="26" y="64"/>
                </a:cxn>
                <a:cxn ang="0">
                  <a:pos x="29" y="46"/>
                </a:cxn>
                <a:cxn ang="0">
                  <a:pos x="43" y="38"/>
                </a:cxn>
                <a:cxn ang="0">
                  <a:pos x="54" y="30"/>
                </a:cxn>
                <a:cxn ang="0">
                  <a:pos x="45" y="25"/>
                </a:cxn>
                <a:cxn ang="0">
                  <a:pos x="33" y="25"/>
                </a:cxn>
                <a:cxn ang="0">
                  <a:pos x="22" y="23"/>
                </a:cxn>
                <a:cxn ang="0">
                  <a:pos x="9" y="23"/>
                </a:cxn>
                <a:cxn ang="0">
                  <a:pos x="0" y="19"/>
                </a:cxn>
                <a:cxn ang="0">
                  <a:pos x="14" y="7"/>
                </a:cxn>
                <a:cxn ang="0">
                  <a:pos x="33" y="0"/>
                </a:cxn>
                <a:cxn ang="0">
                  <a:pos x="92" y="1"/>
                </a:cxn>
                <a:cxn ang="0">
                  <a:pos x="108" y="3"/>
                </a:cxn>
                <a:cxn ang="0">
                  <a:pos x="126" y="3"/>
                </a:cxn>
                <a:cxn ang="0">
                  <a:pos x="151" y="0"/>
                </a:cxn>
                <a:cxn ang="0">
                  <a:pos x="229" y="6"/>
                </a:cxn>
                <a:cxn ang="0">
                  <a:pos x="249" y="7"/>
                </a:cxn>
                <a:cxn ang="0">
                  <a:pos x="266" y="8"/>
                </a:cxn>
                <a:cxn ang="0">
                  <a:pos x="286" y="10"/>
                </a:cxn>
                <a:cxn ang="0">
                  <a:pos x="304" y="11"/>
                </a:cxn>
                <a:cxn ang="0">
                  <a:pos x="323" y="12"/>
                </a:cxn>
                <a:cxn ang="0">
                  <a:pos x="339" y="18"/>
                </a:cxn>
                <a:cxn ang="0">
                  <a:pos x="351" y="15"/>
                </a:cxn>
                <a:cxn ang="0">
                  <a:pos x="365" y="11"/>
                </a:cxn>
                <a:cxn ang="0">
                  <a:pos x="385" y="6"/>
                </a:cxn>
                <a:cxn ang="0">
                  <a:pos x="403" y="1"/>
                </a:cxn>
                <a:cxn ang="0">
                  <a:pos x="427" y="6"/>
                </a:cxn>
                <a:cxn ang="0">
                  <a:pos x="411" y="14"/>
                </a:cxn>
                <a:cxn ang="0">
                  <a:pos x="400" y="18"/>
                </a:cxn>
                <a:cxn ang="0">
                  <a:pos x="391" y="19"/>
                </a:cxn>
                <a:cxn ang="0">
                  <a:pos x="382" y="22"/>
                </a:cxn>
                <a:cxn ang="0">
                  <a:pos x="376" y="21"/>
                </a:cxn>
                <a:cxn ang="0">
                  <a:pos x="368" y="39"/>
                </a:cxn>
                <a:cxn ang="0">
                  <a:pos x="356" y="58"/>
                </a:cxn>
                <a:cxn ang="0">
                  <a:pos x="352" y="77"/>
                </a:cxn>
                <a:cxn ang="0">
                  <a:pos x="321" y="69"/>
                </a:cxn>
                <a:cxn ang="0">
                  <a:pos x="329" y="58"/>
                </a:cxn>
                <a:cxn ang="0">
                  <a:pos x="336" y="45"/>
                </a:cxn>
                <a:cxn ang="0">
                  <a:pos x="330" y="41"/>
                </a:cxn>
                <a:cxn ang="0">
                  <a:pos x="323" y="44"/>
                </a:cxn>
                <a:cxn ang="0">
                  <a:pos x="316" y="46"/>
                </a:cxn>
                <a:cxn ang="0">
                  <a:pos x="307" y="45"/>
                </a:cxn>
                <a:cxn ang="0">
                  <a:pos x="300" y="43"/>
                </a:cxn>
                <a:cxn ang="0">
                  <a:pos x="291" y="37"/>
                </a:cxn>
                <a:cxn ang="0">
                  <a:pos x="270" y="36"/>
                </a:cxn>
                <a:cxn ang="0">
                  <a:pos x="251" y="35"/>
                </a:cxn>
                <a:cxn ang="0">
                  <a:pos x="231" y="34"/>
                </a:cxn>
                <a:cxn ang="0">
                  <a:pos x="210" y="33"/>
                </a:cxn>
                <a:cxn ang="0">
                  <a:pos x="190" y="32"/>
                </a:cxn>
                <a:cxn ang="0">
                  <a:pos x="166" y="30"/>
                </a:cxn>
                <a:cxn ang="0">
                  <a:pos x="142" y="30"/>
                </a:cxn>
                <a:cxn ang="0">
                  <a:pos x="117" y="30"/>
                </a:cxn>
                <a:cxn ang="0">
                  <a:pos x="93" y="30"/>
                </a:cxn>
                <a:cxn ang="0">
                  <a:pos x="69" y="27"/>
                </a:cxn>
                <a:cxn ang="0">
                  <a:pos x="59" y="48"/>
                </a:cxn>
                <a:cxn ang="0">
                  <a:pos x="56" y="76"/>
                </a:cxn>
              </a:cxnLst>
              <a:rect l="0" t="0" r="r" b="b"/>
              <a:pathLst>
                <a:path w="431" h="78">
                  <a:moveTo>
                    <a:pt x="26" y="77"/>
                  </a:moveTo>
                  <a:lnTo>
                    <a:pt x="26" y="71"/>
                  </a:lnTo>
                  <a:lnTo>
                    <a:pt x="26" y="64"/>
                  </a:lnTo>
                  <a:lnTo>
                    <a:pt x="26" y="58"/>
                  </a:lnTo>
                  <a:lnTo>
                    <a:pt x="27" y="52"/>
                  </a:lnTo>
                  <a:lnTo>
                    <a:pt x="29" y="46"/>
                  </a:lnTo>
                  <a:lnTo>
                    <a:pt x="33" y="42"/>
                  </a:lnTo>
                  <a:lnTo>
                    <a:pt x="39" y="39"/>
                  </a:lnTo>
                  <a:lnTo>
                    <a:pt x="43" y="38"/>
                  </a:lnTo>
                  <a:lnTo>
                    <a:pt x="48" y="35"/>
                  </a:lnTo>
                  <a:lnTo>
                    <a:pt x="51" y="32"/>
                  </a:lnTo>
                  <a:lnTo>
                    <a:pt x="54" y="30"/>
                  </a:lnTo>
                  <a:lnTo>
                    <a:pt x="51" y="27"/>
                  </a:lnTo>
                  <a:lnTo>
                    <a:pt x="48" y="25"/>
                  </a:lnTo>
                  <a:lnTo>
                    <a:pt x="45" y="25"/>
                  </a:lnTo>
                  <a:lnTo>
                    <a:pt x="41" y="25"/>
                  </a:lnTo>
                  <a:lnTo>
                    <a:pt x="37" y="25"/>
                  </a:lnTo>
                  <a:lnTo>
                    <a:pt x="33" y="25"/>
                  </a:lnTo>
                  <a:lnTo>
                    <a:pt x="30" y="26"/>
                  </a:lnTo>
                  <a:lnTo>
                    <a:pt x="25" y="25"/>
                  </a:lnTo>
                  <a:lnTo>
                    <a:pt x="22" y="23"/>
                  </a:lnTo>
                  <a:lnTo>
                    <a:pt x="18" y="23"/>
                  </a:lnTo>
                  <a:lnTo>
                    <a:pt x="13" y="23"/>
                  </a:lnTo>
                  <a:lnTo>
                    <a:pt x="9" y="23"/>
                  </a:lnTo>
                  <a:lnTo>
                    <a:pt x="5" y="23"/>
                  </a:lnTo>
                  <a:lnTo>
                    <a:pt x="2" y="21"/>
                  </a:lnTo>
                  <a:lnTo>
                    <a:pt x="0" y="19"/>
                  </a:lnTo>
                  <a:lnTo>
                    <a:pt x="0" y="14"/>
                  </a:lnTo>
                  <a:lnTo>
                    <a:pt x="7" y="11"/>
                  </a:lnTo>
                  <a:lnTo>
                    <a:pt x="14" y="7"/>
                  </a:lnTo>
                  <a:lnTo>
                    <a:pt x="22" y="4"/>
                  </a:lnTo>
                  <a:lnTo>
                    <a:pt x="29" y="1"/>
                  </a:lnTo>
                  <a:lnTo>
                    <a:pt x="33" y="0"/>
                  </a:lnTo>
                  <a:lnTo>
                    <a:pt x="79" y="0"/>
                  </a:lnTo>
                  <a:lnTo>
                    <a:pt x="86" y="1"/>
                  </a:lnTo>
                  <a:lnTo>
                    <a:pt x="92" y="1"/>
                  </a:lnTo>
                  <a:lnTo>
                    <a:pt x="98" y="2"/>
                  </a:lnTo>
                  <a:lnTo>
                    <a:pt x="104" y="2"/>
                  </a:lnTo>
                  <a:lnTo>
                    <a:pt x="108" y="3"/>
                  </a:lnTo>
                  <a:lnTo>
                    <a:pt x="115" y="3"/>
                  </a:lnTo>
                  <a:lnTo>
                    <a:pt x="121" y="3"/>
                  </a:lnTo>
                  <a:lnTo>
                    <a:pt x="126" y="3"/>
                  </a:lnTo>
                  <a:lnTo>
                    <a:pt x="136" y="5"/>
                  </a:lnTo>
                  <a:lnTo>
                    <a:pt x="145" y="4"/>
                  </a:lnTo>
                  <a:lnTo>
                    <a:pt x="151" y="0"/>
                  </a:lnTo>
                  <a:lnTo>
                    <a:pt x="234" y="0"/>
                  </a:lnTo>
                  <a:lnTo>
                    <a:pt x="232" y="2"/>
                  </a:lnTo>
                  <a:lnTo>
                    <a:pt x="229" y="6"/>
                  </a:lnTo>
                  <a:lnTo>
                    <a:pt x="235" y="6"/>
                  </a:lnTo>
                  <a:lnTo>
                    <a:pt x="241" y="6"/>
                  </a:lnTo>
                  <a:lnTo>
                    <a:pt x="249" y="7"/>
                  </a:lnTo>
                  <a:lnTo>
                    <a:pt x="254" y="7"/>
                  </a:lnTo>
                  <a:lnTo>
                    <a:pt x="260" y="8"/>
                  </a:lnTo>
                  <a:lnTo>
                    <a:pt x="266" y="8"/>
                  </a:lnTo>
                  <a:lnTo>
                    <a:pt x="273" y="9"/>
                  </a:lnTo>
                  <a:lnTo>
                    <a:pt x="280" y="9"/>
                  </a:lnTo>
                  <a:lnTo>
                    <a:pt x="286" y="10"/>
                  </a:lnTo>
                  <a:lnTo>
                    <a:pt x="292" y="11"/>
                  </a:lnTo>
                  <a:lnTo>
                    <a:pt x="298" y="11"/>
                  </a:lnTo>
                  <a:lnTo>
                    <a:pt x="304" y="11"/>
                  </a:lnTo>
                  <a:lnTo>
                    <a:pt x="311" y="11"/>
                  </a:lnTo>
                  <a:lnTo>
                    <a:pt x="317" y="12"/>
                  </a:lnTo>
                  <a:lnTo>
                    <a:pt x="323" y="12"/>
                  </a:lnTo>
                  <a:lnTo>
                    <a:pt x="329" y="13"/>
                  </a:lnTo>
                  <a:lnTo>
                    <a:pt x="334" y="16"/>
                  </a:lnTo>
                  <a:lnTo>
                    <a:pt x="339" y="18"/>
                  </a:lnTo>
                  <a:lnTo>
                    <a:pt x="343" y="18"/>
                  </a:lnTo>
                  <a:lnTo>
                    <a:pt x="347" y="17"/>
                  </a:lnTo>
                  <a:lnTo>
                    <a:pt x="351" y="15"/>
                  </a:lnTo>
                  <a:lnTo>
                    <a:pt x="356" y="14"/>
                  </a:lnTo>
                  <a:lnTo>
                    <a:pt x="360" y="12"/>
                  </a:lnTo>
                  <a:lnTo>
                    <a:pt x="365" y="11"/>
                  </a:lnTo>
                  <a:lnTo>
                    <a:pt x="372" y="9"/>
                  </a:lnTo>
                  <a:lnTo>
                    <a:pt x="379" y="7"/>
                  </a:lnTo>
                  <a:lnTo>
                    <a:pt x="385" y="6"/>
                  </a:lnTo>
                  <a:lnTo>
                    <a:pt x="392" y="5"/>
                  </a:lnTo>
                  <a:lnTo>
                    <a:pt x="397" y="3"/>
                  </a:lnTo>
                  <a:lnTo>
                    <a:pt x="403" y="1"/>
                  </a:lnTo>
                  <a:lnTo>
                    <a:pt x="404" y="0"/>
                  </a:lnTo>
                  <a:lnTo>
                    <a:pt x="430" y="0"/>
                  </a:lnTo>
                  <a:lnTo>
                    <a:pt x="427" y="6"/>
                  </a:lnTo>
                  <a:lnTo>
                    <a:pt x="422" y="10"/>
                  </a:lnTo>
                  <a:lnTo>
                    <a:pt x="418" y="13"/>
                  </a:lnTo>
                  <a:lnTo>
                    <a:pt x="411" y="14"/>
                  </a:lnTo>
                  <a:lnTo>
                    <a:pt x="407" y="17"/>
                  </a:lnTo>
                  <a:lnTo>
                    <a:pt x="403" y="18"/>
                  </a:lnTo>
                  <a:lnTo>
                    <a:pt x="400" y="18"/>
                  </a:lnTo>
                  <a:lnTo>
                    <a:pt x="397" y="19"/>
                  </a:lnTo>
                  <a:lnTo>
                    <a:pt x="394" y="19"/>
                  </a:lnTo>
                  <a:lnTo>
                    <a:pt x="391" y="19"/>
                  </a:lnTo>
                  <a:lnTo>
                    <a:pt x="388" y="20"/>
                  </a:lnTo>
                  <a:lnTo>
                    <a:pt x="384" y="23"/>
                  </a:lnTo>
                  <a:lnTo>
                    <a:pt x="382" y="22"/>
                  </a:lnTo>
                  <a:lnTo>
                    <a:pt x="380" y="21"/>
                  </a:lnTo>
                  <a:lnTo>
                    <a:pt x="378" y="21"/>
                  </a:lnTo>
                  <a:lnTo>
                    <a:pt x="376" y="21"/>
                  </a:lnTo>
                  <a:lnTo>
                    <a:pt x="373" y="28"/>
                  </a:lnTo>
                  <a:lnTo>
                    <a:pt x="372" y="34"/>
                  </a:lnTo>
                  <a:lnTo>
                    <a:pt x="368" y="39"/>
                  </a:lnTo>
                  <a:lnTo>
                    <a:pt x="363" y="42"/>
                  </a:lnTo>
                  <a:lnTo>
                    <a:pt x="358" y="49"/>
                  </a:lnTo>
                  <a:lnTo>
                    <a:pt x="356" y="58"/>
                  </a:lnTo>
                  <a:lnTo>
                    <a:pt x="356" y="67"/>
                  </a:lnTo>
                  <a:lnTo>
                    <a:pt x="353" y="73"/>
                  </a:lnTo>
                  <a:lnTo>
                    <a:pt x="352" y="77"/>
                  </a:lnTo>
                  <a:lnTo>
                    <a:pt x="321" y="77"/>
                  </a:lnTo>
                  <a:lnTo>
                    <a:pt x="322" y="75"/>
                  </a:lnTo>
                  <a:lnTo>
                    <a:pt x="321" y="69"/>
                  </a:lnTo>
                  <a:lnTo>
                    <a:pt x="323" y="64"/>
                  </a:lnTo>
                  <a:lnTo>
                    <a:pt x="325" y="60"/>
                  </a:lnTo>
                  <a:lnTo>
                    <a:pt x="329" y="58"/>
                  </a:lnTo>
                  <a:lnTo>
                    <a:pt x="333" y="55"/>
                  </a:lnTo>
                  <a:lnTo>
                    <a:pt x="336" y="50"/>
                  </a:lnTo>
                  <a:lnTo>
                    <a:pt x="336" y="45"/>
                  </a:lnTo>
                  <a:lnTo>
                    <a:pt x="335" y="39"/>
                  </a:lnTo>
                  <a:lnTo>
                    <a:pt x="332" y="40"/>
                  </a:lnTo>
                  <a:lnTo>
                    <a:pt x="330" y="41"/>
                  </a:lnTo>
                  <a:lnTo>
                    <a:pt x="327" y="42"/>
                  </a:lnTo>
                  <a:lnTo>
                    <a:pt x="325" y="42"/>
                  </a:lnTo>
                  <a:lnTo>
                    <a:pt x="323" y="44"/>
                  </a:lnTo>
                  <a:lnTo>
                    <a:pt x="320" y="45"/>
                  </a:lnTo>
                  <a:lnTo>
                    <a:pt x="318" y="45"/>
                  </a:lnTo>
                  <a:lnTo>
                    <a:pt x="316" y="46"/>
                  </a:lnTo>
                  <a:lnTo>
                    <a:pt x="313" y="46"/>
                  </a:lnTo>
                  <a:lnTo>
                    <a:pt x="310" y="46"/>
                  </a:lnTo>
                  <a:lnTo>
                    <a:pt x="307" y="45"/>
                  </a:lnTo>
                  <a:lnTo>
                    <a:pt x="306" y="45"/>
                  </a:lnTo>
                  <a:lnTo>
                    <a:pt x="303" y="45"/>
                  </a:lnTo>
                  <a:lnTo>
                    <a:pt x="300" y="43"/>
                  </a:lnTo>
                  <a:lnTo>
                    <a:pt x="299" y="41"/>
                  </a:lnTo>
                  <a:lnTo>
                    <a:pt x="297" y="38"/>
                  </a:lnTo>
                  <a:lnTo>
                    <a:pt x="291" y="37"/>
                  </a:lnTo>
                  <a:lnTo>
                    <a:pt x="284" y="36"/>
                  </a:lnTo>
                  <a:lnTo>
                    <a:pt x="277" y="36"/>
                  </a:lnTo>
                  <a:lnTo>
                    <a:pt x="270" y="36"/>
                  </a:lnTo>
                  <a:lnTo>
                    <a:pt x="264" y="36"/>
                  </a:lnTo>
                  <a:lnTo>
                    <a:pt x="257" y="35"/>
                  </a:lnTo>
                  <a:lnTo>
                    <a:pt x="251" y="35"/>
                  </a:lnTo>
                  <a:lnTo>
                    <a:pt x="244" y="35"/>
                  </a:lnTo>
                  <a:lnTo>
                    <a:pt x="237" y="35"/>
                  </a:lnTo>
                  <a:lnTo>
                    <a:pt x="231" y="34"/>
                  </a:lnTo>
                  <a:lnTo>
                    <a:pt x="224" y="33"/>
                  </a:lnTo>
                  <a:lnTo>
                    <a:pt x="217" y="33"/>
                  </a:lnTo>
                  <a:lnTo>
                    <a:pt x="210" y="33"/>
                  </a:lnTo>
                  <a:lnTo>
                    <a:pt x="204" y="32"/>
                  </a:lnTo>
                  <a:lnTo>
                    <a:pt x="197" y="32"/>
                  </a:lnTo>
                  <a:lnTo>
                    <a:pt x="190" y="32"/>
                  </a:lnTo>
                  <a:lnTo>
                    <a:pt x="182" y="31"/>
                  </a:lnTo>
                  <a:lnTo>
                    <a:pt x="175" y="30"/>
                  </a:lnTo>
                  <a:lnTo>
                    <a:pt x="166" y="30"/>
                  </a:lnTo>
                  <a:lnTo>
                    <a:pt x="158" y="30"/>
                  </a:lnTo>
                  <a:lnTo>
                    <a:pt x="150" y="30"/>
                  </a:lnTo>
                  <a:lnTo>
                    <a:pt x="142" y="30"/>
                  </a:lnTo>
                  <a:lnTo>
                    <a:pt x="133" y="30"/>
                  </a:lnTo>
                  <a:lnTo>
                    <a:pt x="125" y="30"/>
                  </a:lnTo>
                  <a:lnTo>
                    <a:pt x="117" y="30"/>
                  </a:lnTo>
                  <a:lnTo>
                    <a:pt x="108" y="30"/>
                  </a:lnTo>
                  <a:lnTo>
                    <a:pt x="102" y="30"/>
                  </a:lnTo>
                  <a:lnTo>
                    <a:pt x="93" y="30"/>
                  </a:lnTo>
                  <a:lnTo>
                    <a:pt x="85" y="29"/>
                  </a:lnTo>
                  <a:lnTo>
                    <a:pt x="77" y="28"/>
                  </a:lnTo>
                  <a:lnTo>
                    <a:pt x="69" y="27"/>
                  </a:lnTo>
                  <a:lnTo>
                    <a:pt x="60" y="25"/>
                  </a:lnTo>
                  <a:lnTo>
                    <a:pt x="59" y="36"/>
                  </a:lnTo>
                  <a:lnTo>
                    <a:pt x="59" y="48"/>
                  </a:lnTo>
                  <a:lnTo>
                    <a:pt x="59" y="60"/>
                  </a:lnTo>
                  <a:lnTo>
                    <a:pt x="58" y="71"/>
                  </a:lnTo>
                  <a:lnTo>
                    <a:pt x="56" y="76"/>
                  </a:lnTo>
                  <a:lnTo>
                    <a:pt x="55" y="77"/>
                  </a:lnTo>
                  <a:lnTo>
                    <a:pt x="26" y="77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282" name="Freeform 281"/>
            <p:cNvSpPr>
              <a:spLocks/>
            </p:cNvSpPr>
            <p:nvPr/>
          </p:nvSpPr>
          <p:spPr bwMode="auto">
            <a:xfrm>
              <a:off x="1611" y="2896"/>
              <a:ext cx="204" cy="43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2" y="32"/>
                </a:cxn>
                <a:cxn ang="0">
                  <a:pos x="0" y="18"/>
                </a:cxn>
                <a:cxn ang="0">
                  <a:pos x="3" y="16"/>
                </a:cxn>
                <a:cxn ang="0">
                  <a:pos x="5" y="14"/>
                </a:cxn>
                <a:cxn ang="0">
                  <a:pos x="8" y="12"/>
                </a:cxn>
                <a:cxn ang="0">
                  <a:pos x="11" y="11"/>
                </a:cxn>
                <a:cxn ang="0">
                  <a:pos x="14" y="9"/>
                </a:cxn>
                <a:cxn ang="0">
                  <a:pos x="17" y="7"/>
                </a:cxn>
                <a:cxn ang="0">
                  <a:pos x="19" y="6"/>
                </a:cxn>
                <a:cxn ang="0">
                  <a:pos x="21" y="4"/>
                </a:cxn>
                <a:cxn ang="0">
                  <a:pos x="23" y="4"/>
                </a:cxn>
                <a:cxn ang="0">
                  <a:pos x="25" y="1"/>
                </a:cxn>
                <a:cxn ang="0">
                  <a:pos x="27" y="0"/>
                </a:cxn>
                <a:cxn ang="0">
                  <a:pos x="29" y="4"/>
                </a:cxn>
                <a:cxn ang="0">
                  <a:pos x="30" y="11"/>
                </a:cxn>
                <a:cxn ang="0">
                  <a:pos x="30" y="18"/>
                </a:cxn>
                <a:cxn ang="0">
                  <a:pos x="30" y="26"/>
                </a:cxn>
                <a:cxn ang="0">
                  <a:pos x="35" y="32"/>
                </a:cxn>
                <a:cxn ang="0">
                  <a:pos x="42" y="29"/>
                </a:cxn>
                <a:cxn ang="0">
                  <a:pos x="49" y="26"/>
                </a:cxn>
                <a:cxn ang="0">
                  <a:pos x="55" y="24"/>
                </a:cxn>
                <a:cxn ang="0">
                  <a:pos x="63" y="22"/>
                </a:cxn>
                <a:cxn ang="0">
                  <a:pos x="71" y="21"/>
                </a:cxn>
                <a:cxn ang="0">
                  <a:pos x="79" y="21"/>
                </a:cxn>
                <a:cxn ang="0">
                  <a:pos x="87" y="21"/>
                </a:cxn>
                <a:cxn ang="0">
                  <a:pos x="95" y="21"/>
                </a:cxn>
                <a:cxn ang="0">
                  <a:pos x="102" y="21"/>
                </a:cxn>
                <a:cxn ang="0">
                  <a:pos x="109" y="21"/>
                </a:cxn>
                <a:cxn ang="0">
                  <a:pos x="116" y="22"/>
                </a:cxn>
                <a:cxn ang="0">
                  <a:pos x="122" y="23"/>
                </a:cxn>
                <a:cxn ang="0">
                  <a:pos x="129" y="23"/>
                </a:cxn>
                <a:cxn ang="0">
                  <a:pos x="136" y="24"/>
                </a:cxn>
                <a:cxn ang="0">
                  <a:pos x="142" y="24"/>
                </a:cxn>
                <a:cxn ang="0">
                  <a:pos x="149" y="25"/>
                </a:cxn>
                <a:cxn ang="0">
                  <a:pos x="155" y="26"/>
                </a:cxn>
                <a:cxn ang="0">
                  <a:pos x="162" y="26"/>
                </a:cxn>
                <a:cxn ang="0">
                  <a:pos x="169" y="28"/>
                </a:cxn>
                <a:cxn ang="0">
                  <a:pos x="176" y="29"/>
                </a:cxn>
                <a:cxn ang="0">
                  <a:pos x="182" y="31"/>
                </a:cxn>
                <a:cxn ang="0">
                  <a:pos x="188" y="32"/>
                </a:cxn>
                <a:cxn ang="0">
                  <a:pos x="195" y="35"/>
                </a:cxn>
                <a:cxn ang="0">
                  <a:pos x="201" y="37"/>
                </a:cxn>
                <a:cxn ang="0">
                  <a:pos x="203" y="41"/>
                </a:cxn>
                <a:cxn ang="0">
                  <a:pos x="201" y="42"/>
                </a:cxn>
                <a:cxn ang="0">
                  <a:pos x="103" y="42"/>
                </a:cxn>
                <a:cxn ang="0">
                  <a:pos x="95" y="41"/>
                </a:cxn>
                <a:cxn ang="0">
                  <a:pos x="88" y="40"/>
                </a:cxn>
                <a:cxn ang="0">
                  <a:pos x="81" y="41"/>
                </a:cxn>
                <a:cxn ang="0">
                  <a:pos x="74" y="41"/>
                </a:cxn>
                <a:cxn ang="0">
                  <a:pos x="67" y="41"/>
                </a:cxn>
                <a:cxn ang="0">
                  <a:pos x="60" y="41"/>
                </a:cxn>
                <a:cxn ang="0">
                  <a:pos x="53" y="41"/>
                </a:cxn>
                <a:cxn ang="0">
                  <a:pos x="47" y="40"/>
                </a:cxn>
                <a:cxn ang="0">
                  <a:pos x="40" y="40"/>
                </a:cxn>
                <a:cxn ang="0">
                  <a:pos x="32" y="40"/>
                </a:cxn>
                <a:cxn ang="0">
                  <a:pos x="31" y="42"/>
                </a:cxn>
                <a:cxn ang="0">
                  <a:pos x="0" y="42"/>
                </a:cxn>
              </a:cxnLst>
              <a:rect l="0" t="0" r="r" b="b"/>
              <a:pathLst>
                <a:path w="204" h="43">
                  <a:moveTo>
                    <a:pt x="0" y="42"/>
                  </a:moveTo>
                  <a:lnTo>
                    <a:pt x="2" y="32"/>
                  </a:lnTo>
                  <a:lnTo>
                    <a:pt x="0" y="18"/>
                  </a:lnTo>
                  <a:lnTo>
                    <a:pt x="3" y="16"/>
                  </a:lnTo>
                  <a:lnTo>
                    <a:pt x="5" y="14"/>
                  </a:lnTo>
                  <a:lnTo>
                    <a:pt x="8" y="12"/>
                  </a:lnTo>
                  <a:lnTo>
                    <a:pt x="11" y="11"/>
                  </a:lnTo>
                  <a:lnTo>
                    <a:pt x="14" y="9"/>
                  </a:lnTo>
                  <a:lnTo>
                    <a:pt x="17" y="7"/>
                  </a:lnTo>
                  <a:lnTo>
                    <a:pt x="19" y="6"/>
                  </a:lnTo>
                  <a:lnTo>
                    <a:pt x="21" y="4"/>
                  </a:lnTo>
                  <a:lnTo>
                    <a:pt x="23" y="4"/>
                  </a:lnTo>
                  <a:lnTo>
                    <a:pt x="25" y="1"/>
                  </a:lnTo>
                  <a:lnTo>
                    <a:pt x="27" y="0"/>
                  </a:lnTo>
                  <a:lnTo>
                    <a:pt x="29" y="4"/>
                  </a:lnTo>
                  <a:lnTo>
                    <a:pt x="30" y="11"/>
                  </a:lnTo>
                  <a:lnTo>
                    <a:pt x="30" y="18"/>
                  </a:lnTo>
                  <a:lnTo>
                    <a:pt x="30" y="26"/>
                  </a:lnTo>
                  <a:lnTo>
                    <a:pt x="35" y="32"/>
                  </a:lnTo>
                  <a:lnTo>
                    <a:pt x="42" y="29"/>
                  </a:lnTo>
                  <a:lnTo>
                    <a:pt x="49" y="26"/>
                  </a:lnTo>
                  <a:lnTo>
                    <a:pt x="55" y="24"/>
                  </a:lnTo>
                  <a:lnTo>
                    <a:pt x="63" y="22"/>
                  </a:lnTo>
                  <a:lnTo>
                    <a:pt x="71" y="21"/>
                  </a:lnTo>
                  <a:lnTo>
                    <a:pt x="79" y="21"/>
                  </a:lnTo>
                  <a:lnTo>
                    <a:pt x="87" y="21"/>
                  </a:lnTo>
                  <a:lnTo>
                    <a:pt x="95" y="21"/>
                  </a:lnTo>
                  <a:lnTo>
                    <a:pt x="102" y="21"/>
                  </a:lnTo>
                  <a:lnTo>
                    <a:pt x="109" y="21"/>
                  </a:lnTo>
                  <a:lnTo>
                    <a:pt x="116" y="22"/>
                  </a:lnTo>
                  <a:lnTo>
                    <a:pt x="122" y="23"/>
                  </a:lnTo>
                  <a:lnTo>
                    <a:pt x="129" y="23"/>
                  </a:lnTo>
                  <a:lnTo>
                    <a:pt x="136" y="24"/>
                  </a:lnTo>
                  <a:lnTo>
                    <a:pt x="142" y="24"/>
                  </a:lnTo>
                  <a:lnTo>
                    <a:pt x="149" y="25"/>
                  </a:lnTo>
                  <a:lnTo>
                    <a:pt x="155" y="26"/>
                  </a:lnTo>
                  <a:lnTo>
                    <a:pt x="162" y="26"/>
                  </a:lnTo>
                  <a:lnTo>
                    <a:pt x="169" y="28"/>
                  </a:lnTo>
                  <a:lnTo>
                    <a:pt x="176" y="29"/>
                  </a:lnTo>
                  <a:lnTo>
                    <a:pt x="182" y="31"/>
                  </a:lnTo>
                  <a:lnTo>
                    <a:pt x="188" y="32"/>
                  </a:lnTo>
                  <a:lnTo>
                    <a:pt x="195" y="35"/>
                  </a:lnTo>
                  <a:lnTo>
                    <a:pt x="201" y="37"/>
                  </a:lnTo>
                  <a:lnTo>
                    <a:pt x="203" y="41"/>
                  </a:lnTo>
                  <a:lnTo>
                    <a:pt x="201" y="42"/>
                  </a:lnTo>
                  <a:lnTo>
                    <a:pt x="103" y="42"/>
                  </a:lnTo>
                  <a:lnTo>
                    <a:pt x="95" y="41"/>
                  </a:lnTo>
                  <a:lnTo>
                    <a:pt x="88" y="40"/>
                  </a:lnTo>
                  <a:lnTo>
                    <a:pt x="81" y="41"/>
                  </a:lnTo>
                  <a:lnTo>
                    <a:pt x="74" y="41"/>
                  </a:lnTo>
                  <a:lnTo>
                    <a:pt x="67" y="41"/>
                  </a:lnTo>
                  <a:lnTo>
                    <a:pt x="60" y="41"/>
                  </a:lnTo>
                  <a:lnTo>
                    <a:pt x="53" y="41"/>
                  </a:lnTo>
                  <a:lnTo>
                    <a:pt x="47" y="40"/>
                  </a:lnTo>
                  <a:lnTo>
                    <a:pt x="40" y="40"/>
                  </a:lnTo>
                  <a:lnTo>
                    <a:pt x="32" y="40"/>
                  </a:lnTo>
                  <a:lnTo>
                    <a:pt x="31" y="42"/>
                  </a:lnTo>
                  <a:lnTo>
                    <a:pt x="0" y="42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283" name="Freeform 282"/>
            <p:cNvSpPr>
              <a:spLocks/>
            </p:cNvSpPr>
            <p:nvPr/>
          </p:nvSpPr>
          <p:spPr bwMode="auto">
            <a:xfrm>
              <a:off x="603" y="2950"/>
              <a:ext cx="203" cy="67"/>
            </a:xfrm>
            <a:custGeom>
              <a:avLst/>
              <a:gdLst/>
              <a:ahLst/>
              <a:cxnLst>
                <a:cxn ang="0">
                  <a:pos x="4" y="65"/>
                </a:cxn>
                <a:cxn ang="0">
                  <a:pos x="13" y="64"/>
                </a:cxn>
                <a:cxn ang="0">
                  <a:pos x="19" y="62"/>
                </a:cxn>
                <a:cxn ang="0">
                  <a:pos x="25" y="59"/>
                </a:cxn>
                <a:cxn ang="0">
                  <a:pos x="31" y="56"/>
                </a:cxn>
                <a:cxn ang="0">
                  <a:pos x="37" y="53"/>
                </a:cxn>
                <a:cxn ang="0">
                  <a:pos x="40" y="49"/>
                </a:cxn>
                <a:cxn ang="0">
                  <a:pos x="41" y="41"/>
                </a:cxn>
                <a:cxn ang="0">
                  <a:pos x="50" y="38"/>
                </a:cxn>
                <a:cxn ang="0">
                  <a:pos x="57" y="34"/>
                </a:cxn>
                <a:cxn ang="0">
                  <a:pos x="67" y="30"/>
                </a:cxn>
                <a:cxn ang="0">
                  <a:pos x="75" y="26"/>
                </a:cxn>
                <a:cxn ang="0">
                  <a:pos x="82" y="21"/>
                </a:cxn>
                <a:cxn ang="0">
                  <a:pos x="90" y="17"/>
                </a:cxn>
                <a:cxn ang="0">
                  <a:pos x="99" y="16"/>
                </a:cxn>
                <a:cxn ang="0">
                  <a:pos x="109" y="13"/>
                </a:cxn>
                <a:cxn ang="0">
                  <a:pos x="118" y="11"/>
                </a:cxn>
                <a:cxn ang="0">
                  <a:pos x="130" y="9"/>
                </a:cxn>
                <a:cxn ang="0">
                  <a:pos x="144" y="6"/>
                </a:cxn>
                <a:cxn ang="0">
                  <a:pos x="158" y="2"/>
                </a:cxn>
                <a:cxn ang="0">
                  <a:pos x="172" y="1"/>
                </a:cxn>
                <a:cxn ang="0">
                  <a:pos x="183" y="1"/>
                </a:cxn>
                <a:cxn ang="0">
                  <a:pos x="188" y="0"/>
                </a:cxn>
                <a:cxn ang="0">
                  <a:pos x="194" y="1"/>
                </a:cxn>
                <a:cxn ang="0">
                  <a:pos x="199" y="3"/>
                </a:cxn>
                <a:cxn ang="0">
                  <a:pos x="202" y="6"/>
                </a:cxn>
                <a:cxn ang="0">
                  <a:pos x="198" y="10"/>
                </a:cxn>
                <a:cxn ang="0">
                  <a:pos x="191" y="13"/>
                </a:cxn>
                <a:cxn ang="0">
                  <a:pos x="184" y="16"/>
                </a:cxn>
                <a:cxn ang="0">
                  <a:pos x="178" y="17"/>
                </a:cxn>
                <a:cxn ang="0">
                  <a:pos x="172" y="17"/>
                </a:cxn>
                <a:cxn ang="0">
                  <a:pos x="165" y="17"/>
                </a:cxn>
                <a:cxn ang="0">
                  <a:pos x="158" y="18"/>
                </a:cxn>
                <a:cxn ang="0">
                  <a:pos x="152" y="18"/>
                </a:cxn>
                <a:cxn ang="0">
                  <a:pos x="144" y="19"/>
                </a:cxn>
                <a:cxn ang="0">
                  <a:pos x="136" y="18"/>
                </a:cxn>
                <a:cxn ang="0">
                  <a:pos x="128" y="20"/>
                </a:cxn>
                <a:cxn ang="0">
                  <a:pos x="117" y="22"/>
                </a:cxn>
                <a:cxn ang="0">
                  <a:pos x="101" y="25"/>
                </a:cxn>
                <a:cxn ang="0">
                  <a:pos x="87" y="31"/>
                </a:cxn>
                <a:cxn ang="0">
                  <a:pos x="77" y="39"/>
                </a:cxn>
                <a:cxn ang="0">
                  <a:pos x="68" y="48"/>
                </a:cxn>
                <a:cxn ang="0">
                  <a:pos x="59" y="54"/>
                </a:cxn>
                <a:cxn ang="0">
                  <a:pos x="51" y="59"/>
                </a:cxn>
                <a:cxn ang="0">
                  <a:pos x="43" y="64"/>
                </a:cxn>
                <a:cxn ang="0">
                  <a:pos x="0" y="66"/>
                </a:cxn>
              </a:cxnLst>
              <a:rect l="0" t="0" r="r" b="b"/>
              <a:pathLst>
                <a:path w="203" h="67">
                  <a:moveTo>
                    <a:pt x="0" y="66"/>
                  </a:moveTo>
                  <a:lnTo>
                    <a:pt x="4" y="65"/>
                  </a:lnTo>
                  <a:lnTo>
                    <a:pt x="8" y="64"/>
                  </a:lnTo>
                  <a:lnTo>
                    <a:pt x="13" y="64"/>
                  </a:lnTo>
                  <a:lnTo>
                    <a:pt x="16" y="63"/>
                  </a:lnTo>
                  <a:lnTo>
                    <a:pt x="19" y="62"/>
                  </a:lnTo>
                  <a:lnTo>
                    <a:pt x="22" y="61"/>
                  </a:lnTo>
                  <a:lnTo>
                    <a:pt x="25" y="59"/>
                  </a:lnTo>
                  <a:lnTo>
                    <a:pt x="28" y="58"/>
                  </a:lnTo>
                  <a:lnTo>
                    <a:pt x="31" y="56"/>
                  </a:lnTo>
                  <a:lnTo>
                    <a:pt x="34" y="55"/>
                  </a:lnTo>
                  <a:lnTo>
                    <a:pt x="37" y="53"/>
                  </a:lnTo>
                  <a:lnTo>
                    <a:pt x="39" y="51"/>
                  </a:lnTo>
                  <a:lnTo>
                    <a:pt x="40" y="49"/>
                  </a:lnTo>
                  <a:lnTo>
                    <a:pt x="40" y="46"/>
                  </a:lnTo>
                  <a:lnTo>
                    <a:pt x="41" y="41"/>
                  </a:lnTo>
                  <a:lnTo>
                    <a:pt x="45" y="39"/>
                  </a:lnTo>
                  <a:lnTo>
                    <a:pt x="50" y="38"/>
                  </a:lnTo>
                  <a:lnTo>
                    <a:pt x="53" y="35"/>
                  </a:lnTo>
                  <a:lnTo>
                    <a:pt x="57" y="34"/>
                  </a:lnTo>
                  <a:lnTo>
                    <a:pt x="62" y="32"/>
                  </a:lnTo>
                  <a:lnTo>
                    <a:pt x="67" y="30"/>
                  </a:lnTo>
                  <a:lnTo>
                    <a:pt x="71" y="28"/>
                  </a:lnTo>
                  <a:lnTo>
                    <a:pt x="75" y="26"/>
                  </a:lnTo>
                  <a:lnTo>
                    <a:pt x="79" y="23"/>
                  </a:lnTo>
                  <a:lnTo>
                    <a:pt x="82" y="21"/>
                  </a:lnTo>
                  <a:lnTo>
                    <a:pt x="85" y="17"/>
                  </a:lnTo>
                  <a:lnTo>
                    <a:pt x="90" y="17"/>
                  </a:lnTo>
                  <a:lnTo>
                    <a:pt x="94" y="17"/>
                  </a:lnTo>
                  <a:lnTo>
                    <a:pt x="99" y="16"/>
                  </a:lnTo>
                  <a:lnTo>
                    <a:pt x="104" y="15"/>
                  </a:lnTo>
                  <a:lnTo>
                    <a:pt x="109" y="13"/>
                  </a:lnTo>
                  <a:lnTo>
                    <a:pt x="114" y="12"/>
                  </a:lnTo>
                  <a:lnTo>
                    <a:pt x="118" y="11"/>
                  </a:lnTo>
                  <a:lnTo>
                    <a:pt x="122" y="10"/>
                  </a:lnTo>
                  <a:lnTo>
                    <a:pt x="130" y="9"/>
                  </a:lnTo>
                  <a:lnTo>
                    <a:pt x="137" y="7"/>
                  </a:lnTo>
                  <a:lnTo>
                    <a:pt x="144" y="6"/>
                  </a:lnTo>
                  <a:lnTo>
                    <a:pt x="151" y="3"/>
                  </a:lnTo>
                  <a:lnTo>
                    <a:pt x="158" y="2"/>
                  </a:lnTo>
                  <a:lnTo>
                    <a:pt x="165" y="1"/>
                  </a:lnTo>
                  <a:lnTo>
                    <a:pt x="172" y="1"/>
                  </a:lnTo>
                  <a:lnTo>
                    <a:pt x="180" y="3"/>
                  </a:lnTo>
                  <a:lnTo>
                    <a:pt x="183" y="1"/>
                  </a:lnTo>
                  <a:lnTo>
                    <a:pt x="185" y="0"/>
                  </a:lnTo>
                  <a:lnTo>
                    <a:pt x="188" y="0"/>
                  </a:lnTo>
                  <a:lnTo>
                    <a:pt x="191" y="1"/>
                  </a:lnTo>
                  <a:lnTo>
                    <a:pt x="194" y="1"/>
                  </a:lnTo>
                  <a:lnTo>
                    <a:pt x="197" y="2"/>
                  </a:lnTo>
                  <a:lnTo>
                    <a:pt x="199" y="3"/>
                  </a:lnTo>
                  <a:lnTo>
                    <a:pt x="202" y="3"/>
                  </a:lnTo>
                  <a:lnTo>
                    <a:pt x="202" y="6"/>
                  </a:lnTo>
                  <a:lnTo>
                    <a:pt x="200" y="9"/>
                  </a:lnTo>
                  <a:lnTo>
                    <a:pt x="198" y="10"/>
                  </a:lnTo>
                  <a:lnTo>
                    <a:pt x="195" y="12"/>
                  </a:lnTo>
                  <a:lnTo>
                    <a:pt x="191" y="13"/>
                  </a:lnTo>
                  <a:lnTo>
                    <a:pt x="187" y="15"/>
                  </a:lnTo>
                  <a:lnTo>
                    <a:pt x="184" y="16"/>
                  </a:lnTo>
                  <a:lnTo>
                    <a:pt x="180" y="17"/>
                  </a:lnTo>
                  <a:lnTo>
                    <a:pt x="178" y="17"/>
                  </a:lnTo>
                  <a:lnTo>
                    <a:pt x="175" y="17"/>
                  </a:lnTo>
                  <a:lnTo>
                    <a:pt x="172" y="17"/>
                  </a:lnTo>
                  <a:lnTo>
                    <a:pt x="168" y="17"/>
                  </a:lnTo>
                  <a:lnTo>
                    <a:pt x="165" y="17"/>
                  </a:lnTo>
                  <a:lnTo>
                    <a:pt x="161" y="17"/>
                  </a:lnTo>
                  <a:lnTo>
                    <a:pt x="158" y="18"/>
                  </a:lnTo>
                  <a:lnTo>
                    <a:pt x="155" y="17"/>
                  </a:lnTo>
                  <a:lnTo>
                    <a:pt x="152" y="18"/>
                  </a:lnTo>
                  <a:lnTo>
                    <a:pt x="148" y="19"/>
                  </a:lnTo>
                  <a:lnTo>
                    <a:pt x="144" y="19"/>
                  </a:lnTo>
                  <a:lnTo>
                    <a:pt x="140" y="18"/>
                  </a:lnTo>
                  <a:lnTo>
                    <a:pt x="136" y="18"/>
                  </a:lnTo>
                  <a:lnTo>
                    <a:pt x="132" y="19"/>
                  </a:lnTo>
                  <a:lnTo>
                    <a:pt x="128" y="20"/>
                  </a:lnTo>
                  <a:lnTo>
                    <a:pt x="124" y="22"/>
                  </a:lnTo>
                  <a:lnTo>
                    <a:pt x="117" y="22"/>
                  </a:lnTo>
                  <a:lnTo>
                    <a:pt x="109" y="23"/>
                  </a:lnTo>
                  <a:lnTo>
                    <a:pt x="101" y="25"/>
                  </a:lnTo>
                  <a:lnTo>
                    <a:pt x="94" y="28"/>
                  </a:lnTo>
                  <a:lnTo>
                    <a:pt x="87" y="31"/>
                  </a:lnTo>
                  <a:lnTo>
                    <a:pt x="82" y="35"/>
                  </a:lnTo>
                  <a:lnTo>
                    <a:pt x="77" y="39"/>
                  </a:lnTo>
                  <a:lnTo>
                    <a:pt x="71" y="45"/>
                  </a:lnTo>
                  <a:lnTo>
                    <a:pt x="68" y="48"/>
                  </a:lnTo>
                  <a:lnTo>
                    <a:pt x="64" y="50"/>
                  </a:lnTo>
                  <a:lnTo>
                    <a:pt x="59" y="54"/>
                  </a:lnTo>
                  <a:lnTo>
                    <a:pt x="55" y="56"/>
                  </a:lnTo>
                  <a:lnTo>
                    <a:pt x="51" y="59"/>
                  </a:lnTo>
                  <a:lnTo>
                    <a:pt x="47" y="61"/>
                  </a:lnTo>
                  <a:lnTo>
                    <a:pt x="43" y="64"/>
                  </a:lnTo>
                  <a:lnTo>
                    <a:pt x="38" y="66"/>
                  </a:lnTo>
                  <a:lnTo>
                    <a:pt x="0" y="66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284" name="Freeform 283"/>
            <p:cNvSpPr>
              <a:spLocks/>
            </p:cNvSpPr>
            <p:nvPr/>
          </p:nvSpPr>
          <p:spPr bwMode="auto">
            <a:xfrm>
              <a:off x="803" y="2944"/>
              <a:ext cx="126" cy="73"/>
            </a:xfrm>
            <a:custGeom>
              <a:avLst/>
              <a:gdLst/>
              <a:ahLst/>
              <a:cxnLst>
                <a:cxn ang="0">
                  <a:pos x="2" y="72"/>
                </a:cxn>
                <a:cxn ang="0">
                  <a:pos x="0" y="59"/>
                </a:cxn>
                <a:cxn ang="0">
                  <a:pos x="3" y="48"/>
                </a:cxn>
                <a:cxn ang="0">
                  <a:pos x="5" y="38"/>
                </a:cxn>
                <a:cxn ang="0">
                  <a:pos x="9" y="29"/>
                </a:cxn>
                <a:cxn ang="0">
                  <a:pos x="15" y="21"/>
                </a:cxn>
                <a:cxn ang="0">
                  <a:pos x="22" y="20"/>
                </a:cxn>
                <a:cxn ang="0">
                  <a:pos x="26" y="21"/>
                </a:cxn>
                <a:cxn ang="0">
                  <a:pos x="27" y="30"/>
                </a:cxn>
                <a:cxn ang="0">
                  <a:pos x="25" y="42"/>
                </a:cxn>
                <a:cxn ang="0">
                  <a:pos x="36" y="46"/>
                </a:cxn>
                <a:cxn ang="0">
                  <a:pos x="48" y="46"/>
                </a:cxn>
                <a:cxn ang="0">
                  <a:pos x="58" y="45"/>
                </a:cxn>
                <a:cxn ang="0">
                  <a:pos x="69" y="42"/>
                </a:cxn>
                <a:cxn ang="0">
                  <a:pos x="73" y="30"/>
                </a:cxn>
                <a:cxn ang="0">
                  <a:pos x="70" y="10"/>
                </a:cxn>
                <a:cxn ang="0">
                  <a:pos x="79" y="0"/>
                </a:cxn>
                <a:cxn ang="0">
                  <a:pos x="79" y="8"/>
                </a:cxn>
                <a:cxn ang="0">
                  <a:pos x="79" y="15"/>
                </a:cxn>
                <a:cxn ang="0">
                  <a:pos x="87" y="27"/>
                </a:cxn>
                <a:cxn ang="0">
                  <a:pos x="81" y="42"/>
                </a:cxn>
                <a:cxn ang="0">
                  <a:pos x="82" y="52"/>
                </a:cxn>
                <a:cxn ang="0">
                  <a:pos x="87" y="52"/>
                </a:cxn>
                <a:cxn ang="0">
                  <a:pos x="91" y="51"/>
                </a:cxn>
                <a:cxn ang="0">
                  <a:pos x="95" y="50"/>
                </a:cxn>
                <a:cxn ang="0">
                  <a:pos x="99" y="49"/>
                </a:cxn>
                <a:cxn ang="0">
                  <a:pos x="103" y="45"/>
                </a:cxn>
                <a:cxn ang="0">
                  <a:pos x="107" y="42"/>
                </a:cxn>
                <a:cxn ang="0">
                  <a:pos x="113" y="41"/>
                </a:cxn>
                <a:cxn ang="0">
                  <a:pos x="118" y="42"/>
                </a:cxn>
                <a:cxn ang="0">
                  <a:pos x="118" y="46"/>
                </a:cxn>
                <a:cxn ang="0">
                  <a:pos x="115" y="52"/>
                </a:cxn>
                <a:cxn ang="0">
                  <a:pos x="118" y="55"/>
                </a:cxn>
                <a:cxn ang="0">
                  <a:pos x="123" y="56"/>
                </a:cxn>
                <a:cxn ang="0">
                  <a:pos x="124" y="59"/>
                </a:cxn>
                <a:cxn ang="0">
                  <a:pos x="122" y="66"/>
                </a:cxn>
                <a:cxn ang="0">
                  <a:pos x="117" y="72"/>
                </a:cxn>
              </a:cxnLst>
              <a:rect l="0" t="0" r="r" b="b"/>
              <a:pathLst>
                <a:path w="126" h="73">
                  <a:moveTo>
                    <a:pt x="2" y="72"/>
                  </a:moveTo>
                  <a:lnTo>
                    <a:pt x="2" y="72"/>
                  </a:lnTo>
                  <a:lnTo>
                    <a:pt x="1" y="65"/>
                  </a:lnTo>
                  <a:lnTo>
                    <a:pt x="0" y="59"/>
                  </a:lnTo>
                  <a:lnTo>
                    <a:pt x="2" y="53"/>
                  </a:lnTo>
                  <a:lnTo>
                    <a:pt x="3" y="48"/>
                  </a:lnTo>
                  <a:lnTo>
                    <a:pt x="4" y="42"/>
                  </a:lnTo>
                  <a:lnTo>
                    <a:pt x="5" y="38"/>
                  </a:lnTo>
                  <a:lnTo>
                    <a:pt x="6" y="33"/>
                  </a:lnTo>
                  <a:lnTo>
                    <a:pt x="9" y="29"/>
                  </a:lnTo>
                  <a:lnTo>
                    <a:pt x="11" y="25"/>
                  </a:lnTo>
                  <a:lnTo>
                    <a:pt x="15" y="21"/>
                  </a:lnTo>
                  <a:lnTo>
                    <a:pt x="20" y="20"/>
                  </a:lnTo>
                  <a:lnTo>
                    <a:pt x="22" y="20"/>
                  </a:lnTo>
                  <a:lnTo>
                    <a:pt x="24" y="20"/>
                  </a:lnTo>
                  <a:lnTo>
                    <a:pt x="26" y="21"/>
                  </a:lnTo>
                  <a:lnTo>
                    <a:pt x="28" y="23"/>
                  </a:lnTo>
                  <a:lnTo>
                    <a:pt x="27" y="30"/>
                  </a:lnTo>
                  <a:lnTo>
                    <a:pt x="25" y="36"/>
                  </a:lnTo>
                  <a:lnTo>
                    <a:pt x="25" y="42"/>
                  </a:lnTo>
                  <a:lnTo>
                    <a:pt x="31" y="46"/>
                  </a:lnTo>
                  <a:lnTo>
                    <a:pt x="36" y="46"/>
                  </a:lnTo>
                  <a:lnTo>
                    <a:pt x="42" y="46"/>
                  </a:lnTo>
                  <a:lnTo>
                    <a:pt x="48" y="46"/>
                  </a:lnTo>
                  <a:lnTo>
                    <a:pt x="53" y="45"/>
                  </a:lnTo>
                  <a:lnTo>
                    <a:pt x="58" y="45"/>
                  </a:lnTo>
                  <a:lnTo>
                    <a:pt x="63" y="44"/>
                  </a:lnTo>
                  <a:lnTo>
                    <a:pt x="69" y="42"/>
                  </a:lnTo>
                  <a:lnTo>
                    <a:pt x="73" y="40"/>
                  </a:lnTo>
                  <a:lnTo>
                    <a:pt x="73" y="30"/>
                  </a:lnTo>
                  <a:lnTo>
                    <a:pt x="71" y="20"/>
                  </a:lnTo>
                  <a:lnTo>
                    <a:pt x="70" y="10"/>
                  </a:lnTo>
                  <a:lnTo>
                    <a:pt x="70" y="0"/>
                  </a:lnTo>
                  <a:lnTo>
                    <a:pt x="79" y="0"/>
                  </a:lnTo>
                  <a:lnTo>
                    <a:pt x="79" y="2"/>
                  </a:lnTo>
                  <a:lnTo>
                    <a:pt x="79" y="8"/>
                  </a:lnTo>
                  <a:lnTo>
                    <a:pt x="79" y="12"/>
                  </a:lnTo>
                  <a:lnTo>
                    <a:pt x="79" y="15"/>
                  </a:lnTo>
                  <a:lnTo>
                    <a:pt x="84" y="19"/>
                  </a:lnTo>
                  <a:lnTo>
                    <a:pt x="87" y="27"/>
                  </a:lnTo>
                  <a:lnTo>
                    <a:pt x="85" y="34"/>
                  </a:lnTo>
                  <a:lnTo>
                    <a:pt x="81" y="42"/>
                  </a:lnTo>
                  <a:lnTo>
                    <a:pt x="80" y="51"/>
                  </a:lnTo>
                  <a:lnTo>
                    <a:pt x="82" y="52"/>
                  </a:lnTo>
                  <a:lnTo>
                    <a:pt x="85" y="52"/>
                  </a:lnTo>
                  <a:lnTo>
                    <a:pt x="87" y="52"/>
                  </a:lnTo>
                  <a:lnTo>
                    <a:pt x="89" y="51"/>
                  </a:lnTo>
                  <a:lnTo>
                    <a:pt x="91" y="51"/>
                  </a:lnTo>
                  <a:lnTo>
                    <a:pt x="93" y="50"/>
                  </a:lnTo>
                  <a:lnTo>
                    <a:pt x="95" y="50"/>
                  </a:lnTo>
                  <a:lnTo>
                    <a:pt x="98" y="51"/>
                  </a:lnTo>
                  <a:lnTo>
                    <a:pt x="99" y="49"/>
                  </a:lnTo>
                  <a:lnTo>
                    <a:pt x="101" y="46"/>
                  </a:lnTo>
                  <a:lnTo>
                    <a:pt x="103" y="45"/>
                  </a:lnTo>
                  <a:lnTo>
                    <a:pt x="105" y="43"/>
                  </a:lnTo>
                  <a:lnTo>
                    <a:pt x="107" y="42"/>
                  </a:lnTo>
                  <a:lnTo>
                    <a:pt x="110" y="42"/>
                  </a:lnTo>
                  <a:lnTo>
                    <a:pt x="113" y="41"/>
                  </a:lnTo>
                  <a:lnTo>
                    <a:pt x="115" y="40"/>
                  </a:lnTo>
                  <a:lnTo>
                    <a:pt x="118" y="42"/>
                  </a:lnTo>
                  <a:lnTo>
                    <a:pt x="118" y="43"/>
                  </a:lnTo>
                  <a:lnTo>
                    <a:pt x="118" y="46"/>
                  </a:lnTo>
                  <a:lnTo>
                    <a:pt x="115" y="49"/>
                  </a:lnTo>
                  <a:lnTo>
                    <a:pt x="115" y="52"/>
                  </a:lnTo>
                  <a:lnTo>
                    <a:pt x="115" y="54"/>
                  </a:lnTo>
                  <a:lnTo>
                    <a:pt x="118" y="55"/>
                  </a:lnTo>
                  <a:lnTo>
                    <a:pt x="121" y="55"/>
                  </a:lnTo>
                  <a:lnTo>
                    <a:pt x="123" y="56"/>
                  </a:lnTo>
                  <a:lnTo>
                    <a:pt x="124" y="57"/>
                  </a:lnTo>
                  <a:lnTo>
                    <a:pt x="124" y="59"/>
                  </a:lnTo>
                  <a:lnTo>
                    <a:pt x="125" y="61"/>
                  </a:lnTo>
                  <a:lnTo>
                    <a:pt x="122" y="66"/>
                  </a:lnTo>
                  <a:lnTo>
                    <a:pt x="118" y="70"/>
                  </a:lnTo>
                  <a:lnTo>
                    <a:pt x="117" y="72"/>
                  </a:lnTo>
                  <a:lnTo>
                    <a:pt x="2" y="72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285" name="Freeform 284"/>
            <p:cNvSpPr>
              <a:spLocks/>
            </p:cNvSpPr>
            <p:nvPr/>
          </p:nvSpPr>
          <p:spPr bwMode="auto">
            <a:xfrm>
              <a:off x="978" y="2944"/>
              <a:ext cx="155" cy="73"/>
            </a:xfrm>
            <a:custGeom>
              <a:avLst/>
              <a:gdLst/>
              <a:ahLst/>
              <a:cxnLst>
                <a:cxn ang="0">
                  <a:pos x="13" y="70"/>
                </a:cxn>
                <a:cxn ang="0">
                  <a:pos x="5" y="59"/>
                </a:cxn>
                <a:cxn ang="0">
                  <a:pos x="2" y="46"/>
                </a:cxn>
                <a:cxn ang="0">
                  <a:pos x="2" y="33"/>
                </a:cxn>
                <a:cxn ang="0">
                  <a:pos x="0" y="20"/>
                </a:cxn>
                <a:cxn ang="0">
                  <a:pos x="11" y="18"/>
                </a:cxn>
                <a:cxn ang="0">
                  <a:pos x="16" y="27"/>
                </a:cxn>
                <a:cxn ang="0">
                  <a:pos x="22" y="36"/>
                </a:cxn>
                <a:cxn ang="0">
                  <a:pos x="32" y="40"/>
                </a:cxn>
                <a:cxn ang="0">
                  <a:pos x="40" y="34"/>
                </a:cxn>
                <a:cxn ang="0">
                  <a:pos x="50" y="30"/>
                </a:cxn>
                <a:cxn ang="0">
                  <a:pos x="60" y="29"/>
                </a:cxn>
                <a:cxn ang="0">
                  <a:pos x="69" y="25"/>
                </a:cxn>
                <a:cxn ang="0">
                  <a:pos x="66" y="8"/>
                </a:cxn>
                <a:cxn ang="0">
                  <a:pos x="79" y="0"/>
                </a:cxn>
                <a:cxn ang="0">
                  <a:pos x="81" y="6"/>
                </a:cxn>
                <a:cxn ang="0">
                  <a:pos x="83" y="13"/>
                </a:cxn>
                <a:cxn ang="0">
                  <a:pos x="86" y="18"/>
                </a:cxn>
                <a:cxn ang="0">
                  <a:pos x="93" y="22"/>
                </a:cxn>
                <a:cxn ang="0">
                  <a:pos x="100" y="21"/>
                </a:cxn>
                <a:cxn ang="0">
                  <a:pos x="105" y="20"/>
                </a:cxn>
                <a:cxn ang="0">
                  <a:pos x="107" y="23"/>
                </a:cxn>
                <a:cxn ang="0">
                  <a:pos x="108" y="26"/>
                </a:cxn>
                <a:cxn ang="0">
                  <a:pos x="112" y="27"/>
                </a:cxn>
                <a:cxn ang="0">
                  <a:pos x="116" y="27"/>
                </a:cxn>
                <a:cxn ang="0">
                  <a:pos x="120" y="27"/>
                </a:cxn>
                <a:cxn ang="0">
                  <a:pos x="124" y="27"/>
                </a:cxn>
                <a:cxn ang="0">
                  <a:pos x="127" y="31"/>
                </a:cxn>
                <a:cxn ang="0">
                  <a:pos x="129" y="40"/>
                </a:cxn>
                <a:cxn ang="0">
                  <a:pos x="124" y="45"/>
                </a:cxn>
                <a:cxn ang="0">
                  <a:pos x="119" y="49"/>
                </a:cxn>
                <a:cxn ang="0">
                  <a:pos x="115" y="51"/>
                </a:cxn>
                <a:cxn ang="0">
                  <a:pos x="114" y="54"/>
                </a:cxn>
                <a:cxn ang="0">
                  <a:pos x="120" y="56"/>
                </a:cxn>
                <a:cxn ang="0">
                  <a:pos x="130" y="54"/>
                </a:cxn>
                <a:cxn ang="0">
                  <a:pos x="141" y="52"/>
                </a:cxn>
                <a:cxn ang="0">
                  <a:pos x="149" y="52"/>
                </a:cxn>
                <a:cxn ang="0">
                  <a:pos x="153" y="57"/>
                </a:cxn>
                <a:cxn ang="0">
                  <a:pos x="149" y="64"/>
                </a:cxn>
                <a:cxn ang="0">
                  <a:pos x="143" y="67"/>
                </a:cxn>
                <a:cxn ang="0">
                  <a:pos x="139" y="70"/>
                </a:cxn>
                <a:cxn ang="0">
                  <a:pos x="13" y="72"/>
                </a:cxn>
              </a:cxnLst>
              <a:rect l="0" t="0" r="r" b="b"/>
              <a:pathLst>
                <a:path w="155" h="73">
                  <a:moveTo>
                    <a:pt x="13" y="72"/>
                  </a:moveTo>
                  <a:lnTo>
                    <a:pt x="13" y="70"/>
                  </a:lnTo>
                  <a:lnTo>
                    <a:pt x="9" y="65"/>
                  </a:lnTo>
                  <a:lnTo>
                    <a:pt x="5" y="59"/>
                  </a:lnTo>
                  <a:lnTo>
                    <a:pt x="3" y="54"/>
                  </a:lnTo>
                  <a:lnTo>
                    <a:pt x="2" y="46"/>
                  </a:lnTo>
                  <a:lnTo>
                    <a:pt x="2" y="40"/>
                  </a:lnTo>
                  <a:lnTo>
                    <a:pt x="2" y="33"/>
                  </a:lnTo>
                  <a:lnTo>
                    <a:pt x="1" y="27"/>
                  </a:lnTo>
                  <a:lnTo>
                    <a:pt x="0" y="20"/>
                  </a:lnTo>
                  <a:lnTo>
                    <a:pt x="6" y="18"/>
                  </a:lnTo>
                  <a:lnTo>
                    <a:pt x="11" y="18"/>
                  </a:lnTo>
                  <a:lnTo>
                    <a:pt x="13" y="21"/>
                  </a:lnTo>
                  <a:lnTo>
                    <a:pt x="16" y="27"/>
                  </a:lnTo>
                  <a:lnTo>
                    <a:pt x="19" y="31"/>
                  </a:lnTo>
                  <a:lnTo>
                    <a:pt x="22" y="36"/>
                  </a:lnTo>
                  <a:lnTo>
                    <a:pt x="27" y="39"/>
                  </a:lnTo>
                  <a:lnTo>
                    <a:pt x="32" y="40"/>
                  </a:lnTo>
                  <a:lnTo>
                    <a:pt x="37" y="37"/>
                  </a:lnTo>
                  <a:lnTo>
                    <a:pt x="40" y="34"/>
                  </a:lnTo>
                  <a:lnTo>
                    <a:pt x="45" y="32"/>
                  </a:lnTo>
                  <a:lnTo>
                    <a:pt x="50" y="30"/>
                  </a:lnTo>
                  <a:lnTo>
                    <a:pt x="55" y="30"/>
                  </a:lnTo>
                  <a:lnTo>
                    <a:pt x="60" y="29"/>
                  </a:lnTo>
                  <a:lnTo>
                    <a:pt x="65" y="27"/>
                  </a:lnTo>
                  <a:lnTo>
                    <a:pt x="69" y="25"/>
                  </a:lnTo>
                  <a:lnTo>
                    <a:pt x="67" y="18"/>
                  </a:lnTo>
                  <a:lnTo>
                    <a:pt x="66" y="8"/>
                  </a:lnTo>
                  <a:lnTo>
                    <a:pt x="65" y="0"/>
                  </a:lnTo>
                  <a:lnTo>
                    <a:pt x="79" y="0"/>
                  </a:lnTo>
                  <a:lnTo>
                    <a:pt x="79" y="2"/>
                  </a:lnTo>
                  <a:lnTo>
                    <a:pt x="81" y="6"/>
                  </a:lnTo>
                  <a:lnTo>
                    <a:pt x="83" y="9"/>
                  </a:lnTo>
                  <a:lnTo>
                    <a:pt x="83" y="13"/>
                  </a:lnTo>
                  <a:lnTo>
                    <a:pt x="83" y="17"/>
                  </a:lnTo>
                  <a:lnTo>
                    <a:pt x="86" y="18"/>
                  </a:lnTo>
                  <a:lnTo>
                    <a:pt x="90" y="20"/>
                  </a:lnTo>
                  <a:lnTo>
                    <a:pt x="93" y="22"/>
                  </a:lnTo>
                  <a:lnTo>
                    <a:pt x="97" y="22"/>
                  </a:lnTo>
                  <a:lnTo>
                    <a:pt x="100" y="21"/>
                  </a:lnTo>
                  <a:lnTo>
                    <a:pt x="102" y="20"/>
                  </a:lnTo>
                  <a:lnTo>
                    <a:pt x="105" y="20"/>
                  </a:lnTo>
                  <a:lnTo>
                    <a:pt x="107" y="22"/>
                  </a:lnTo>
                  <a:lnTo>
                    <a:pt x="107" y="23"/>
                  </a:lnTo>
                  <a:lnTo>
                    <a:pt x="108" y="25"/>
                  </a:lnTo>
                  <a:lnTo>
                    <a:pt x="108" y="26"/>
                  </a:lnTo>
                  <a:lnTo>
                    <a:pt x="110" y="27"/>
                  </a:lnTo>
                  <a:lnTo>
                    <a:pt x="112" y="27"/>
                  </a:lnTo>
                  <a:lnTo>
                    <a:pt x="114" y="27"/>
                  </a:lnTo>
                  <a:lnTo>
                    <a:pt x="116" y="27"/>
                  </a:lnTo>
                  <a:lnTo>
                    <a:pt x="117" y="27"/>
                  </a:lnTo>
                  <a:lnTo>
                    <a:pt x="120" y="27"/>
                  </a:lnTo>
                  <a:lnTo>
                    <a:pt x="121" y="27"/>
                  </a:lnTo>
                  <a:lnTo>
                    <a:pt x="124" y="27"/>
                  </a:lnTo>
                  <a:lnTo>
                    <a:pt x="125" y="28"/>
                  </a:lnTo>
                  <a:lnTo>
                    <a:pt x="127" y="31"/>
                  </a:lnTo>
                  <a:lnTo>
                    <a:pt x="129" y="36"/>
                  </a:lnTo>
                  <a:lnTo>
                    <a:pt x="129" y="40"/>
                  </a:lnTo>
                  <a:lnTo>
                    <a:pt x="125" y="43"/>
                  </a:lnTo>
                  <a:lnTo>
                    <a:pt x="124" y="45"/>
                  </a:lnTo>
                  <a:lnTo>
                    <a:pt x="122" y="47"/>
                  </a:lnTo>
                  <a:lnTo>
                    <a:pt x="119" y="49"/>
                  </a:lnTo>
                  <a:lnTo>
                    <a:pt x="117" y="50"/>
                  </a:lnTo>
                  <a:lnTo>
                    <a:pt x="115" y="51"/>
                  </a:lnTo>
                  <a:lnTo>
                    <a:pt x="114" y="52"/>
                  </a:lnTo>
                  <a:lnTo>
                    <a:pt x="114" y="54"/>
                  </a:lnTo>
                  <a:lnTo>
                    <a:pt x="116" y="56"/>
                  </a:lnTo>
                  <a:lnTo>
                    <a:pt x="120" y="56"/>
                  </a:lnTo>
                  <a:lnTo>
                    <a:pt x="125" y="56"/>
                  </a:lnTo>
                  <a:lnTo>
                    <a:pt x="130" y="54"/>
                  </a:lnTo>
                  <a:lnTo>
                    <a:pt x="135" y="54"/>
                  </a:lnTo>
                  <a:lnTo>
                    <a:pt x="141" y="52"/>
                  </a:lnTo>
                  <a:lnTo>
                    <a:pt x="145" y="52"/>
                  </a:lnTo>
                  <a:lnTo>
                    <a:pt x="149" y="52"/>
                  </a:lnTo>
                  <a:lnTo>
                    <a:pt x="154" y="54"/>
                  </a:lnTo>
                  <a:lnTo>
                    <a:pt x="153" y="57"/>
                  </a:lnTo>
                  <a:lnTo>
                    <a:pt x="151" y="61"/>
                  </a:lnTo>
                  <a:lnTo>
                    <a:pt x="149" y="64"/>
                  </a:lnTo>
                  <a:lnTo>
                    <a:pt x="146" y="65"/>
                  </a:lnTo>
                  <a:lnTo>
                    <a:pt x="143" y="67"/>
                  </a:lnTo>
                  <a:lnTo>
                    <a:pt x="141" y="69"/>
                  </a:lnTo>
                  <a:lnTo>
                    <a:pt x="139" y="70"/>
                  </a:lnTo>
                  <a:lnTo>
                    <a:pt x="136" y="72"/>
                  </a:lnTo>
                  <a:lnTo>
                    <a:pt x="13" y="72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286" name="Freeform 285"/>
            <p:cNvSpPr>
              <a:spLocks/>
            </p:cNvSpPr>
            <p:nvPr/>
          </p:nvSpPr>
          <p:spPr bwMode="auto">
            <a:xfrm>
              <a:off x="1234" y="2944"/>
              <a:ext cx="423" cy="73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4" y="61"/>
                </a:cxn>
                <a:cxn ang="0">
                  <a:pos x="10" y="32"/>
                </a:cxn>
                <a:cxn ang="0">
                  <a:pos x="18" y="6"/>
                </a:cxn>
                <a:cxn ang="0">
                  <a:pos x="48" y="0"/>
                </a:cxn>
                <a:cxn ang="0">
                  <a:pos x="46" y="11"/>
                </a:cxn>
                <a:cxn ang="0">
                  <a:pos x="42" y="23"/>
                </a:cxn>
                <a:cxn ang="0">
                  <a:pos x="42" y="35"/>
                </a:cxn>
                <a:cxn ang="0">
                  <a:pos x="37" y="42"/>
                </a:cxn>
                <a:cxn ang="0">
                  <a:pos x="35" y="48"/>
                </a:cxn>
                <a:cxn ang="0">
                  <a:pos x="43" y="52"/>
                </a:cxn>
                <a:cxn ang="0">
                  <a:pos x="60" y="52"/>
                </a:cxn>
                <a:cxn ang="0">
                  <a:pos x="77" y="48"/>
                </a:cxn>
                <a:cxn ang="0">
                  <a:pos x="93" y="47"/>
                </a:cxn>
                <a:cxn ang="0">
                  <a:pos x="104" y="48"/>
                </a:cxn>
                <a:cxn ang="0">
                  <a:pos x="110" y="47"/>
                </a:cxn>
                <a:cxn ang="0">
                  <a:pos x="117" y="47"/>
                </a:cxn>
                <a:cxn ang="0">
                  <a:pos x="124" y="48"/>
                </a:cxn>
                <a:cxn ang="0">
                  <a:pos x="139" y="46"/>
                </a:cxn>
                <a:cxn ang="0">
                  <a:pos x="162" y="46"/>
                </a:cxn>
                <a:cxn ang="0">
                  <a:pos x="184" y="46"/>
                </a:cxn>
                <a:cxn ang="0">
                  <a:pos x="207" y="47"/>
                </a:cxn>
                <a:cxn ang="0">
                  <a:pos x="230" y="49"/>
                </a:cxn>
                <a:cxn ang="0">
                  <a:pos x="252" y="50"/>
                </a:cxn>
                <a:cxn ang="0">
                  <a:pos x="274" y="52"/>
                </a:cxn>
                <a:cxn ang="0">
                  <a:pos x="296" y="52"/>
                </a:cxn>
                <a:cxn ang="0">
                  <a:pos x="308" y="38"/>
                </a:cxn>
                <a:cxn ang="0">
                  <a:pos x="313" y="11"/>
                </a:cxn>
                <a:cxn ang="0">
                  <a:pos x="345" y="0"/>
                </a:cxn>
                <a:cxn ang="0">
                  <a:pos x="342" y="23"/>
                </a:cxn>
                <a:cxn ang="0">
                  <a:pos x="337" y="49"/>
                </a:cxn>
                <a:cxn ang="0">
                  <a:pos x="347" y="47"/>
                </a:cxn>
                <a:cxn ang="0">
                  <a:pos x="356" y="43"/>
                </a:cxn>
                <a:cxn ang="0">
                  <a:pos x="364" y="38"/>
                </a:cxn>
                <a:cxn ang="0">
                  <a:pos x="370" y="32"/>
                </a:cxn>
                <a:cxn ang="0">
                  <a:pos x="371" y="5"/>
                </a:cxn>
                <a:cxn ang="0">
                  <a:pos x="403" y="0"/>
                </a:cxn>
                <a:cxn ang="0">
                  <a:pos x="399" y="10"/>
                </a:cxn>
                <a:cxn ang="0">
                  <a:pos x="393" y="20"/>
                </a:cxn>
                <a:cxn ang="0">
                  <a:pos x="391" y="31"/>
                </a:cxn>
                <a:cxn ang="0">
                  <a:pos x="394" y="41"/>
                </a:cxn>
                <a:cxn ang="0">
                  <a:pos x="400" y="50"/>
                </a:cxn>
                <a:cxn ang="0">
                  <a:pos x="408" y="58"/>
                </a:cxn>
                <a:cxn ang="0">
                  <a:pos x="417" y="66"/>
                </a:cxn>
                <a:cxn ang="0">
                  <a:pos x="422" y="72"/>
                </a:cxn>
                <a:cxn ang="0">
                  <a:pos x="354" y="71"/>
                </a:cxn>
                <a:cxn ang="0">
                  <a:pos x="349" y="69"/>
                </a:cxn>
                <a:cxn ang="0">
                  <a:pos x="348" y="66"/>
                </a:cxn>
                <a:cxn ang="0">
                  <a:pos x="348" y="62"/>
                </a:cxn>
                <a:cxn ang="0">
                  <a:pos x="339" y="66"/>
                </a:cxn>
                <a:cxn ang="0">
                  <a:pos x="332" y="68"/>
                </a:cxn>
                <a:cxn ang="0">
                  <a:pos x="325" y="72"/>
                </a:cxn>
              </a:cxnLst>
              <a:rect l="0" t="0" r="r" b="b"/>
              <a:pathLst>
                <a:path w="423" h="73">
                  <a:moveTo>
                    <a:pt x="0" y="72"/>
                  </a:moveTo>
                  <a:lnTo>
                    <a:pt x="0" y="72"/>
                  </a:lnTo>
                  <a:lnTo>
                    <a:pt x="1" y="66"/>
                  </a:lnTo>
                  <a:lnTo>
                    <a:pt x="4" y="61"/>
                  </a:lnTo>
                  <a:lnTo>
                    <a:pt x="6" y="45"/>
                  </a:lnTo>
                  <a:lnTo>
                    <a:pt x="10" y="32"/>
                  </a:lnTo>
                  <a:lnTo>
                    <a:pt x="14" y="19"/>
                  </a:lnTo>
                  <a:lnTo>
                    <a:pt x="18" y="6"/>
                  </a:lnTo>
                  <a:lnTo>
                    <a:pt x="19" y="0"/>
                  </a:lnTo>
                  <a:lnTo>
                    <a:pt x="48" y="0"/>
                  </a:lnTo>
                  <a:lnTo>
                    <a:pt x="47" y="5"/>
                  </a:lnTo>
                  <a:lnTo>
                    <a:pt x="46" y="11"/>
                  </a:lnTo>
                  <a:lnTo>
                    <a:pt x="45" y="18"/>
                  </a:lnTo>
                  <a:lnTo>
                    <a:pt x="42" y="23"/>
                  </a:lnTo>
                  <a:lnTo>
                    <a:pt x="42" y="29"/>
                  </a:lnTo>
                  <a:lnTo>
                    <a:pt x="42" y="35"/>
                  </a:lnTo>
                  <a:lnTo>
                    <a:pt x="39" y="41"/>
                  </a:lnTo>
                  <a:lnTo>
                    <a:pt x="37" y="42"/>
                  </a:lnTo>
                  <a:lnTo>
                    <a:pt x="36" y="45"/>
                  </a:lnTo>
                  <a:lnTo>
                    <a:pt x="35" y="48"/>
                  </a:lnTo>
                  <a:lnTo>
                    <a:pt x="35" y="51"/>
                  </a:lnTo>
                  <a:lnTo>
                    <a:pt x="43" y="52"/>
                  </a:lnTo>
                  <a:lnTo>
                    <a:pt x="52" y="52"/>
                  </a:lnTo>
                  <a:lnTo>
                    <a:pt x="60" y="52"/>
                  </a:lnTo>
                  <a:lnTo>
                    <a:pt x="69" y="50"/>
                  </a:lnTo>
                  <a:lnTo>
                    <a:pt x="77" y="48"/>
                  </a:lnTo>
                  <a:lnTo>
                    <a:pt x="85" y="47"/>
                  </a:lnTo>
                  <a:lnTo>
                    <a:pt x="93" y="47"/>
                  </a:lnTo>
                  <a:lnTo>
                    <a:pt x="101" y="48"/>
                  </a:lnTo>
                  <a:lnTo>
                    <a:pt x="104" y="48"/>
                  </a:lnTo>
                  <a:lnTo>
                    <a:pt x="107" y="47"/>
                  </a:lnTo>
                  <a:lnTo>
                    <a:pt x="110" y="47"/>
                  </a:lnTo>
                  <a:lnTo>
                    <a:pt x="114" y="47"/>
                  </a:lnTo>
                  <a:lnTo>
                    <a:pt x="117" y="47"/>
                  </a:lnTo>
                  <a:lnTo>
                    <a:pt x="121" y="48"/>
                  </a:lnTo>
                  <a:lnTo>
                    <a:pt x="124" y="48"/>
                  </a:lnTo>
                  <a:lnTo>
                    <a:pt x="128" y="48"/>
                  </a:lnTo>
                  <a:lnTo>
                    <a:pt x="139" y="46"/>
                  </a:lnTo>
                  <a:lnTo>
                    <a:pt x="151" y="46"/>
                  </a:lnTo>
                  <a:lnTo>
                    <a:pt x="162" y="46"/>
                  </a:lnTo>
                  <a:lnTo>
                    <a:pt x="174" y="46"/>
                  </a:lnTo>
                  <a:lnTo>
                    <a:pt x="184" y="46"/>
                  </a:lnTo>
                  <a:lnTo>
                    <a:pt x="196" y="46"/>
                  </a:lnTo>
                  <a:lnTo>
                    <a:pt x="207" y="47"/>
                  </a:lnTo>
                  <a:lnTo>
                    <a:pt x="219" y="48"/>
                  </a:lnTo>
                  <a:lnTo>
                    <a:pt x="230" y="49"/>
                  </a:lnTo>
                  <a:lnTo>
                    <a:pt x="242" y="49"/>
                  </a:lnTo>
                  <a:lnTo>
                    <a:pt x="252" y="50"/>
                  </a:lnTo>
                  <a:lnTo>
                    <a:pt x="263" y="51"/>
                  </a:lnTo>
                  <a:lnTo>
                    <a:pt x="274" y="52"/>
                  </a:lnTo>
                  <a:lnTo>
                    <a:pt x="285" y="52"/>
                  </a:lnTo>
                  <a:lnTo>
                    <a:pt x="296" y="52"/>
                  </a:lnTo>
                  <a:lnTo>
                    <a:pt x="306" y="52"/>
                  </a:lnTo>
                  <a:lnTo>
                    <a:pt x="308" y="38"/>
                  </a:lnTo>
                  <a:lnTo>
                    <a:pt x="310" y="25"/>
                  </a:lnTo>
                  <a:lnTo>
                    <a:pt x="313" y="11"/>
                  </a:lnTo>
                  <a:lnTo>
                    <a:pt x="314" y="0"/>
                  </a:lnTo>
                  <a:lnTo>
                    <a:pt x="345" y="0"/>
                  </a:lnTo>
                  <a:lnTo>
                    <a:pt x="345" y="10"/>
                  </a:lnTo>
                  <a:lnTo>
                    <a:pt x="342" y="23"/>
                  </a:lnTo>
                  <a:lnTo>
                    <a:pt x="338" y="36"/>
                  </a:lnTo>
                  <a:lnTo>
                    <a:pt x="337" y="49"/>
                  </a:lnTo>
                  <a:lnTo>
                    <a:pt x="342" y="49"/>
                  </a:lnTo>
                  <a:lnTo>
                    <a:pt x="347" y="47"/>
                  </a:lnTo>
                  <a:lnTo>
                    <a:pt x="351" y="45"/>
                  </a:lnTo>
                  <a:lnTo>
                    <a:pt x="356" y="43"/>
                  </a:lnTo>
                  <a:lnTo>
                    <a:pt x="360" y="41"/>
                  </a:lnTo>
                  <a:lnTo>
                    <a:pt x="364" y="38"/>
                  </a:lnTo>
                  <a:lnTo>
                    <a:pt x="368" y="35"/>
                  </a:lnTo>
                  <a:lnTo>
                    <a:pt x="370" y="32"/>
                  </a:lnTo>
                  <a:lnTo>
                    <a:pt x="369" y="18"/>
                  </a:lnTo>
                  <a:lnTo>
                    <a:pt x="371" y="5"/>
                  </a:lnTo>
                  <a:lnTo>
                    <a:pt x="372" y="0"/>
                  </a:lnTo>
                  <a:lnTo>
                    <a:pt x="403" y="0"/>
                  </a:lnTo>
                  <a:lnTo>
                    <a:pt x="402" y="4"/>
                  </a:lnTo>
                  <a:lnTo>
                    <a:pt x="399" y="10"/>
                  </a:lnTo>
                  <a:lnTo>
                    <a:pt x="396" y="15"/>
                  </a:lnTo>
                  <a:lnTo>
                    <a:pt x="393" y="20"/>
                  </a:lnTo>
                  <a:lnTo>
                    <a:pt x="392" y="26"/>
                  </a:lnTo>
                  <a:lnTo>
                    <a:pt x="391" y="31"/>
                  </a:lnTo>
                  <a:lnTo>
                    <a:pt x="391" y="37"/>
                  </a:lnTo>
                  <a:lnTo>
                    <a:pt x="394" y="41"/>
                  </a:lnTo>
                  <a:lnTo>
                    <a:pt x="396" y="45"/>
                  </a:lnTo>
                  <a:lnTo>
                    <a:pt x="400" y="50"/>
                  </a:lnTo>
                  <a:lnTo>
                    <a:pt x="404" y="54"/>
                  </a:lnTo>
                  <a:lnTo>
                    <a:pt x="408" y="58"/>
                  </a:lnTo>
                  <a:lnTo>
                    <a:pt x="413" y="62"/>
                  </a:lnTo>
                  <a:lnTo>
                    <a:pt x="417" y="66"/>
                  </a:lnTo>
                  <a:lnTo>
                    <a:pt x="421" y="70"/>
                  </a:lnTo>
                  <a:lnTo>
                    <a:pt x="422" y="72"/>
                  </a:lnTo>
                  <a:lnTo>
                    <a:pt x="356" y="72"/>
                  </a:lnTo>
                  <a:lnTo>
                    <a:pt x="354" y="71"/>
                  </a:lnTo>
                  <a:lnTo>
                    <a:pt x="352" y="70"/>
                  </a:lnTo>
                  <a:lnTo>
                    <a:pt x="349" y="69"/>
                  </a:lnTo>
                  <a:lnTo>
                    <a:pt x="348" y="67"/>
                  </a:lnTo>
                  <a:lnTo>
                    <a:pt x="348" y="66"/>
                  </a:lnTo>
                  <a:lnTo>
                    <a:pt x="348" y="64"/>
                  </a:lnTo>
                  <a:lnTo>
                    <a:pt x="348" y="62"/>
                  </a:lnTo>
                  <a:lnTo>
                    <a:pt x="344" y="64"/>
                  </a:lnTo>
                  <a:lnTo>
                    <a:pt x="339" y="66"/>
                  </a:lnTo>
                  <a:lnTo>
                    <a:pt x="336" y="67"/>
                  </a:lnTo>
                  <a:lnTo>
                    <a:pt x="332" y="68"/>
                  </a:lnTo>
                  <a:lnTo>
                    <a:pt x="328" y="70"/>
                  </a:lnTo>
                  <a:lnTo>
                    <a:pt x="325" y="72"/>
                  </a:lnTo>
                  <a:lnTo>
                    <a:pt x="0" y="72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287" name="Freeform 286"/>
            <p:cNvSpPr>
              <a:spLocks/>
            </p:cNvSpPr>
            <p:nvPr/>
          </p:nvSpPr>
          <p:spPr bwMode="auto">
            <a:xfrm>
              <a:off x="1717" y="2944"/>
              <a:ext cx="505" cy="73"/>
            </a:xfrm>
            <a:custGeom>
              <a:avLst/>
              <a:gdLst/>
              <a:ahLst/>
              <a:cxnLst>
                <a:cxn ang="0">
                  <a:pos x="435" y="69"/>
                </a:cxn>
                <a:cxn ang="0">
                  <a:pos x="414" y="66"/>
                </a:cxn>
                <a:cxn ang="0">
                  <a:pos x="393" y="64"/>
                </a:cxn>
                <a:cxn ang="0">
                  <a:pos x="375" y="61"/>
                </a:cxn>
                <a:cxn ang="0">
                  <a:pos x="356" y="57"/>
                </a:cxn>
                <a:cxn ang="0">
                  <a:pos x="334" y="54"/>
                </a:cxn>
                <a:cxn ang="0">
                  <a:pos x="312" y="52"/>
                </a:cxn>
                <a:cxn ang="0">
                  <a:pos x="292" y="49"/>
                </a:cxn>
                <a:cxn ang="0">
                  <a:pos x="271" y="45"/>
                </a:cxn>
                <a:cxn ang="0">
                  <a:pos x="255" y="42"/>
                </a:cxn>
                <a:cxn ang="0">
                  <a:pos x="245" y="36"/>
                </a:cxn>
                <a:cxn ang="0">
                  <a:pos x="232" y="35"/>
                </a:cxn>
                <a:cxn ang="0">
                  <a:pos x="220" y="30"/>
                </a:cxn>
                <a:cxn ang="0">
                  <a:pos x="206" y="28"/>
                </a:cxn>
                <a:cxn ang="0">
                  <a:pos x="189" y="24"/>
                </a:cxn>
                <a:cxn ang="0">
                  <a:pos x="172" y="23"/>
                </a:cxn>
                <a:cxn ang="0">
                  <a:pos x="154" y="21"/>
                </a:cxn>
                <a:cxn ang="0">
                  <a:pos x="135" y="20"/>
                </a:cxn>
                <a:cxn ang="0">
                  <a:pos x="118" y="23"/>
                </a:cxn>
                <a:cxn ang="0">
                  <a:pos x="101" y="21"/>
                </a:cxn>
                <a:cxn ang="0">
                  <a:pos x="83" y="21"/>
                </a:cxn>
                <a:cxn ang="0">
                  <a:pos x="66" y="21"/>
                </a:cxn>
                <a:cxn ang="0">
                  <a:pos x="48" y="21"/>
                </a:cxn>
                <a:cxn ang="0">
                  <a:pos x="32" y="20"/>
                </a:cxn>
                <a:cxn ang="0">
                  <a:pos x="24" y="20"/>
                </a:cxn>
                <a:cxn ang="0">
                  <a:pos x="24" y="15"/>
                </a:cxn>
                <a:cxn ang="0">
                  <a:pos x="34" y="11"/>
                </a:cxn>
                <a:cxn ang="0">
                  <a:pos x="46" y="12"/>
                </a:cxn>
                <a:cxn ang="0">
                  <a:pos x="47" y="8"/>
                </a:cxn>
                <a:cxn ang="0">
                  <a:pos x="37" y="6"/>
                </a:cxn>
                <a:cxn ang="0">
                  <a:pos x="14" y="4"/>
                </a:cxn>
                <a:cxn ang="0">
                  <a:pos x="100" y="0"/>
                </a:cxn>
                <a:cxn ang="0">
                  <a:pos x="92" y="6"/>
                </a:cxn>
                <a:cxn ang="0">
                  <a:pos x="93" y="8"/>
                </a:cxn>
                <a:cxn ang="0">
                  <a:pos x="106" y="9"/>
                </a:cxn>
                <a:cxn ang="0">
                  <a:pos x="123" y="8"/>
                </a:cxn>
                <a:cxn ang="0">
                  <a:pos x="139" y="9"/>
                </a:cxn>
                <a:cxn ang="0">
                  <a:pos x="156" y="8"/>
                </a:cxn>
                <a:cxn ang="0">
                  <a:pos x="173" y="8"/>
                </a:cxn>
                <a:cxn ang="0">
                  <a:pos x="189" y="10"/>
                </a:cxn>
                <a:cxn ang="0">
                  <a:pos x="207" y="12"/>
                </a:cxn>
                <a:cxn ang="0">
                  <a:pos x="222" y="13"/>
                </a:cxn>
                <a:cxn ang="0">
                  <a:pos x="235" y="15"/>
                </a:cxn>
                <a:cxn ang="0">
                  <a:pos x="244" y="17"/>
                </a:cxn>
                <a:cxn ang="0">
                  <a:pos x="255" y="18"/>
                </a:cxn>
                <a:cxn ang="0">
                  <a:pos x="287" y="27"/>
                </a:cxn>
                <a:cxn ang="0">
                  <a:pos x="320" y="33"/>
                </a:cxn>
                <a:cxn ang="0">
                  <a:pos x="356" y="38"/>
                </a:cxn>
                <a:cxn ang="0">
                  <a:pos x="390" y="42"/>
                </a:cxn>
                <a:cxn ang="0">
                  <a:pos x="424" y="49"/>
                </a:cxn>
                <a:cxn ang="0">
                  <a:pos x="452" y="52"/>
                </a:cxn>
                <a:cxn ang="0">
                  <a:pos x="476" y="61"/>
                </a:cxn>
                <a:cxn ang="0">
                  <a:pos x="500" y="69"/>
                </a:cxn>
                <a:cxn ang="0">
                  <a:pos x="445" y="72"/>
                </a:cxn>
              </a:cxnLst>
              <a:rect l="0" t="0" r="r" b="b"/>
              <a:pathLst>
                <a:path w="505" h="73">
                  <a:moveTo>
                    <a:pt x="445" y="72"/>
                  </a:moveTo>
                  <a:lnTo>
                    <a:pt x="441" y="71"/>
                  </a:lnTo>
                  <a:lnTo>
                    <a:pt x="435" y="69"/>
                  </a:lnTo>
                  <a:lnTo>
                    <a:pt x="429" y="67"/>
                  </a:lnTo>
                  <a:lnTo>
                    <a:pt x="423" y="66"/>
                  </a:lnTo>
                  <a:lnTo>
                    <a:pt x="414" y="66"/>
                  </a:lnTo>
                  <a:lnTo>
                    <a:pt x="407" y="65"/>
                  </a:lnTo>
                  <a:lnTo>
                    <a:pt x="400" y="65"/>
                  </a:lnTo>
                  <a:lnTo>
                    <a:pt x="393" y="64"/>
                  </a:lnTo>
                  <a:lnTo>
                    <a:pt x="387" y="64"/>
                  </a:lnTo>
                  <a:lnTo>
                    <a:pt x="380" y="62"/>
                  </a:lnTo>
                  <a:lnTo>
                    <a:pt x="375" y="61"/>
                  </a:lnTo>
                  <a:lnTo>
                    <a:pt x="368" y="59"/>
                  </a:lnTo>
                  <a:lnTo>
                    <a:pt x="362" y="58"/>
                  </a:lnTo>
                  <a:lnTo>
                    <a:pt x="356" y="57"/>
                  </a:lnTo>
                  <a:lnTo>
                    <a:pt x="348" y="56"/>
                  </a:lnTo>
                  <a:lnTo>
                    <a:pt x="341" y="55"/>
                  </a:lnTo>
                  <a:lnTo>
                    <a:pt x="334" y="54"/>
                  </a:lnTo>
                  <a:lnTo>
                    <a:pt x="327" y="54"/>
                  </a:lnTo>
                  <a:lnTo>
                    <a:pt x="320" y="53"/>
                  </a:lnTo>
                  <a:lnTo>
                    <a:pt x="312" y="52"/>
                  </a:lnTo>
                  <a:lnTo>
                    <a:pt x="305" y="52"/>
                  </a:lnTo>
                  <a:lnTo>
                    <a:pt x="298" y="50"/>
                  </a:lnTo>
                  <a:lnTo>
                    <a:pt x="292" y="49"/>
                  </a:lnTo>
                  <a:lnTo>
                    <a:pt x="285" y="48"/>
                  </a:lnTo>
                  <a:lnTo>
                    <a:pt x="278" y="47"/>
                  </a:lnTo>
                  <a:lnTo>
                    <a:pt x="271" y="45"/>
                  </a:lnTo>
                  <a:lnTo>
                    <a:pt x="265" y="45"/>
                  </a:lnTo>
                  <a:lnTo>
                    <a:pt x="258" y="43"/>
                  </a:lnTo>
                  <a:lnTo>
                    <a:pt x="255" y="42"/>
                  </a:lnTo>
                  <a:lnTo>
                    <a:pt x="251" y="40"/>
                  </a:lnTo>
                  <a:lnTo>
                    <a:pt x="248" y="39"/>
                  </a:lnTo>
                  <a:lnTo>
                    <a:pt x="245" y="36"/>
                  </a:lnTo>
                  <a:lnTo>
                    <a:pt x="241" y="36"/>
                  </a:lnTo>
                  <a:lnTo>
                    <a:pt x="237" y="36"/>
                  </a:lnTo>
                  <a:lnTo>
                    <a:pt x="232" y="35"/>
                  </a:lnTo>
                  <a:lnTo>
                    <a:pt x="228" y="33"/>
                  </a:lnTo>
                  <a:lnTo>
                    <a:pt x="224" y="32"/>
                  </a:lnTo>
                  <a:lnTo>
                    <a:pt x="220" y="30"/>
                  </a:lnTo>
                  <a:lnTo>
                    <a:pt x="215" y="30"/>
                  </a:lnTo>
                  <a:lnTo>
                    <a:pt x="211" y="28"/>
                  </a:lnTo>
                  <a:lnTo>
                    <a:pt x="206" y="28"/>
                  </a:lnTo>
                  <a:lnTo>
                    <a:pt x="200" y="27"/>
                  </a:lnTo>
                  <a:lnTo>
                    <a:pt x="194" y="26"/>
                  </a:lnTo>
                  <a:lnTo>
                    <a:pt x="189" y="24"/>
                  </a:lnTo>
                  <a:lnTo>
                    <a:pt x="183" y="23"/>
                  </a:lnTo>
                  <a:lnTo>
                    <a:pt x="178" y="23"/>
                  </a:lnTo>
                  <a:lnTo>
                    <a:pt x="172" y="23"/>
                  </a:lnTo>
                  <a:lnTo>
                    <a:pt x="167" y="25"/>
                  </a:lnTo>
                  <a:lnTo>
                    <a:pt x="160" y="23"/>
                  </a:lnTo>
                  <a:lnTo>
                    <a:pt x="154" y="21"/>
                  </a:lnTo>
                  <a:lnTo>
                    <a:pt x="147" y="20"/>
                  </a:lnTo>
                  <a:lnTo>
                    <a:pt x="142" y="20"/>
                  </a:lnTo>
                  <a:lnTo>
                    <a:pt x="135" y="20"/>
                  </a:lnTo>
                  <a:lnTo>
                    <a:pt x="129" y="20"/>
                  </a:lnTo>
                  <a:lnTo>
                    <a:pt x="124" y="21"/>
                  </a:lnTo>
                  <a:lnTo>
                    <a:pt x="118" y="23"/>
                  </a:lnTo>
                  <a:lnTo>
                    <a:pt x="112" y="23"/>
                  </a:lnTo>
                  <a:lnTo>
                    <a:pt x="106" y="22"/>
                  </a:lnTo>
                  <a:lnTo>
                    <a:pt x="101" y="21"/>
                  </a:lnTo>
                  <a:lnTo>
                    <a:pt x="95" y="21"/>
                  </a:lnTo>
                  <a:lnTo>
                    <a:pt x="89" y="21"/>
                  </a:lnTo>
                  <a:lnTo>
                    <a:pt x="83" y="21"/>
                  </a:lnTo>
                  <a:lnTo>
                    <a:pt x="78" y="21"/>
                  </a:lnTo>
                  <a:lnTo>
                    <a:pt x="72" y="21"/>
                  </a:lnTo>
                  <a:lnTo>
                    <a:pt x="66" y="21"/>
                  </a:lnTo>
                  <a:lnTo>
                    <a:pt x="60" y="21"/>
                  </a:lnTo>
                  <a:lnTo>
                    <a:pt x="54" y="21"/>
                  </a:lnTo>
                  <a:lnTo>
                    <a:pt x="48" y="21"/>
                  </a:lnTo>
                  <a:lnTo>
                    <a:pt x="43" y="21"/>
                  </a:lnTo>
                  <a:lnTo>
                    <a:pt x="38" y="21"/>
                  </a:lnTo>
                  <a:lnTo>
                    <a:pt x="32" y="20"/>
                  </a:lnTo>
                  <a:lnTo>
                    <a:pt x="27" y="20"/>
                  </a:lnTo>
                  <a:lnTo>
                    <a:pt x="26" y="20"/>
                  </a:lnTo>
                  <a:lnTo>
                    <a:pt x="24" y="20"/>
                  </a:lnTo>
                  <a:lnTo>
                    <a:pt x="24" y="19"/>
                  </a:lnTo>
                  <a:lnTo>
                    <a:pt x="23" y="18"/>
                  </a:lnTo>
                  <a:lnTo>
                    <a:pt x="24" y="15"/>
                  </a:lnTo>
                  <a:lnTo>
                    <a:pt x="26" y="12"/>
                  </a:lnTo>
                  <a:lnTo>
                    <a:pt x="30" y="11"/>
                  </a:lnTo>
                  <a:lnTo>
                    <a:pt x="34" y="11"/>
                  </a:lnTo>
                  <a:lnTo>
                    <a:pt x="38" y="11"/>
                  </a:lnTo>
                  <a:lnTo>
                    <a:pt x="42" y="12"/>
                  </a:lnTo>
                  <a:lnTo>
                    <a:pt x="46" y="12"/>
                  </a:lnTo>
                  <a:lnTo>
                    <a:pt x="50" y="11"/>
                  </a:lnTo>
                  <a:lnTo>
                    <a:pt x="49" y="10"/>
                  </a:lnTo>
                  <a:lnTo>
                    <a:pt x="47" y="8"/>
                  </a:lnTo>
                  <a:lnTo>
                    <a:pt x="45" y="8"/>
                  </a:lnTo>
                  <a:lnTo>
                    <a:pt x="43" y="6"/>
                  </a:lnTo>
                  <a:lnTo>
                    <a:pt x="37" y="6"/>
                  </a:lnTo>
                  <a:lnTo>
                    <a:pt x="30" y="6"/>
                  </a:lnTo>
                  <a:lnTo>
                    <a:pt x="22" y="6"/>
                  </a:lnTo>
                  <a:lnTo>
                    <a:pt x="14" y="4"/>
                  </a:lnTo>
                  <a:lnTo>
                    <a:pt x="7" y="2"/>
                  </a:lnTo>
                  <a:lnTo>
                    <a:pt x="0" y="0"/>
                  </a:lnTo>
                  <a:lnTo>
                    <a:pt x="100" y="0"/>
                  </a:lnTo>
                  <a:lnTo>
                    <a:pt x="99" y="1"/>
                  </a:lnTo>
                  <a:lnTo>
                    <a:pt x="95" y="3"/>
                  </a:lnTo>
                  <a:lnTo>
                    <a:pt x="92" y="6"/>
                  </a:lnTo>
                  <a:lnTo>
                    <a:pt x="91" y="6"/>
                  </a:lnTo>
                  <a:lnTo>
                    <a:pt x="92" y="7"/>
                  </a:lnTo>
                  <a:lnTo>
                    <a:pt x="93" y="8"/>
                  </a:lnTo>
                  <a:lnTo>
                    <a:pt x="94" y="8"/>
                  </a:lnTo>
                  <a:lnTo>
                    <a:pt x="100" y="9"/>
                  </a:lnTo>
                  <a:lnTo>
                    <a:pt x="106" y="9"/>
                  </a:lnTo>
                  <a:lnTo>
                    <a:pt x="112" y="8"/>
                  </a:lnTo>
                  <a:lnTo>
                    <a:pt x="117" y="8"/>
                  </a:lnTo>
                  <a:lnTo>
                    <a:pt x="123" y="8"/>
                  </a:lnTo>
                  <a:lnTo>
                    <a:pt x="128" y="8"/>
                  </a:lnTo>
                  <a:lnTo>
                    <a:pt x="133" y="8"/>
                  </a:lnTo>
                  <a:lnTo>
                    <a:pt x="139" y="9"/>
                  </a:lnTo>
                  <a:lnTo>
                    <a:pt x="145" y="8"/>
                  </a:lnTo>
                  <a:lnTo>
                    <a:pt x="150" y="8"/>
                  </a:lnTo>
                  <a:lnTo>
                    <a:pt x="156" y="8"/>
                  </a:lnTo>
                  <a:lnTo>
                    <a:pt x="162" y="8"/>
                  </a:lnTo>
                  <a:lnTo>
                    <a:pt x="167" y="8"/>
                  </a:lnTo>
                  <a:lnTo>
                    <a:pt x="173" y="8"/>
                  </a:lnTo>
                  <a:lnTo>
                    <a:pt x="178" y="8"/>
                  </a:lnTo>
                  <a:lnTo>
                    <a:pt x="184" y="9"/>
                  </a:lnTo>
                  <a:lnTo>
                    <a:pt x="189" y="10"/>
                  </a:lnTo>
                  <a:lnTo>
                    <a:pt x="196" y="11"/>
                  </a:lnTo>
                  <a:lnTo>
                    <a:pt x="201" y="11"/>
                  </a:lnTo>
                  <a:lnTo>
                    <a:pt x="207" y="12"/>
                  </a:lnTo>
                  <a:lnTo>
                    <a:pt x="211" y="12"/>
                  </a:lnTo>
                  <a:lnTo>
                    <a:pt x="217" y="13"/>
                  </a:lnTo>
                  <a:lnTo>
                    <a:pt x="222" y="13"/>
                  </a:lnTo>
                  <a:lnTo>
                    <a:pt x="228" y="13"/>
                  </a:lnTo>
                  <a:lnTo>
                    <a:pt x="231" y="15"/>
                  </a:lnTo>
                  <a:lnTo>
                    <a:pt x="235" y="15"/>
                  </a:lnTo>
                  <a:lnTo>
                    <a:pt x="238" y="16"/>
                  </a:lnTo>
                  <a:lnTo>
                    <a:pt x="241" y="17"/>
                  </a:lnTo>
                  <a:lnTo>
                    <a:pt x="244" y="17"/>
                  </a:lnTo>
                  <a:lnTo>
                    <a:pt x="248" y="18"/>
                  </a:lnTo>
                  <a:lnTo>
                    <a:pt x="251" y="18"/>
                  </a:lnTo>
                  <a:lnTo>
                    <a:pt x="255" y="18"/>
                  </a:lnTo>
                  <a:lnTo>
                    <a:pt x="265" y="21"/>
                  </a:lnTo>
                  <a:lnTo>
                    <a:pt x="276" y="24"/>
                  </a:lnTo>
                  <a:lnTo>
                    <a:pt x="287" y="27"/>
                  </a:lnTo>
                  <a:lnTo>
                    <a:pt x="297" y="30"/>
                  </a:lnTo>
                  <a:lnTo>
                    <a:pt x="308" y="31"/>
                  </a:lnTo>
                  <a:lnTo>
                    <a:pt x="320" y="33"/>
                  </a:lnTo>
                  <a:lnTo>
                    <a:pt x="332" y="35"/>
                  </a:lnTo>
                  <a:lnTo>
                    <a:pt x="344" y="37"/>
                  </a:lnTo>
                  <a:lnTo>
                    <a:pt x="356" y="38"/>
                  </a:lnTo>
                  <a:lnTo>
                    <a:pt x="367" y="40"/>
                  </a:lnTo>
                  <a:lnTo>
                    <a:pt x="378" y="42"/>
                  </a:lnTo>
                  <a:lnTo>
                    <a:pt x="390" y="42"/>
                  </a:lnTo>
                  <a:lnTo>
                    <a:pt x="401" y="44"/>
                  </a:lnTo>
                  <a:lnTo>
                    <a:pt x="412" y="46"/>
                  </a:lnTo>
                  <a:lnTo>
                    <a:pt x="424" y="49"/>
                  </a:lnTo>
                  <a:lnTo>
                    <a:pt x="435" y="52"/>
                  </a:lnTo>
                  <a:lnTo>
                    <a:pt x="444" y="51"/>
                  </a:lnTo>
                  <a:lnTo>
                    <a:pt x="452" y="52"/>
                  </a:lnTo>
                  <a:lnTo>
                    <a:pt x="460" y="54"/>
                  </a:lnTo>
                  <a:lnTo>
                    <a:pt x="468" y="57"/>
                  </a:lnTo>
                  <a:lnTo>
                    <a:pt x="476" y="61"/>
                  </a:lnTo>
                  <a:lnTo>
                    <a:pt x="484" y="64"/>
                  </a:lnTo>
                  <a:lnTo>
                    <a:pt x="492" y="66"/>
                  </a:lnTo>
                  <a:lnTo>
                    <a:pt x="500" y="69"/>
                  </a:lnTo>
                  <a:lnTo>
                    <a:pt x="502" y="71"/>
                  </a:lnTo>
                  <a:lnTo>
                    <a:pt x="504" y="72"/>
                  </a:lnTo>
                  <a:lnTo>
                    <a:pt x="445" y="72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288" name="Freeform 287"/>
            <p:cNvSpPr>
              <a:spLocks/>
            </p:cNvSpPr>
            <p:nvPr/>
          </p:nvSpPr>
          <p:spPr bwMode="auto">
            <a:xfrm>
              <a:off x="834" y="2944"/>
              <a:ext cx="14" cy="3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19"/>
                </a:cxn>
                <a:cxn ang="0">
                  <a:pos x="4" y="22"/>
                </a:cxn>
                <a:cxn ang="0">
                  <a:pos x="5" y="23"/>
                </a:cxn>
                <a:cxn ang="0">
                  <a:pos x="5" y="27"/>
                </a:cxn>
                <a:cxn ang="0">
                  <a:pos x="6" y="29"/>
                </a:cxn>
                <a:cxn ang="0">
                  <a:pos x="8" y="30"/>
                </a:cxn>
                <a:cxn ang="0">
                  <a:pos x="9" y="34"/>
                </a:cxn>
                <a:cxn ang="0">
                  <a:pos x="10" y="36"/>
                </a:cxn>
                <a:cxn ang="0">
                  <a:pos x="12" y="38"/>
                </a:cxn>
                <a:cxn ang="0">
                  <a:pos x="13" y="25"/>
                </a:cxn>
                <a:cxn ang="0">
                  <a:pos x="12" y="11"/>
                </a:cxn>
                <a:cxn ang="0">
                  <a:pos x="11" y="0"/>
                </a:cxn>
                <a:cxn ang="0">
                  <a:pos x="0" y="0"/>
                </a:cxn>
              </a:cxnLst>
              <a:rect l="0" t="0" r="r" b="b"/>
              <a:pathLst>
                <a:path w="14" h="39">
                  <a:moveTo>
                    <a:pt x="0" y="0"/>
                  </a:moveTo>
                  <a:lnTo>
                    <a:pt x="3" y="19"/>
                  </a:lnTo>
                  <a:lnTo>
                    <a:pt x="4" y="22"/>
                  </a:lnTo>
                  <a:lnTo>
                    <a:pt x="5" y="23"/>
                  </a:lnTo>
                  <a:lnTo>
                    <a:pt x="5" y="27"/>
                  </a:lnTo>
                  <a:lnTo>
                    <a:pt x="6" y="29"/>
                  </a:lnTo>
                  <a:lnTo>
                    <a:pt x="8" y="30"/>
                  </a:lnTo>
                  <a:lnTo>
                    <a:pt x="9" y="34"/>
                  </a:lnTo>
                  <a:lnTo>
                    <a:pt x="10" y="36"/>
                  </a:lnTo>
                  <a:lnTo>
                    <a:pt x="12" y="38"/>
                  </a:lnTo>
                  <a:lnTo>
                    <a:pt x="13" y="25"/>
                  </a:lnTo>
                  <a:lnTo>
                    <a:pt x="12" y="11"/>
                  </a:lnTo>
                  <a:lnTo>
                    <a:pt x="11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289" name="Freeform 288"/>
            <p:cNvSpPr>
              <a:spLocks/>
            </p:cNvSpPr>
            <p:nvPr/>
          </p:nvSpPr>
          <p:spPr bwMode="auto">
            <a:xfrm>
              <a:off x="895" y="2944"/>
              <a:ext cx="64" cy="4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3" y="0"/>
                </a:cxn>
                <a:cxn ang="0">
                  <a:pos x="0" y="1"/>
                </a:cxn>
                <a:cxn ang="0">
                  <a:pos x="3" y="2"/>
                </a:cxn>
                <a:cxn ang="0">
                  <a:pos x="5" y="2"/>
                </a:cxn>
                <a:cxn ang="0">
                  <a:pos x="8" y="2"/>
                </a:cxn>
                <a:cxn ang="0">
                  <a:pos x="12" y="2"/>
                </a:cxn>
                <a:cxn ang="0">
                  <a:pos x="16" y="1"/>
                </a:cxn>
                <a:cxn ang="0">
                  <a:pos x="18" y="1"/>
                </a:cxn>
                <a:cxn ang="0">
                  <a:pos x="21" y="2"/>
                </a:cxn>
                <a:cxn ang="0">
                  <a:pos x="24" y="2"/>
                </a:cxn>
                <a:cxn ang="0">
                  <a:pos x="27" y="1"/>
                </a:cxn>
                <a:cxn ang="0">
                  <a:pos x="31" y="1"/>
                </a:cxn>
                <a:cxn ang="0">
                  <a:pos x="34" y="2"/>
                </a:cxn>
                <a:cxn ang="0">
                  <a:pos x="37" y="2"/>
                </a:cxn>
                <a:cxn ang="0">
                  <a:pos x="39" y="2"/>
                </a:cxn>
                <a:cxn ang="0">
                  <a:pos x="42" y="3"/>
                </a:cxn>
                <a:cxn ang="0">
                  <a:pos x="46" y="3"/>
                </a:cxn>
                <a:cxn ang="0">
                  <a:pos x="49" y="2"/>
                </a:cxn>
                <a:cxn ang="0">
                  <a:pos x="51" y="2"/>
                </a:cxn>
                <a:cxn ang="0">
                  <a:pos x="54" y="2"/>
                </a:cxn>
                <a:cxn ang="0">
                  <a:pos x="57" y="1"/>
                </a:cxn>
                <a:cxn ang="0">
                  <a:pos x="59" y="1"/>
                </a:cxn>
                <a:cxn ang="0">
                  <a:pos x="61" y="0"/>
                </a:cxn>
                <a:cxn ang="0">
                  <a:pos x="63" y="0"/>
                </a:cxn>
                <a:cxn ang="0">
                  <a:pos x="4" y="0"/>
                </a:cxn>
              </a:cxnLst>
              <a:rect l="0" t="0" r="r" b="b"/>
              <a:pathLst>
                <a:path w="64" h="4">
                  <a:moveTo>
                    <a:pt x="4" y="0"/>
                  </a:moveTo>
                  <a:lnTo>
                    <a:pt x="3" y="0"/>
                  </a:lnTo>
                  <a:lnTo>
                    <a:pt x="0" y="1"/>
                  </a:lnTo>
                  <a:lnTo>
                    <a:pt x="3" y="2"/>
                  </a:lnTo>
                  <a:lnTo>
                    <a:pt x="5" y="2"/>
                  </a:lnTo>
                  <a:lnTo>
                    <a:pt x="8" y="2"/>
                  </a:lnTo>
                  <a:lnTo>
                    <a:pt x="12" y="2"/>
                  </a:lnTo>
                  <a:lnTo>
                    <a:pt x="16" y="1"/>
                  </a:lnTo>
                  <a:lnTo>
                    <a:pt x="18" y="1"/>
                  </a:lnTo>
                  <a:lnTo>
                    <a:pt x="21" y="2"/>
                  </a:lnTo>
                  <a:lnTo>
                    <a:pt x="24" y="2"/>
                  </a:lnTo>
                  <a:lnTo>
                    <a:pt x="27" y="1"/>
                  </a:lnTo>
                  <a:lnTo>
                    <a:pt x="31" y="1"/>
                  </a:lnTo>
                  <a:lnTo>
                    <a:pt x="34" y="2"/>
                  </a:lnTo>
                  <a:lnTo>
                    <a:pt x="37" y="2"/>
                  </a:lnTo>
                  <a:lnTo>
                    <a:pt x="39" y="2"/>
                  </a:lnTo>
                  <a:lnTo>
                    <a:pt x="42" y="3"/>
                  </a:lnTo>
                  <a:lnTo>
                    <a:pt x="46" y="3"/>
                  </a:lnTo>
                  <a:lnTo>
                    <a:pt x="49" y="2"/>
                  </a:lnTo>
                  <a:lnTo>
                    <a:pt x="51" y="2"/>
                  </a:lnTo>
                  <a:lnTo>
                    <a:pt x="54" y="2"/>
                  </a:lnTo>
                  <a:lnTo>
                    <a:pt x="57" y="1"/>
                  </a:lnTo>
                  <a:lnTo>
                    <a:pt x="59" y="1"/>
                  </a:lnTo>
                  <a:lnTo>
                    <a:pt x="61" y="0"/>
                  </a:lnTo>
                  <a:lnTo>
                    <a:pt x="63" y="0"/>
                  </a:lnTo>
                  <a:lnTo>
                    <a:pt x="4" y="0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290" name="Freeform 289"/>
            <p:cNvSpPr>
              <a:spLocks/>
            </p:cNvSpPr>
            <p:nvPr/>
          </p:nvSpPr>
          <p:spPr bwMode="auto">
            <a:xfrm>
              <a:off x="967" y="2940"/>
              <a:ext cx="3" cy="5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2" y="4"/>
                </a:cxn>
              </a:cxnLst>
              <a:rect l="0" t="0" r="r" b="b"/>
              <a:pathLst>
                <a:path w="3" h="5">
                  <a:moveTo>
                    <a:pt x="2" y="4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2" y="4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291" name="Freeform 290"/>
            <p:cNvSpPr>
              <a:spLocks/>
            </p:cNvSpPr>
            <p:nvPr/>
          </p:nvSpPr>
          <p:spPr bwMode="auto">
            <a:xfrm>
              <a:off x="999" y="2944"/>
              <a:ext cx="8" cy="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5"/>
                </a:cxn>
                <a:cxn ang="0">
                  <a:pos x="2" y="9"/>
                </a:cxn>
                <a:cxn ang="0">
                  <a:pos x="4" y="12"/>
                </a:cxn>
                <a:cxn ang="0">
                  <a:pos x="6" y="5"/>
                </a:cxn>
                <a:cxn ang="0">
                  <a:pos x="7" y="0"/>
                </a:cxn>
                <a:cxn ang="0">
                  <a:pos x="0" y="0"/>
                </a:cxn>
              </a:cxnLst>
              <a:rect l="0" t="0" r="r" b="b"/>
              <a:pathLst>
                <a:path w="8" h="13">
                  <a:moveTo>
                    <a:pt x="0" y="0"/>
                  </a:moveTo>
                  <a:lnTo>
                    <a:pt x="1" y="5"/>
                  </a:lnTo>
                  <a:lnTo>
                    <a:pt x="2" y="9"/>
                  </a:lnTo>
                  <a:lnTo>
                    <a:pt x="4" y="12"/>
                  </a:lnTo>
                  <a:lnTo>
                    <a:pt x="6" y="5"/>
                  </a:lnTo>
                  <a:lnTo>
                    <a:pt x="7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292" name="Freeform 291"/>
            <p:cNvSpPr>
              <a:spLocks/>
            </p:cNvSpPr>
            <p:nvPr/>
          </p:nvSpPr>
          <p:spPr bwMode="auto">
            <a:xfrm>
              <a:off x="503" y="3022"/>
              <a:ext cx="134" cy="35"/>
            </a:xfrm>
            <a:custGeom>
              <a:avLst/>
              <a:gdLst/>
              <a:ahLst/>
              <a:cxnLst>
                <a:cxn ang="0">
                  <a:pos x="0" y="34"/>
                </a:cxn>
                <a:cxn ang="0">
                  <a:pos x="2" y="32"/>
                </a:cxn>
                <a:cxn ang="0">
                  <a:pos x="6" y="31"/>
                </a:cxn>
                <a:cxn ang="0">
                  <a:pos x="10" y="30"/>
                </a:cxn>
                <a:cxn ang="0">
                  <a:pos x="13" y="28"/>
                </a:cxn>
                <a:cxn ang="0">
                  <a:pos x="17" y="26"/>
                </a:cxn>
                <a:cxn ang="0">
                  <a:pos x="21" y="25"/>
                </a:cxn>
                <a:cxn ang="0">
                  <a:pos x="25" y="23"/>
                </a:cxn>
                <a:cxn ang="0">
                  <a:pos x="28" y="20"/>
                </a:cxn>
                <a:cxn ang="0">
                  <a:pos x="31" y="20"/>
                </a:cxn>
                <a:cxn ang="0">
                  <a:pos x="37" y="15"/>
                </a:cxn>
                <a:cxn ang="0">
                  <a:pos x="44" y="13"/>
                </a:cxn>
                <a:cxn ang="0">
                  <a:pos x="52" y="10"/>
                </a:cxn>
                <a:cxn ang="0">
                  <a:pos x="59" y="9"/>
                </a:cxn>
                <a:cxn ang="0">
                  <a:pos x="66" y="7"/>
                </a:cxn>
                <a:cxn ang="0">
                  <a:pos x="74" y="5"/>
                </a:cxn>
                <a:cxn ang="0">
                  <a:pos x="80" y="3"/>
                </a:cxn>
                <a:cxn ang="0">
                  <a:pos x="88" y="2"/>
                </a:cxn>
                <a:cxn ang="0">
                  <a:pos x="92" y="1"/>
                </a:cxn>
                <a:cxn ang="0">
                  <a:pos x="96" y="0"/>
                </a:cxn>
                <a:cxn ang="0">
                  <a:pos x="133" y="0"/>
                </a:cxn>
                <a:cxn ang="0">
                  <a:pos x="128" y="0"/>
                </a:cxn>
                <a:cxn ang="0">
                  <a:pos x="123" y="1"/>
                </a:cxn>
                <a:cxn ang="0">
                  <a:pos x="119" y="3"/>
                </a:cxn>
                <a:cxn ang="0">
                  <a:pos x="115" y="3"/>
                </a:cxn>
                <a:cxn ang="0">
                  <a:pos x="111" y="6"/>
                </a:cxn>
                <a:cxn ang="0">
                  <a:pos x="107" y="8"/>
                </a:cxn>
                <a:cxn ang="0">
                  <a:pos x="101" y="9"/>
                </a:cxn>
                <a:cxn ang="0">
                  <a:pos x="98" y="9"/>
                </a:cxn>
                <a:cxn ang="0">
                  <a:pos x="91" y="13"/>
                </a:cxn>
                <a:cxn ang="0">
                  <a:pos x="83" y="15"/>
                </a:cxn>
                <a:cxn ang="0">
                  <a:pos x="76" y="17"/>
                </a:cxn>
                <a:cxn ang="0">
                  <a:pos x="69" y="18"/>
                </a:cxn>
                <a:cxn ang="0">
                  <a:pos x="60" y="20"/>
                </a:cxn>
                <a:cxn ang="0">
                  <a:pos x="53" y="21"/>
                </a:cxn>
                <a:cxn ang="0">
                  <a:pos x="46" y="23"/>
                </a:cxn>
                <a:cxn ang="0">
                  <a:pos x="38" y="26"/>
                </a:cxn>
                <a:cxn ang="0">
                  <a:pos x="35" y="30"/>
                </a:cxn>
                <a:cxn ang="0">
                  <a:pos x="33" y="34"/>
                </a:cxn>
                <a:cxn ang="0">
                  <a:pos x="0" y="34"/>
                </a:cxn>
              </a:cxnLst>
              <a:rect l="0" t="0" r="r" b="b"/>
              <a:pathLst>
                <a:path w="134" h="35">
                  <a:moveTo>
                    <a:pt x="0" y="34"/>
                  </a:moveTo>
                  <a:lnTo>
                    <a:pt x="2" y="32"/>
                  </a:lnTo>
                  <a:lnTo>
                    <a:pt x="6" y="31"/>
                  </a:lnTo>
                  <a:lnTo>
                    <a:pt x="10" y="30"/>
                  </a:lnTo>
                  <a:lnTo>
                    <a:pt x="13" y="28"/>
                  </a:lnTo>
                  <a:lnTo>
                    <a:pt x="17" y="26"/>
                  </a:lnTo>
                  <a:lnTo>
                    <a:pt x="21" y="25"/>
                  </a:lnTo>
                  <a:lnTo>
                    <a:pt x="25" y="23"/>
                  </a:lnTo>
                  <a:lnTo>
                    <a:pt x="28" y="20"/>
                  </a:lnTo>
                  <a:lnTo>
                    <a:pt x="31" y="20"/>
                  </a:lnTo>
                  <a:lnTo>
                    <a:pt x="37" y="15"/>
                  </a:lnTo>
                  <a:lnTo>
                    <a:pt x="44" y="13"/>
                  </a:lnTo>
                  <a:lnTo>
                    <a:pt x="52" y="10"/>
                  </a:lnTo>
                  <a:lnTo>
                    <a:pt x="59" y="9"/>
                  </a:lnTo>
                  <a:lnTo>
                    <a:pt x="66" y="7"/>
                  </a:lnTo>
                  <a:lnTo>
                    <a:pt x="74" y="5"/>
                  </a:lnTo>
                  <a:lnTo>
                    <a:pt x="80" y="3"/>
                  </a:lnTo>
                  <a:lnTo>
                    <a:pt x="88" y="2"/>
                  </a:lnTo>
                  <a:lnTo>
                    <a:pt x="92" y="1"/>
                  </a:lnTo>
                  <a:lnTo>
                    <a:pt x="96" y="0"/>
                  </a:lnTo>
                  <a:lnTo>
                    <a:pt x="133" y="0"/>
                  </a:lnTo>
                  <a:lnTo>
                    <a:pt x="128" y="0"/>
                  </a:lnTo>
                  <a:lnTo>
                    <a:pt x="123" y="1"/>
                  </a:lnTo>
                  <a:lnTo>
                    <a:pt x="119" y="3"/>
                  </a:lnTo>
                  <a:lnTo>
                    <a:pt x="115" y="3"/>
                  </a:lnTo>
                  <a:lnTo>
                    <a:pt x="111" y="6"/>
                  </a:lnTo>
                  <a:lnTo>
                    <a:pt x="107" y="8"/>
                  </a:lnTo>
                  <a:lnTo>
                    <a:pt x="101" y="9"/>
                  </a:lnTo>
                  <a:lnTo>
                    <a:pt x="98" y="9"/>
                  </a:lnTo>
                  <a:lnTo>
                    <a:pt x="91" y="13"/>
                  </a:lnTo>
                  <a:lnTo>
                    <a:pt x="83" y="15"/>
                  </a:lnTo>
                  <a:lnTo>
                    <a:pt x="76" y="17"/>
                  </a:lnTo>
                  <a:lnTo>
                    <a:pt x="69" y="18"/>
                  </a:lnTo>
                  <a:lnTo>
                    <a:pt x="60" y="20"/>
                  </a:lnTo>
                  <a:lnTo>
                    <a:pt x="53" y="21"/>
                  </a:lnTo>
                  <a:lnTo>
                    <a:pt x="46" y="23"/>
                  </a:lnTo>
                  <a:lnTo>
                    <a:pt x="38" y="26"/>
                  </a:lnTo>
                  <a:lnTo>
                    <a:pt x="35" y="30"/>
                  </a:lnTo>
                  <a:lnTo>
                    <a:pt x="33" y="34"/>
                  </a:lnTo>
                  <a:lnTo>
                    <a:pt x="0" y="34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293" name="Freeform 292"/>
            <p:cNvSpPr>
              <a:spLocks/>
            </p:cNvSpPr>
            <p:nvPr/>
          </p:nvSpPr>
          <p:spPr bwMode="auto">
            <a:xfrm>
              <a:off x="796" y="3022"/>
              <a:ext cx="156" cy="35"/>
            </a:xfrm>
            <a:custGeom>
              <a:avLst/>
              <a:gdLst/>
              <a:ahLst/>
              <a:cxnLst>
                <a:cxn ang="0">
                  <a:pos x="9" y="34"/>
                </a:cxn>
                <a:cxn ang="0">
                  <a:pos x="10" y="32"/>
                </a:cxn>
                <a:cxn ang="0">
                  <a:pos x="12" y="30"/>
                </a:cxn>
                <a:cxn ang="0">
                  <a:pos x="12" y="26"/>
                </a:cxn>
                <a:cxn ang="0">
                  <a:pos x="9" y="21"/>
                </a:cxn>
                <a:cxn ang="0">
                  <a:pos x="9" y="20"/>
                </a:cxn>
                <a:cxn ang="0">
                  <a:pos x="7" y="18"/>
                </a:cxn>
                <a:cxn ang="0">
                  <a:pos x="5" y="15"/>
                </a:cxn>
                <a:cxn ang="0">
                  <a:pos x="3" y="13"/>
                </a:cxn>
                <a:cxn ang="0">
                  <a:pos x="1" y="10"/>
                </a:cxn>
                <a:cxn ang="0">
                  <a:pos x="0" y="9"/>
                </a:cxn>
                <a:cxn ang="0">
                  <a:pos x="2" y="6"/>
                </a:cxn>
                <a:cxn ang="0">
                  <a:pos x="6" y="4"/>
                </a:cxn>
                <a:cxn ang="0">
                  <a:pos x="9" y="0"/>
                </a:cxn>
                <a:cxn ang="0">
                  <a:pos x="125" y="0"/>
                </a:cxn>
                <a:cxn ang="0">
                  <a:pos x="122" y="2"/>
                </a:cxn>
                <a:cxn ang="0">
                  <a:pos x="118" y="4"/>
                </a:cxn>
                <a:cxn ang="0">
                  <a:pos x="119" y="8"/>
                </a:cxn>
                <a:cxn ang="0">
                  <a:pos x="122" y="9"/>
                </a:cxn>
                <a:cxn ang="0">
                  <a:pos x="125" y="9"/>
                </a:cxn>
                <a:cxn ang="0">
                  <a:pos x="129" y="9"/>
                </a:cxn>
                <a:cxn ang="0">
                  <a:pos x="132" y="8"/>
                </a:cxn>
                <a:cxn ang="0">
                  <a:pos x="136" y="8"/>
                </a:cxn>
                <a:cxn ang="0">
                  <a:pos x="140" y="8"/>
                </a:cxn>
                <a:cxn ang="0">
                  <a:pos x="143" y="9"/>
                </a:cxn>
                <a:cxn ang="0">
                  <a:pos x="144" y="12"/>
                </a:cxn>
                <a:cxn ang="0">
                  <a:pos x="144" y="15"/>
                </a:cxn>
                <a:cxn ang="0">
                  <a:pos x="142" y="18"/>
                </a:cxn>
                <a:cxn ang="0">
                  <a:pos x="140" y="20"/>
                </a:cxn>
                <a:cxn ang="0">
                  <a:pos x="137" y="21"/>
                </a:cxn>
                <a:cxn ang="0">
                  <a:pos x="134" y="23"/>
                </a:cxn>
                <a:cxn ang="0">
                  <a:pos x="131" y="25"/>
                </a:cxn>
                <a:cxn ang="0">
                  <a:pos x="130" y="27"/>
                </a:cxn>
                <a:cxn ang="0">
                  <a:pos x="132" y="28"/>
                </a:cxn>
                <a:cxn ang="0">
                  <a:pos x="136" y="29"/>
                </a:cxn>
                <a:cxn ang="0">
                  <a:pos x="139" y="29"/>
                </a:cxn>
                <a:cxn ang="0">
                  <a:pos x="142" y="29"/>
                </a:cxn>
                <a:cxn ang="0">
                  <a:pos x="145" y="29"/>
                </a:cxn>
                <a:cxn ang="0">
                  <a:pos x="148" y="29"/>
                </a:cxn>
                <a:cxn ang="0">
                  <a:pos x="151" y="30"/>
                </a:cxn>
                <a:cxn ang="0">
                  <a:pos x="154" y="32"/>
                </a:cxn>
                <a:cxn ang="0">
                  <a:pos x="155" y="34"/>
                </a:cxn>
                <a:cxn ang="0">
                  <a:pos x="9" y="34"/>
                </a:cxn>
              </a:cxnLst>
              <a:rect l="0" t="0" r="r" b="b"/>
              <a:pathLst>
                <a:path w="156" h="35">
                  <a:moveTo>
                    <a:pt x="9" y="34"/>
                  </a:moveTo>
                  <a:lnTo>
                    <a:pt x="10" y="32"/>
                  </a:lnTo>
                  <a:lnTo>
                    <a:pt x="12" y="30"/>
                  </a:lnTo>
                  <a:lnTo>
                    <a:pt x="12" y="26"/>
                  </a:lnTo>
                  <a:lnTo>
                    <a:pt x="9" y="21"/>
                  </a:lnTo>
                  <a:lnTo>
                    <a:pt x="9" y="20"/>
                  </a:lnTo>
                  <a:lnTo>
                    <a:pt x="7" y="18"/>
                  </a:lnTo>
                  <a:lnTo>
                    <a:pt x="5" y="15"/>
                  </a:lnTo>
                  <a:lnTo>
                    <a:pt x="3" y="13"/>
                  </a:lnTo>
                  <a:lnTo>
                    <a:pt x="1" y="10"/>
                  </a:lnTo>
                  <a:lnTo>
                    <a:pt x="0" y="9"/>
                  </a:lnTo>
                  <a:lnTo>
                    <a:pt x="2" y="6"/>
                  </a:lnTo>
                  <a:lnTo>
                    <a:pt x="6" y="4"/>
                  </a:lnTo>
                  <a:lnTo>
                    <a:pt x="9" y="0"/>
                  </a:lnTo>
                  <a:lnTo>
                    <a:pt x="125" y="0"/>
                  </a:lnTo>
                  <a:lnTo>
                    <a:pt x="122" y="2"/>
                  </a:lnTo>
                  <a:lnTo>
                    <a:pt x="118" y="4"/>
                  </a:lnTo>
                  <a:lnTo>
                    <a:pt x="119" y="8"/>
                  </a:lnTo>
                  <a:lnTo>
                    <a:pt x="122" y="9"/>
                  </a:lnTo>
                  <a:lnTo>
                    <a:pt x="125" y="9"/>
                  </a:lnTo>
                  <a:lnTo>
                    <a:pt x="129" y="9"/>
                  </a:lnTo>
                  <a:lnTo>
                    <a:pt x="132" y="8"/>
                  </a:lnTo>
                  <a:lnTo>
                    <a:pt x="136" y="8"/>
                  </a:lnTo>
                  <a:lnTo>
                    <a:pt x="140" y="8"/>
                  </a:lnTo>
                  <a:lnTo>
                    <a:pt x="143" y="9"/>
                  </a:lnTo>
                  <a:lnTo>
                    <a:pt x="144" y="12"/>
                  </a:lnTo>
                  <a:lnTo>
                    <a:pt x="144" y="15"/>
                  </a:lnTo>
                  <a:lnTo>
                    <a:pt x="142" y="18"/>
                  </a:lnTo>
                  <a:lnTo>
                    <a:pt x="140" y="20"/>
                  </a:lnTo>
                  <a:lnTo>
                    <a:pt x="137" y="21"/>
                  </a:lnTo>
                  <a:lnTo>
                    <a:pt x="134" y="23"/>
                  </a:lnTo>
                  <a:lnTo>
                    <a:pt x="131" y="25"/>
                  </a:lnTo>
                  <a:lnTo>
                    <a:pt x="130" y="27"/>
                  </a:lnTo>
                  <a:lnTo>
                    <a:pt x="132" y="28"/>
                  </a:lnTo>
                  <a:lnTo>
                    <a:pt x="136" y="29"/>
                  </a:lnTo>
                  <a:lnTo>
                    <a:pt x="139" y="29"/>
                  </a:lnTo>
                  <a:lnTo>
                    <a:pt x="142" y="29"/>
                  </a:lnTo>
                  <a:lnTo>
                    <a:pt x="145" y="29"/>
                  </a:lnTo>
                  <a:lnTo>
                    <a:pt x="148" y="29"/>
                  </a:lnTo>
                  <a:lnTo>
                    <a:pt x="151" y="30"/>
                  </a:lnTo>
                  <a:lnTo>
                    <a:pt x="154" y="32"/>
                  </a:lnTo>
                  <a:lnTo>
                    <a:pt x="155" y="34"/>
                  </a:lnTo>
                  <a:lnTo>
                    <a:pt x="9" y="34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294" name="Freeform 293"/>
            <p:cNvSpPr>
              <a:spLocks/>
            </p:cNvSpPr>
            <p:nvPr/>
          </p:nvSpPr>
          <p:spPr bwMode="auto">
            <a:xfrm>
              <a:off x="992" y="3022"/>
              <a:ext cx="150" cy="35"/>
            </a:xfrm>
            <a:custGeom>
              <a:avLst/>
              <a:gdLst/>
              <a:ahLst/>
              <a:cxnLst>
                <a:cxn ang="0">
                  <a:pos x="46" y="33"/>
                </a:cxn>
                <a:cxn ang="0">
                  <a:pos x="54" y="27"/>
                </a:cxn>
                <a:cxn ang="0">
                  <a:pos x="62" y="23"/>
                </a:cxn>
                <a:cxn ang="0">
                  <a:pos x="72" y="17"/>
                </a:cxn>
                <a:cxn ang="0">
                  <a:pos x="78" y="15"/>
                </a:cxn>
                <a:cxn ang="0">
                  <a:pos x="82" y="12"/>
                </a:cxn>
                <a:cxn ang="0">
                  <a:pos x="74" y="14"/>
                </a:cxn>
                <a:cxn ang="0">
                  <a:pos x="66" y="15"/>
                </a:cxn>
                <a:cxn ang="0">
                  <a:pos x="59" y="17"/>
                </a:cxn>
                <a:cxn ang="0">
                  <a:pos x="53" y="19"/>
                </a:cxn>
                <a:cxn ang="0">
                  <a:pos x="41" y="20"/>
                </a:cxn>
                <a:cxn ang="0">
                  <a:pos x="31" y="23"/>
                </a:cxn>
                <a:cxn ang="0">
                  <a:pos x="20" y="25"/>
                </a:cxn>
                <a:cxn ang="0">
                  <a:pos x="11" y="23"/>
                </a:cxn>
                <a:cxn ang="0">
                  <a:pos x="13" y="15"/>
                </a:cxn>
                <a:cxn ang="0">
                  <a:pos x="17" y="9"/>
                </a:cxn>
                <a:cxn ang="0">
                  <a:pos x="12" y="8"/>
                </a:cxn>
                <a:cxn ang="0">
                  <a:pos x="4" y="8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120" y="2"/>
                </a:cxn>
                <a:cxn ang="0">
                  <a:pos x="116" y="4"/>
                </a:cxn>
                <a:cxn ang="0">
                  <a:pos x="112" y="7"/>
                </a:cxn>
                <a:cxn ang="0">
                  <a:pos x="108" y="10"/>
                </a:cxn>
                <a:cxn ang="0">
                  <a:pos x="107" y="13"/>
                </a:cxn>
                <a:cxn ang="0">
                  <a:pos x="109" y="14"/>
                </a:cxn>
                <a:cxn ang="0">
                  <a:pos x="115" y="15"/>
                </a:cxn>
                <a:cxn ang="0">
                  <a:pos x="126" y="15"/>
                </a:cxn>
                <a:cxn ang="0">
                  <a:pos x="136" y="15"/>
                </a:cxn>
                <a:cxn ang="0">
                  <a:pos x="145" y="17"/>
                </a:cxn>
                <a:cxn ang="0">
                  <a:pos x="149" y="21"/>
                </a:cxn>
                <a:cxn ang="0">
                  <a:pos x="145" y="26"/>
                </a:cxn>
                <a:cxn ang="0">
                  <a:pos x="138" y="30"/>
                </a:cxn>
                <a:cxn ang="0">
                  <a:pos x="133" y="32"/>
                </a:cxn>
                <a:cxn ang="0">
                  <a:pos x="45" y="34"/>
                </a:cxn>
              </a:cxnLst>
              <a:rect l="0" t="0" r="r" b="b"/>
              <a:pathLst>
                <a:path w="150" h="35">
                  <a:moveTo>
                    <a:pt x="45" y="34"/>
                  </a:moveTo>
                  <a:lnTo>
                    <a:pt x="46" y="33"/>
                  </a:lnTo>
                  <a:lnTo>
                    <a:pt x="49" y="31"/>
                  </a:lnTo>
                  <a:lnTo>
                    <a:pt x="54" y="27"/>
                  </a:lnTo>
                  <a:lnTo>
                    <a:pt x="59" y="26"/>
                  </a:lnTo>
                  <a:lnTo>
                    <a:pt x="62" y="23"/>
                  </a:lnTo>
                  <a:lnTo>
                    <a:pt x="67" y="20"/>
                  </a:lnTo>
                  <a:lnTo>
                    <a:pt x="72" y="17"/>
                  </a:lnTo>
                  <a:lnTo>
                    <a:pt x="74" y="15"/>
                  </a:lnTo>
                  <a:lnTo>
                    <a:pt x="78" y="15"/>
                  </a:lnTo>
                  <a:lnTo>
                    <a:pt x="80" y="14"/>
                  </a:lnTo>
                  <a:lnTo>
                    <a:pt x="82" y="12"/>
                  </a:lnTo>
                  <a:lnTo>
                    <a:pt x="78" y="13"/>
                  </a:lnTo>
                  <a:lnTo>
                    <a:pt x="74" y="14"/>
                  </a:lnTo>
                  <a:lnTo>
                    <a:pt x="70" y="14"/>
                  </a:lnTo>
                  <a:lnTo>
                    <a:pt x="66" y="15"/>
                  </a:lnTo>
                  <a:lnTo>
                    <a:pt x="62" y="15"/>
                  </a:lnTo>
                  <a:lnTo>
                    <a:pt x="59" y="17"/>
                  </a:lnTo>
                  <a:lnTo>
                    <a:pt x="56" y="18"/>
                  </a:lnTo>
                  <a:lnTo>
                    <a:pt x="53" y="19"/>
                  </a:lnTo>
                  <a:lnTo>
                    <a:pt x="46" y="20"/>
                  </a:lnTo>
                  <a:lnTo>
                    <a:pt x="41" y="20"/>
                  </a:lnTo>
                  <a:lnTo>
                    <a:pt x="37" y="21"/>
                  </a:lnTo>
                  <a:lnTo>
                    <a:pt x="31" y="23"/>
                  </a:lnTo>
                  <a:lnTo>
                    <a:pt x="26" y="24"/>
                  </a:lnTo>
                  <a:lnTo>
                    <a:pt x="20" y="25"/>
                  </a:lnTo>
                  <a:lnTo>
                    <a:pt x="15" y="24"/>
                  </a:lnTo>
                  <a:lnTo>
                    <a:pt x="11" y="23"/>
                  </a:lnTo>
                  <a:lnTo>
                    <a:pt x="11" y="19"/>
                  </a:lnTo>
                  <a:lnTo>
                    <a:pt x="13" y="15"/>
                  </a:lnTo>
                  <a:lnTo>
                    <a:pt x="16" y="12"/>
                  </a:lnTo>
                  <a:lnTo>
                    <a:pt x="17" y="9"/>
                  </a:lnTo>
                  <a:lnTo>
                    <a:pt x="14" y="8"/>
                  </a:lnTo>
                  <a:lnTo>
                    <a:pt x="12" y="8"/>
                  </a:lnTo>
                  <a:lnTo>
                    <a:pt x="8" y="8"/>
                  </a:lnTo>
                  <a:lnTo>
                    <a:pt x="4" y="8"/>
                  </a:lnTo>
                  <a:lnTo>
                    <a:pt x="1" y="7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122" y="0"/>
                  </a:lnTo>
                  <a:lnTo>
                    <a:pt x="120" y="2"/>
                  </a:lnTo>
                  <a:lnTo>
                    <a:pt x="118" y="3"/>
                  </a:lnTo>
                  <a:lnTo>
                    <a:pt x="116" y="4"/>
                  </a:lnTo>
                  <a:lnTo>
                    <a:pt x="113" y="5"/>
                  </a:lnTo>
                  <a:lnTo>
                    <a:pt x="112" y="7"/>
                  </a:lnTo>
                  <a:lnTo>
                    <a:pt x="110" y="9"/>
                  </a:lnTo>
                  <a:lnTo>
                    <a:pt x="108" y="10"/>
                  </a:lnTo>
                  <a:lnTo>
                    <a:pt x="107" y="12"/>
                  </a:lnTo>
                  <a:lnTo>
                    <a:pt x="107" y="13"/>
                  </a:lnTo>
                  <a:lnTo>
                    <a:pt x="108" y="14"/>
                  </a:lnTo>
                  <a:lnTo>
                    <a:pt x="109" y="14"/>
                  </a:lnTo>
                  <a:lnTo>
                    <a:pt x="111" y="15"/>
                  </a:lnTo>
                  <a:lnTo>
                    <a:pt x="115" y="15"/>
                  </a:lnTo>
                  <a:lnTo>
                    <a:pt x="120" y="15"/>
                  </a:lnTo>
                  <a:lnTo>
                    <a:pt x="126" y="15"/>
                  </a:lnTo>
                  <a:lnTo>
                    <a:pt x="131" y="15"/>
                  </a:lnTo>
                  <a:lnTo>
                    <a:pt x="136" y="15"/>
                  </a:lnTo>
                  <a:lnTo>
                    <a:pt x="140" y="15"/>
                  </a:lnTo>
                  <a:lnTo>
                    <a:pt x="145" y="17"/>
                  </a:lnTo>
                  <a:lnTo>
                    <a:pt x="149" y="19"/>
                  </a:lnTo>
                  <a:lnTo>
                    <a:pt x="149" y="21"/>
                  </a:lnTo>
                  <a:lnTo>
                    <a:pt x="147" y="24"/>
                  </a:lnTo>
                  <a:lnTo>
                    <a:pt x="145" y="26"/>
                  </a:lnTo>
                  <a:lnTo>
                    <a:pt x="142" y="27"/>
                  </a:lnTo>
                  <a:lnTo>
                    <a:pt x="138" y="30"/>
                  </a:lnTo>
                  <a:lnTo>
                    <a:pt x="136" y="31"/>
                  </a:lnTo>
                  <a:lnTo>
                    <a:pt x="133" y="32"/>
                  </a:lnTo>
                  <a:lnTo>
                    <a:pt x="132" y="34"/>
                  </a:lnTo>
                  <a:lnTo>
                    <a:pt x="45" y="34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295" name="Freeform 294"/>
            <p:cNvSpPr>
              <a:spLocks/>
            </p:cNvSpPr>
            <p:nvPr/>
          </p:nvSpPr>
          <p:spPr bwMode="auto">
            <a:xfrm>
              <a:off x="1232" y="3022"/>
              <a:ext cx="436" cy="35"/>
            </a:xfrm>
            <a:custGeom>
              <a:avLst/>
              <a:gdLst/>
              <a:ahLst/>
              <a:cxnLst>
                <a:cxn ang="0">
                  <a:pos x="31" y="34"/>
                </a:cxn>
                <a:cxn ang="0">
                  <a:pos x="27" y="31"/>
                </a:cxn>
                <a:cxn ang="0">
                  <a:pos x="22" y="27"/>
                </a:cxn>
                <a:cxn ang="0">
                  <a:pos x="17" y="23"/>
                </a:cxn>
                <a:cxn ang="0">
                  <a:pos x="15" y="20"/>
                </a:cxn>
                <a:cxn ang="0">
                  <a:pos x="14" y="17"/>
                </a:cxn>
                <a:cxn ang="0">
                  <a:pos x="13" y="14"/>
                </a:cxn>
                <a:cxn ang="0">
                  <a:pos x="9" y="11"/>
                </a:cxn>
                <a:cxn ang="0">
                  <a:pos x="8" y="12"/>
                </a:cxn>
                <a:cxn ang="0">
                  <a:pos x="5" y="12"/>
                </a:cxn>
                <a:cxn ang="0">
                  <a:pos x="2" y="12"/>
                </a:cxn>
                <a:cxn ang="0">
                  <a:pos x="0" y="10"/>
                </a:cxn>
                <a:cxn ang="0">
                  <a:pos x="2" y="6"/>
                </a:cxn>
                <a:cxn ang="0">
                  <a:pos x="2" y="0"/>
                </a:cxn>
                <a:cxn ang="0">
                  <a:pos x="327" y="0"/>
                </a:cxn>
                <a:cxn ang="0">
                  <a:pos x="327" y="1"/>
                </a:cxn>
                <a:cxn ang="0">
                  <a:pos x="324" y="3"/>
                </a:cxn>
                <a:cxn ang="0">
                  <a:pos x="320" y="4"/>
                </a:cxn>
                <a:cxn ang="0">
                  <a:pos x="325" y="8"/>
                </a:cxn>
                <a:cxn ang="0">
                  <a:pos x="330" y="9"/>
                </a:cxn>
                <a:cxn ang="0">
                  <a:pos x="337" y="9"/>
                </a:cxn>
                <a:cxn ang="0">
                  <a:pos x="344" y="9"/>
                </a:cxn>
                <a:cxn ang="0">
                  <a:pos x="350" y="9"/>
                </a:cxn>
                <a:cxn ang="0">
                  <a:pos x="357" y="9"/>
                </a:cxn>
                <a:cxn ang="0">
                  <a:pos x="363" y="9"/>
                </a:cxn>
                <a:cxn ang="0">
                  <a:pos x="368" y="9"/>
                </a:cxn>
                <a:cxn ang="0">
                  <a:pos x="367" y="7"/>
                </a:cxn>
                <a:cxn ang="0">
                  <a:pos x="365" y="5"/>
                </a:cxn>
                <a:cxn ang="0">
                  <a:pos x="363" y="3"/>
                </a:cxn>
                <a:cxn ang="0">
                  <a:pos x="361" y="2"/>
                </a:cxn>
                <a:cxn ang="0">
                  <a:pos x="358" y="1"/>
                </a:cxn>
                <a:cxn ang="0">
                  <a:pos x="358" y="0"/>
                </a:cxn>
                <a:cxn ang="0">
                  <a:pos x="424" y="0"/>
                </a:cxn>
                <a:cxn ang="0">
                  <a:pos x="426" y="3"/>
                </a:cxn>
                <a:cxn ang="0">
                  <a:pos x="427" y="9"/>
                </a:cxn>
                <a:cxn ang="0">
                  <a:pos x="427" y="15"/>
                </a:cxn>
                <a:cxn ang="0">
                  <a:pos x="424" y="20"/>
                </a:cxn>
                <a:cxn ang="0">
                  <a:pos x="417" y="25"/>
                </a:cxn>
                <a:cxn ang="0">
                  <a:pos x="419" y="26"/>
                </a:cxn>
                <a:cxn ang="0">
                  <a:pos x="421" y="27"/>
                </a:cxn>
                <a:cxn ang="0">
                  <a:pos x="424" y="28"/>
                </a:cxn>
                <a:cxn ang="0">
                  <a:pos x="426" y="29"/>
                </a:cxn>
                <a:cxn ang="0">
                  <a:pos x="428" y="30"/>
                </a:cxn>
                <a:cxn ang="0">
                  <a:pos x="431" y="31"/>
                </a:cxn>
                <a:cxn ang="0">
                  <a:pos x="433" y="31"/>
                </a:cxn>
                <a:cxn ang="0">
                  <a:pos x="435" y="32"/>
                </a:cxn>
                <a:cxn ang="0">
                  <a:pos x="435" y="34"/>
                </a:cxn>
                <a:cxn ang="0">
                  <a:pos x="308" y="34"/>
                </a:cxn>
                <a:cxn ang="0">
                  <a:pos x="310" y="33"/>
                </a:cxn>
                <a:cxn ang="0">
                  <a:pos x="311" y="32"/>
                </a:cxn>
                <a:cxn ang="0">
                  <a:pos x="308" y="32"/>
                </a:cxn>
                <a:cxn ang="0">
                  <a:pos x="306" y="32"/>
                </a:cxn>
                <a:cxn ang="0">
                  <a:pos x="302" y="32"/>
                </a:cxn>
                <a:cxn ang="0">
                  <a:pos x="300" y="32"/>
                </a:cxn>
                <a:cxn ang="0">
                  <a:pos x="297" y="32"/>
                </a:cxn>
                <a:cxn ang="0">
                  <a:pos x="295" y="33"/>
                </a:cxn>
                <a:cxn ang="0">
                  <a:pos x="293" y="34"/>
                </a:cxn>
                <a:cxn ang="0">
                  <a:pos x="31" y="34"/>
                </a:cxn>
              </a:cxnLst>
              <a:rect l="0" t="0" r="r" b="b"/>
              <a:pathLst>
                <a:path w="436" h="35">
                  <a:moveTo>
                    <a:pt x="31" y="34"/>
                  </a:moveTo>
                  <a:lnTo>
                    <a:pt x="27" y="31"/>
                  </a:lnTo>
                  <a:lnTo>
                    <a:pt x="22" y="27"/>
                  </a:lnTo>
                  <a:lnTo>
                    <a:pt x="17" y="23"/>
                  </a:lnTo>
                  <a:lnTo>
                    <a:pt x="15" y="20"/>
                  </a:lnTo>
                  <a:lnTo>
                    <a:pt x="14" y="17"/>
                  </a:lnTo>
                  <a:lnTo>
                    <a:pt x="13" y="14"/>
                  </a:lnTo>
                  <a:lnTo>
                    <a:pt x="9" y="11"/>
                  </a:lnTo>
                  <a:lnTo>
                    <a:pt x="8" y="12"/>
                  </a:lnTo>
                  <a:lnTo>
                    <a:pt x="5" y="12"/>
                  </a:lnTo>
                  <a:lnTo>
                    <a:pt x="2" y="12"/>
                  </a:lnTo>
                  <a:lnTo>
                    <a:pt x="0" y="10"/>
                  </a:lnTo>
                  <a:lnTo>
                    <a:pt x="2" y="6"/>
                  </a:lnTo>
                  <a:lnTo>
                    <a:pt x="2" y="0"/>
                  </a:lnTo>
                  <a:lnTo>
                    <a:pt x="327" y="0"/>
                  </a:lnTo>
                  <a:lnTo>
                    <a:pt x="327" y="1"/>
                  </a:lnTo>
                  <a:lnTo>
                    <a:pt x="324" y="3"/>
                  </a:lnTo>
                  <a:lnTo>
                    <a:pt x="320" y="4"/>
                  </a:lnTo>
                  <a:lnTo>
                    <a:pt x="325" y="8"/>
                  </a:lnTo>
                  <a:lnTo>
                    <a:pt x="330" y="9"/>
                  </a:lnTo>
                  <a:lnTo>
                    <a:pt x="337" y="9"/>
                  </a:lnTo>
                  <a:lnTo>
                    <a:pt x="344" y="9"/>
                  </a:lnTo>
                  <a:lnTo>
                    <a:pt x="350" y="9"/>
                  </a:lnTo>
                  <a:lnTo>
                    <a:pt x="357" y="9"/>
                  </a:lnTo>
                  <a:lnTo>
                    <a:pt x="363" y="9"/>
                  </a:lnTo>
                  <a:lnTo>
                    <a:pt x="368" y="9"/>
                  </a:lnTo>
                  <a:lnTo>
                    <a:pt x="367" y="7"/>
                  </a:lnTo>
                  <a:lnTo>
                    <a:pt x="365" y="5"/>
                  </a:lnTo>
                  <a:lnTo>
                    <a:pt x="363" y="3"/>
                  </a:lnTo>
                  <a:lnTo>
                    <a:pt x="361" y="2"/>
                  </a:lnTo>
                  <a:lnTo>
                    <a:pt x="358" y="1"/>
                  </a:lnTo>
                  <a:lnTo>
                    <a:pt x="358" y="0"/>
                  </a:lnTo>
                  <a:lnTo>
                    <a:pt x="424" y="0"/>
                  </a:lnTo>
                  <a:lnTo>
                    <a:pt x="426" y="3"/>
                  </a:lnTo>
                  <a:lnTo>
                    <a:pt x="427" y="9"/>
                  </a:lnTo>
                  <a:lnTo>
                    <a:pt x="427" y="15"/>
                  </a:lnTo>
                  <a:lnTo>
                    <a:pt x="424" y="20"/>
                  </a:lnTo>
                  <a:lnTo>
                    <a:pt x="417" y="25"/>
                  </a:lnTo>
                  <a:lnTo>
                    <a:pt x="419" y="26"/>
                  </a:lnTo>
                  <a:lnTo>
                    <a:pt x="421" y="27"/>
                  </a:lnTo>
                  <a:lnTo>
                    <a:pt x="424" y="28"/>
                  </a:lnTo>
                  <a:lnTo>
                    <a:pt x="426" y="29"/>
                  </a:lnTo>
                  <a:lnTo>
                    <a:pt x="428" y="30"/>
                  </a:lnTo>
                  <a:lnTo>
                    <a:pt x="431" y="31"/>
                  </a:lnTo>
                  <a:lnTo>
                    <a:pt x="433" y="31"/>
                  </a:lnTo>
                  <a:lnTo>
                    <a:pt x="435" y="32"/>
                  </a:lnTo>
                  <a:lnTo>
                    <a:pt x="435" y="34"/>
                  </a:lnTo>
                  <a:lnTo>
                    <a:pt x="308" y="34"/>
                  </a:lnTo>
                  <a:lnTo>
                    <a:pt x="310" y="33"/>
                  </a:lnTo>
                  <a:lnTo>
                    <a:pt x="311" y="32"/>
                  </a:lnTo>
                  <a:lnTo>
                    <a:pt x="308" y="32"/>
                  </a:lnTo>
                  <a:lnTo>
                    <a:pt x="306" y="32"/>
                  </a:lnTo>
                  <a:lnTo>
                    <a:pt x="302" y="32"/>
                  </a:lnTo>
                  <a:lnTo>
                    <a:pt x="300" y="32"/>
                  </a:lnTo>
                  <a:lnTo>
                    <a:pt x="297" y="32"/>
                  </a:lnTo>
                  <a:lnTo>
                    <a:pt x="295" y="33"/>
                  </a:lnTo>
                  <a:lnTo>
                    <a:pt x="293" y="34"/>
                  </a:lnTo>
                  <a:lnTo>
                    <a:pt x="31" y="34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296" name="Freeform 295"/>
            <p:cNvSpPr>
              <a:spLocks/>
            </p:cNvSpPr>
            <p:nvPr/>
          </p:nvSpPr>
          <p:spPr bwMode="auto">
            <a:xfrm>
              <a:off x="2167" y="3022"/>
              <a:ext cx="69" cy="35"/>
            </a:xfrm>
            <a:custGeom>
              <a:avLst/>
              <a:gdLst/>
              <a:ahLst/>
              <a:cxnLst>
                <a:cxn ang="0">
                  <a:pos x="10" y="34"/>
                </a:cxn>
                <a:cxn ang="0">
                  <a:pos x="11" y="33"/>
                </a:cxn>
                <a:cxn ang="0">
                  <a:pos x="15" y="32"/>
                </a:cxn>
                <a:cxn ang="0">
                  <a:pos x="18" y="30"/>
                </a:cxn>
                <a:cxn ang="0">
                  <a:pos x="23" y="27"/>
                </a:cxn>
                <a:cxn ang="0">
                  <a:pos x="27" y="26"/>
                </a:cxn>
                <a:cxn ang="0">
                  <a:pos x="30" y="24"/>
                </a:cxn>
                <a:cxn ang="0">
                  <a:pos x="32" y="20"/>
                </a:cxn>
                <a:cxn ang="0">
                  <a:pos x="31" y="16"/>
                </a:cxn>
                <a:cxn ang="0">
                  <a:pos x="28" y="13"/>
                </a:cxn>
                <a:cxn ang="0">
                  <a:pos x="26" y="9"/>
                </a:cxn>
                <a:cxn ang="0">
                  <a:pos x="19" y="7"/>
                </a:cxn>
                <a:cxn ang="0">
                  <a:pos x="14" y="4"/>
                </a:cxn>
                <a:cxn ang="0">
                  <a:pos x="8" y="3"/>
                </a:cxn>
                <a:cxn ang="0">
                  <a:pos x="3" y="1"/>
                </a:cxn>
                <a:cxn ang="0">
                  <a:pos x="0" y="0"/>
                </a:cxn>
                <a:cxn ang="0">
                  <a:pos x="55" y="0"/>
                </a:cxn>
                <a:cxn ang="0">
                  <a:pos x="56" y="1"/>
                </a:cxn>
                <a:cxn ang="0">
                  <a:pos x="59" y="3"/>
                </a:cxn>
                <a:cxn ang="0">
                  <a:pos x="60" y="4"/>
                </a:cxn>
                <a:cxn ang="0">
                  <a:pos x="62" y="6"/>
                </a:cxn>
                <a:cxn ang="0">
                  <a:pos x="63" y="8"/>
                </a:cxn>
                <a:cxn ang="0">
                  <a:pos x="65" y="10"/>
                </a:cxn>
                <a:cxn ang="0">
                  <a:pos x="65" y="14"/>
                </a:cxn>
                <a:cxn ang="0">
                  <a:pos x="66" y="14"/>
                </a:cxn>
                <a:cxn ang="0">
                  <a:pos x="68" y="15"/>
                </a:cxn>
                <a:cxn ang="0">
                  <a:pos x="68" y="17"/>
                </a:cxn>
                <a:cxn ang="0">
                  <a:pos x="67" y="18"/>
                </a:cxn>
                <a:cxn ang="0">
                  <a:pos x="67" y="20"/>
                </a:cxn>
                <a:cxn ang="0">
                  <a:pos x="65" y="23"/>
                </a:cxn>
                <a:cxn ang="0">
                  <a:pos x="63" y="26"/>
                </a:cxn>
                <a:cxn ang="0">
                  <a:pos x="62" y="29"/>
                </a:cxn>
                <a:cxn ang="0">
                  <a:pos x="58" y="27"/>
                </a:cxn>
                <a:cxn ang="0">
                  <a:pos x="55" y="27"/>
                </a:cxn>
                <a:cxn ang="0">
                  <a:pos x="52" y="29"/>
                </a:cxn>
                <a:cxn ang="0">
                  <a:pos x="50" y="30"/>
                </a:cxn>
                <a:cxn ang="0">
                  <a:pos x="48" y="32"/>
                </a:cxn>
                <a:cxn ang="0">
                  <a:pos x="45" y="33"/>
                </a:cxn>
                <a:cxn ang="0">
                  <a:pos x="41" y="34"/>
                </a:cxn>
                <a:cxn ang="0">
                  <a:pos x="10" y="34"/>
                </a:cxn>
              </a:cxnLst>
              <a:rect l="0" t="0" r="r" b="b"/>
              <a:pathLst>
                <a:path w="69" h="35">
                  <a:moveTo>
                    <a:pt x="10" y="34"/>
                  </a:moveTo>
                  <a:lnTo>
                    <a:pt x="11" y="33"/>
                  </a:lnTo>
                  <a:lnTo>
                    <a:pt x="15" y="32"/>
                  </a:lnTo>
                  <a:lnTo>
                    <a:pt x="18" y="30"/>
                  </a:lnTo>
                  <a:lnTo>
                    <a:pt x="23" y="27"/>
                  </a:lnTo>
                  <a:lnTo>
                    <a:pt x="27" y="26"/>
                  </a:lnTo>
                  <a:lnTo>
                    <a:pt x="30" y="24"/>
                  </a:lnTo>
                  <a:lnTo>
                    <a:pt x="32" y="20"/>
                  </a:lnTo>
                  <a:lnTo>
                    <a:pt x="31" y="16"/>
                  </a:lnTo>
                  <a:lnTo>
                    <a:pt x="28" y="13"/>
                  </a:lnTo>
                  <a:lnTo>
                    <a:pt x="26" y="9"/>
                  </a:lnTo>
                  <a:lnTo>
                    <a:pt x="19" y="7"/>
                  </a:lnTo>
                  <a:lnTo>
                    <a:pt x="14" y="4"/>
                  </a:lnTo>
                  <a:lnTo>
                    <a:pt x="8" y="3"/>
                  </a:lnTo>
                  <a:lnTo>
                    <a:pt x="3" y="1"/>
                  </a:lnTo>
                  <a:lnTo>
                    <a:pt x="0" y="0"/>
                  </a:lnTo>
                  <a:lnTo>
                    <a:pt x="55" y="0"/>
                  </a:lnTo>
                  <a:lnTo>
                    <a:pt x="56" y="1"/>
                  </a:lnTo>
                  <a:lnTo>
                    <a:pt x="59" y="3"/>
                  </a:lnTo>
                  <a:lnTo>
                    <a:pt x="60" y="4"/>
                  </a:lnTo>
                  <a:lnTo>
                    <a:pt x="62" y="6"/>
                  </a:lnTo>
                  <a:lnTo>
                    <a:pt x="63" y="8"/>
                  </a:lnTo>
                  <a:lnTo>
                    <a:pt x="65" y="10"/>
                  </a:lnTo>
                  <a:lnTo>
                    <a:pt x="65" y="14"/>
                  </a:lnTo>
                  <a:lnTo>
                    <a:pt x="66" y="14"/>
                  </a:lnTo>
                  <a:lnTo>
                    <a:pt x="68" y="15"/>
                  </a:lnTo>
                  <a:lnTo>
                    <a:pt x="68" y="17"/>
                  </a:lnTo>
                  <a:lnTo>
                    <a:pt x="67" y="18"/>
                  </a:lnTo>
                  <a:lnTo>
                    <a:pt x="67" y="20"/>
                  </a:lnTo>
                  <a:lnTo>
                    <a:pt x="65" y="23"/>
                  </a:lnTo>
                  <a:lnTo>
                    <a:pt x="63" y="26"/>
                  </a:lnTo>
                  <a:lnTo>
                    <a:pt x="62" y="29"/>
                  </a:lnTo>
                  <a:lnTo>
                    <a:pt x="58" y="27"/>
                  </a:lnTo>
                  <a:lnTo>
                    <a:pt x="55" y="27"/>
                  </a:lnTo>
                  <a:lnTo>
                    <a:pt x="52" y="29"/>
                  </a:lnTo>
                  <a:lnTo>
                    <a:pt x="50" y="30"/>
                  </a:lnTo>
                  <a:lnTo>
                    <a:pt x="48" y="32"/>
                  </a:lnTo>
                  <a:lnTo>
                    <a:pt x="45" y="33"/>
                  </a:lnTo>
                  <a:lnTo>
                    <a:pt x="41" y="34"/>
                  </a:lnTo>
                  <a:lnTo>
                    <a:pt x="10" y="34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297" name="Freeform 296"/>
            <p:cNvSpPr>
              <a:spLocks/>
            </p:cNvSpPr>
            <p:nvPr/>
          </p:nvSpPr>
          <p:spPr bwMode="auto">
            <a:xfrm>
              <a:off x="496" y="3062"/>
              <a:ext cx="151" cy="45"/>
            </a:xfrm>
            <a:custGeom>
              <a:avLst/>
              <a:gdLst/>
              <a:ahLst/>
              <a:cxnLst>
                <a:cxn ang="0">
                  <a:pos x="36" y="44"/>
                </a:cxn>
                <a:cxn ang="0">
                  <a:pos x="36" y="42"/>
                </a:cxn>
                <a:cxn ang="0">
                  <a:pos x="30" y="41"/>
                </a:cxn>
                <a:cxn ang="0">
                  <a:pos x="24" y="40"/>
                </a:cxn>
                <a:cxn ang="0">
                  <a:pos x="19" y="37"/>
                </a:cxn>
                <a:cxn ang="0">
                  <a:pos x="14" y="33"/>
                </a:cxn>
                <a:cxn ang="0">
                  <a:pos x="10" y="30"/>
                </a:cxn>
                <a:cxn ang="0">
                  <a:pos x="7" y="26"/>
                </a:cxn>
                <a:cxn ang="0">
                  <a:pos x="3" y="22"/>
                </a:cxn>
                <a:cxn ang="0">
                  <a:pos x="0" y="18"/>
                </a:cxn>
                <a:cxn ang="0">
                  <a:pos x="0" y="11"/>
                </a:cxn>
                <a:cxn ang="0">
                  <a:pos x="2" y="6"/>
                </a:cxn>
                <a:cxn ang="0">
                  <a:pos x="5" y="1"/>
                </a:cxn>
                <a:cxn ang="0">
                  <a:pos x="7" y="0"/>
                </a:cxn>
                <a:cxn ang="0">
                  <a:pos x="40" y="0"/>
                </a:cxn>
                <a:cxn ang="0">
                  <a:pos x="40" y="4"/>
                </a:cxn>
                <a:cxn ang="0">
                  <a:pos x="44" y="9"/>
                </a:cxn>
                <a:cxn ang="0">
                  <a:pos x="49" y="14"/>
                </a:cxn>
                <a:cxn ang="0">
                  <a:pos x="55" y="19"/>
                </a:cxn>
                <a:cxn ang="0">
                  <a:pos x="61" y="24"/>
                </a:cxn>
                <a:cxn ang="0">
                  <a:pos x="67" y="26"/>
                </a:cxn>
                <a:cxn ang="0">
                  <a:pos x="74" y="30"/>
                </a:cxn>
                <a:cxn ang="0">
                  <a:pos x="82" y="33"/>
                </a:cxn>
                <a:cxn ang="0">
                  <a:pos x="89" y="34"/>
                </a:cxn>
                <a:cxn ang="0">
                  <a:pos x="96" y="37"/>
                </a:cxn>
                <a:cxn ang="0">
                  <a:pos x="104" y="38"/>
                </a:cxn>
                <a:cxn ang="0">
                  <a:pos x="112" y="40"/>
                </a:cxn>
                <a:cxn ang="0">
                  <a:pos x="119" y="40"/>
                </a:cxn>
                <a:cxn ang="0">
                  <a:pos x="128" y="42"/>
                </a:cxn>
                <a:cxn ang="0">
                  <a:pos x="135" y="42"/>
                </a:cxn>
                <a:cxn ang="0">
                  <a:pos x="142" y="43"/>
                </a:cxn>
                <a:cxn ang="0">
                  <a:pos x="150" y="44"/>
                </a:cxn>
                <a:cxn ang="0">
                  <a:pos x="36" y="44"/>
                </a:cxn>
              </a:cxnLst>
              <a:rect l="0" t="0" r="r" b="b"/>
              <a:pathLst>
                <a:path w="151" h="45">
                  <a:moveTo>
                    <a:pt x="36" y="44"/>
                  </a:moveTo>
                  <a:lnTo>
                    <a:pt x="36" y="42"/>
                  </a:lnTo>
                  <a:lnTo>
                    <a:pt x="30" y="41"/>
                  </a:lnTo>
                  <a:lnTo>
                    <a:pt x="24" y="40"/>
                  </a:lnTo>
                  <a:lnTo>
                    <a:pt x="19" y="37"/>
                  </a:lnTo>
                  <a:lnTo>
                    <a:pt x="14" y="33"/>
                  </a:lnTo>
                  <a:lnTo>
                    <a:pt x="10" y="30"/>
                  </a:lnTo>
                  <a:lnTo>
                    <a:pt x="7" y="26"/>
                  </a:lnTo>
                  <a:lnTo>
                    <a:pt x="3" y="22"/>
                  </a:lnTo>
                  <a:lnTo>
                    <a:pt x="0" y="18"/>
                  </a:lnTo>
                  <a:lnTo>
                    <a:pt x="0" y="11"/>
                  </a:lnTo>
                  <a:lnTo>
                    <a:pt x="2" y="6"/>
                  </a:lnTo>
                  <a:lnTo>
                    <a:pt x="5" y="1"/>
                  </a:lnTo>
                  <a:lnTo>
                    <a:pt x="7" y="0"/>
                  </a:lnTo>
                  <a:lnTo>
                    <a:pt x="40" y="0"/>
                  </a:lnTo>
                  <a:lnTo>
                    <a:pt x="40" y="4"/>
                  </a:lnTo>
                  <a:lnTo>
                    <a:pt x="44" y="9"/>
                  </a:lnTo>
                  <a:lnTo>
                    <a:pt x="49" y="14"/>
                  </a:lnTo>
                  <a:lnTo>
                    <a:pt x="55" y="19"/>
                  </a:lnTo>
                  <a:lnTo>
                    <a:pt x="61" y="24"/>
                  </a:lnTo>
                  <a:lnTo>
                    <a:pt x="67" y="26"/>
                  </a:lnTo>
                  <a:lnTo>
                    <a:pt x="74" y="30"/>
                  </a:lnTo>
                  <a:lnTo>
                    <a:pt x="82" y="33"/>
                  </a:lnTo>
                  <a:lnTo>
                    <a:pt x="89" y="34"/>
                  </a:lnTo>
                  <a:lnTo>
                    <a:pt x="96" y="37"/>
                  </a:lnTo>
                  <a:lnTo>
                    <a:pt x="104" y="38"/>
                  </a:lnTo>
                  <a:lnTo>
                    <a:pt x="112" y="40"/>
                  </a:lnTo>
                  <a:lnTo>
                    <a:pt x="119" y="40"/>
                  </a:lnTo>
                  <a:lnTo>
                    <a:pt x="128" y="42"/>
                  </a:lnTo>
                  <a:lnTo>
                    <a:pt x="135" y="42"/>
                  </a:lnTo>
                  <a:lnTo>
                    <a:pt x="142" y="43"/>
                  </a:lnTo>
                  <a:lnTo>
                    <a:pt x="150" y="44"/>
                  </a:lnTo>
                  <a:lnTo>
                    <a:pt x="36" y="44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298" name="Freeform 297"/>
            <p:cNvSpPr>
              <a:spLocks/>
            </p:cNvSpPr>
            <p:nvPr/>
          </p:nvSpPr>
          <p:spPr bwMode="auto">
            <a:xfrm>
              <a:off x="718" y="3062"/>
              <a:ext cx="253" cy="45"/>
            </a:xfrm>
            <a:custGeom>
              <a:avLst/>
              <a:gdLst/>
              <a:ahLst/>
              <a:cxnLst>
                <a:cxn ang="0">
                  <a:pos x="7" y="44"/>
                </a:cxn>
                <a:cxn ang="0">
                  <a:pos x="21" y="44"/>
                </a:cxn>
                <a:cxn ang="0">
                  <a:pos x="36" y="43"/>
                </a:cxn>
                <a:cxn ang="0">
                  <a:pos x="50" y="42"/>
                </a:cxn>
                <a:cxn ang="0">
                  <a:pos x="63" y="40"/>
                </a:cxn>
                <a:cxn ang="0">
                  <a:pos x="79" y="40"/>
                </a:cxn>
                <a:cxn ang="0">
                  <a:pos x="95" y="40"/>
                </a:cxn>
                <a:cxn ang="0">
                  <a:pos x="111" y="40"/>
                </a:cxn>
                <a:cxn ang="0">
                  <a:pos x="122" y="39"/>
                </a:cxn>
                <a:cxn ang="0">
                  <a:pos x="127" y="37"/>
                </a:cxn>
                <a:cxn ang="0">
                  <a:pos x="132" y="37"/>
                </a:cxn>
                <a:cxn ang="0">
                  <a:pos x="138" y="33"/>
                </a:cxn>
                <a:cxn ang="0">
                  <a:pos x="134" y="30"/>
                </a:cxn>
                <a:cxn ang="0">
                  <a:pos x="123" y="31"/>
                </a:cxn>
                <a:cxn ang="0">
                  <a:pos x="113" y="33"/>
                </a:cxn>
                <a:cxn ang="0">
                  <a:pos x="103" y="33"/>
                </a:cxn>
                <a:cxn ang="0">
                  <a:pos x="98" y="30"/>
                </a:cxn>
                <a:cxn ang="0">
                  <a:pos x="102" y="25"/>
                </a:cxn>
                <a:cxn ang="0">
                  <a:pos x="107" y="20"/>
                </a:cxn>
                <a:cxn ang="0">
                  <a:pos x="113" y="16"/>
                </a:cxn>
                <a:cxn ang="0">
                  <a:pos x="111" y="13"/>
                </a:cxn>
                <a:cxn ang="0">
                  <a:pos x="103" y="15"/>
                </a:cxn>
                <a:cxn ang="0">
                  <a:pos x="92" y="16"/>
                </a:cxn>
                <a:cxn ang="0">
                  <a:pos x="81" y="16"/>
                </a:cxn>
                <a:cxn ang="0">
                  <a:pos x="75" y="11"/>
                </a:cxn>
                <a:cxn ang="0">
                  <a:pos x="80" y="4"/>
                </a:cxn>
                <a:cxn ang="0">
                  <a:pos x="85" y="0"/>
                </a:cxn>
                <a:cxn ang="0">
                  <a:pos x="233" y="2"/>
                </a:cxn>
                <a:cxn ang="0">
                  <a:pos x="230" y="7"/>
                </a:cxn>
                <a:cxn ang="0">
                  <a:pos x="220" y="15"/>
                </a:cxn>
                <a:cxn ang="0">
                  <a:pos x="207" y="22"/>
                </a:cxn>
                <a:cxn ang="0">
                  <a:pos x="194" y="30"/>
                </a:cxn>
                <a:cxn ang="0">
                  <a:pos x="180" y="35"/>
                </a:cxn>
                <a:cxn ang="0">
                  <a:pos x="176" y="39"/>
                </a:cxn>
                <a:cxn ang="0">
                  <a:pos x="186" y="40"/>
                </a:cxn>
                <a:cxn ang="0">
                  <a:pos x="194" y="40"/>
                </a:cxn>
                <a:cxn ang="0">
                  <a:pos x="205" y="40"/>
                </a:cxn>
                <a:cxn ang="0">
                  <a:pos x="213" y="38"/>
                </a:cxn>
                <a:cxn ang="0">
                  <a:pos x="221" y="33"/>
                </a:cxn>
                <a:cxn ang="0">
                  <a:pos x="228" y="33"/>
                </a:cxn>
                <a:cxn ang="0">
                  <a:pos x="233" y="37"/>
                </a:cxn>
                <a:cxn ang="0">
                  <a:pos x="240" y="41"/>
                </a:cxn>
                <a:cxn ang="0">
                  <a:pos x="252" y="44"/>
                </a:cxn>
              </a:cxnLst>
              <a:rect l="0" t="0" r="r" b="b"/>
              <a:pathLst>
                <a:path w="253" h="45">
                  <a:moveTo>
                    <a:pt x="0" y="44"/>
                  </a:moveTo>
                  <a:lnTo>
                    <a:pt x="7" y="44"/>
                  </a:lnTo>
                  <a:lnTo>
                    <a:pt x="15" y="44"/>
                  </a:lnTo>
                  <a:lnTo>
                    <a:pt x="21" y="44"/>
                  </a:lnTo>
                  <a:lnTo>
                    <a:pt x="28" y="44"/>
                  </a:lnTo>
                  <a:lnTo>
                    <a:pt x="36" y="43"/>
                  </a:lnTo>
                  <a:lnTo>
                    <a:pt x="43" y="42"/>
                  </a:lnTo>
                  <a:lnTo>
                    <a:pt x="50" y="42"/>
                  </a:lnTo>
                  <a:lnTo>
                    <a:pt x="57" y="42"/>
                  </a:lnTo>
                  <a:lnTo>
                    <a:pt x="63" y="40"/>
                  </a:lnTo>
                  <a:lnTo>
                    <a:pt x="70" y="40"/>
                  </a:lnTo>
                  <a:lnTo>
                    <a:pt x="79" y="40"/>
                  </a:lnTo>
                  <a:lnTo>
                    <a:pt x="87" y="39"/>
                  </a:lnTo>
                  <a:lnTo>
                    <a:pt x="95" y="40"/>
                  </a:lnTo>
                  <a:lnTo>
                    <a:pt x="103" y="40"/>
                  </a:lnTo>
                  <a:lnTo>
                    <a:pt x="111" y="40"/>
                  </a:lnTo>
                  <a:lnTo>
                    <a:pt x="120" y="40"/>
                  </a:lnTo>
                  <a:lnTo>
                    <a:pt x="122" y="39"/>
                  </a:lnTo>
                  <a:lnTo>
                    <a:pt x="125" y="38"/>
                  </a:lnTo>
                  <a:lnTo>
                    <a:pt x="127" y="37"/>
                  </a:lnTo>
                  <a:lnTo>
                    <a:pt x="129" y="38"/>
                  </a:lnTo>
                  <a:lnTo>
                    <a:pt x="132" y="37"/>
                  </a:lnTo>
                  <a:lnTo>
                    <a:pt x="135" y="34"/>
                  </a:lnTo>
                  <a:lnTo>
                    <a:pt x="138" y="33"/>
                  </a:lnTo>
                  <a:lnTo>
                    <a:pt x="139" y="30"/>
                  </a:lnTo>
                  <a:lnTo>
                    <a:pt x="134" y="30"/>
                  </a:lnTo>
                  <a:lnTo>
                    <a:pt x="128" y="31"/>
                  </a:lnTo>
                  <a:lnTo>
                    <a:pt x="123" y="31"/>
                  </a:lnTo>
                  <a:lnTo>
                    <a:pt x="118" y="32"/>
                  </a:lnTo>
                  <a:lnTo>
                    <a:pt x="113" y="33"/>
                  </a:lnTo>
                  <a:lnTo>
                    <a:pt x="107" y="33"/>
                  </a:lnTo>
                  <a:lnTo>
                    <a:pt x="103" y="33"/>
                  </a:lnTo>
                  <a:lnTo>
                    <a:pt x="97" y="33"/>
                  </a:lnTo>
                  <a:lnTo>
                    <a:pt x="98" y="30"/>
                  </a:lnTo>
                  <a:lnTo>
                    <a:pt x="100" y="27"/>
                  </a:lnTo>
                  <a:lnTo>
                    <a:pt x="102" y="25"/>
                  </a:lnTo>
                  <a:lnTo>
                    <a:pt x="105" y="22"/>
                  </a:lnTo>
                  <a:lnTo>
                    <a:pt x="107" y="20"/>
                  </a:lnTo>
                  <a:lnTo>
                    <a:pt x="110" y="18"/>
                  </a:lnTo>
                  <a:lnTo>
                    <a:pt x="113" y="16"/>
                  </a:lnTo>
                  <a:lnTo>
                    <a:pt x="115" y="12"/>
                  </a:lnTo>
                  <a:lnTo>
                    <a:pt x="111" y="13"/>
                  </a:lnTo>
                  <a:lnTo>
                    <a:pt x="106" y="14"/>
                  </a:lnTo>
                  <a:lnTo>
                    <a:pt x="103" y="15"/>
                  </a:lnTo>
                  <a:lnTo>
                    <a:pt x="97" y="16"/>
                  </a:lnTo>
                  <a:lnTo>
                    <a:pt x="92" y="16"/>
                  </a:lnTo>
                  <a:lnTo>
                    <a:pt x="87" y="16"/>
                  </a:lnTo>
                  <a:lnTo>
                    <a:pt x="81" y="16"/>
                  </a:lnTo>
                  <a:lnTo>
                    <a:pt x="76" y="15"/>
                  </a:lnTo>
                  <a:lnTo>
                    <a:pt x="75" y="11"/>
                  </a:lnTo>
                  <a:lnTo>
                    <a:pt x="76" y="7"/>
                  </a:lnTo>
                  <a:lnTo>
                    <a:pt x="80" y="4"/>
                  </a:lnTo>
                  <a:lnTo>
                    <a:pt x="83" y="2"/>
                  </a:lnTo>
                  <a:lnTo>
                    <a:pt x="85" y="0"/>
                  </a:lnTo>
                  <a:lnTo>
                    <a:pt x="233" y="0"/>
                  </a:lnTo>
                  <a:lnTo>
                    <a:pt x="233" y="2"/>
                  </a:lnTo>
                  <a:lnTo>
                    <a:pt x="232" y="4"/>
                  </a:lnTo>
                  <a:lnTo>
                    <a:pt x="230" y="7"/>
                  </a:lnTo>
                  <a:lnTo>
                    <a:pt x="227" y="11"/>
                  </a:lnTo>
                  <a:lnTo>
                    <a:pt x="220" y="15"/>
                  </a:lnTo>
                  <a:lnTo>
                    <a:pt x="214" y="18"/>
                  </a:lnTo>
                  <a:lnTo>
                    <a:pt x="207" y="22"/>
                  </a:lnTo>
                  <a:lnTo>
                    <a:pt x="201" y="26"/>
                  </a:lnTo>
                  <a:lnTo>
                    <a:pt x="194" y="30"/>
                  </a:lnTo>
                  <a:lnTo>
                    <a:pt x="187" y="33"/>
                  </a:lnTo>
                  <a:lnTo>
                    <a:pt x="180" y="35"/>
                  </a:lnTo>
                  <a:lnTo>
                    <a:pt x="171" y="37"/>
                  </a:lnTo>
                  <a:lnTo>
                    <a:pt x="176" y="39"/>
                  </a:lnTo>
                  <a:lnTo>
                    <a:pt x="181" y="39"/>
                  </a:lnTo>
                  <a:lnTo>
                    <a:pt x="186" y="40"/>
                  </a:lnTo>
                  <a:lnTo>
                    <a:pt x="190" y="40"/>
                  </a:lnTo>
                  <a:lnTo>
                    <a:pt x="194" y="40"/>
                  </a:lnTo>
                  <a:lnTo>
                    <a:pt x="200" y="40"/>
                  </a:lnTo>
                  <a:lnTo>
                    <a:pt x="205" y="40"/>
                  </a:lnTo>
                  <a:lnTo>
                    <a:pt x="210" y="40"/>
                  </a:lnTo>
                  <a:lnTo>
                    <a:pt x="213" y="38"/>
                  </a:lnTo>
                  <a:lnTo>
                    <a:pt x="217" y="36"/>
                  </a:lnTo>
                  <a:lnTo>
                    <a:pt x="221" y="33"/>
                  </a:lnTo>
                  <a:lnTo>
                    <a:pt x="224" y="33"/>
                  </a:lnTo>
                  <a:lnTo>
                    <a:pt x="228" y="33"/>
                  </a:lnTo>
                  <a:lnTo>
                    <a:pt x="231" y="33"/>
                  </a:lnTo>
                  <a:lnTo>
                    <a:pt x="233" y="37"/>
                  </a:lnTo>
                  <a:lnTo>
                    <a:pt x="233" y="40"/>
                  </a:lnTo>
                  <a:lnTo>
                    <a:pt x="240" y="41"/>
                  </a:lnTo>
                  <a:lnTo>
                    <a:pt x="247" y="43"/>
                  </a:lnTo>
                  <a:lnTo>
                    <a:pt x="252" y="44"/>
                  </a:lnTo>
                  <a:lnTo>
                    <a:pt x="0" y="44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299" name="Freeform 298"/>
            <p:cNvSpPr>
              <a:spLocks/>
            </p:cNvSpPr>
            <p:nvPr/>
          </p:nvSpPr>
          <p:spPr bwMode="auto">
            <a:xfrm>
              <a:off x="1035" y="3062"/>
              <a:ext cx="113" cy="45"/>
            </a:xfrm>
            <a:custGeom>
              <a:avLst/>
              <a:gdLst/>
              <a:ahLst/>
              <a:cxnLst>
                <a:cxn ang="0">
                  <a:pos x="59" y="44"/>
                </a:cxn>
                <a:cxn ang="0">
                  <a:pos x="60" y="44"/>
                </a:cxn>
                <a:cxn ang="0">
                  <a:pos x="62" y="40"/>
                </a:cxn>
                <a:cxn ang="0">
                  <a:pos x="58" y="38"/>
                </a:cxn>
                <a:cxn ang="0">
                  <a:pos x="51" y="37"/>
                </a:cxn>
                <a:cxn ang="0">
                  <a:pos x="43" y="37"/>
                </a:cxn>
                <a:cxn ang="0">
                  <a:pos x="34" y="37"/>
                </a:cxn>
                <a:cxn ang="0">
                  <a:pos x="28" y="34"/>
                </a:cxn>
                <a:cxn ang="0">
                  <a:pos x="24" y="28"/>
                </a:cxn>
                <a:cxn ang="0">
                  <a:pos x="27" y="25"/>
                </a:cxn>
                <a:cxn ang="0">
                  <a:pos x="29" y="22"/>
                </a:cxn>
                <a:cxn ang="0">
                  <a:pos x="32" y="20"/>
                </a:cxn>
                <a:cxn ang="0">
                  <a:pos x="35" y="18"/>
                </a:cxn>
                <a:cxn ang="0">
                  <a:pos x="38" y="16"/>
                </a:cxn>
                <a:cxn ang="0">
                  <a:pos x="42" y="13"/>
                </a:cxn>
                <a:cxn ang="0">
                  <a:pos x="45" y="11"/>
                </a:cxn>
                <a:cxn ang="0">
                  <a:pos x="48" y="9"/>
                </a:cxn>
                <a:cxn ang="0">
                  <a:pos x="43" y="8"/>
                </a:cxn>
                <a:cxn ang="0">
                  <a:pos x="36" y="8"/>
                </a:cxn>
                <a:cxn ang="0">
                  <a:pos x="29" y="9"/>
                </a:cxn>
                <a:cxn ang="0">
                  <a:pos x="24" y="10"/>
                </a:cxn>
                <a:cxn ang="0">
                  <a:pos x="17" y="11"/>
                </a:cxn>
                <a:cxn ang="0">
                  <a:pos x="11" y="11"/>
                </a:cxn>
                <a:cxn ang="0">
                  <a:pos x="5" y="11"/>
                </a:cxn>
                <a:cxn ang="0">
                  <a:pos x="0" y="9"/>
                </a:cxn>
                <a:cxn ang="0">
                  <a:pos x="1" y="4"/>
                </a:cxn>
                <a:cxn ang="0">
                  <a:pos x="4" y="0"/>
                </a:cxn>
                <a:cxn ang="0">
                  <a:pos x="89" y="0"/>
                </a:cxn>
                <a:cxn ang="0">
                  <a:pos x="88" y="1"/>
                </a:cxn>
                <a:cxn ang="0">
                  <a:pos x="85" y="2"/>
                </a:cxn>
                <a:cxn ang="0">
                  <a:pos x="84" y="3"/>
                </a:cxn>
                <a:cxn ang="0">
                  <a:pos x="83" y="4"/>
                </a:cxn>
                <a:cxn ang="0">
                  <a:pos x="82" y="6"/>
                </a:cxn>
                <a:cxn ang="0">
                  <a:pos x="82" y="7"/>
                </a:cxn>
                <a:cxn ang="0">
                  <a:pos x="83" y="9"/>
                </a:cxn>
                <a:cxn ang="0">
                  <a:pos x="84" y="10"/>
                </a:cxn>
                <a:cxn ang="0">
                  <a:pos x="84" y="11"/>
                </a:cxn>
                <a:cxn ang="0">
                  <a:pos x="87" y="11"/>
                </a:cxn>
                <a:cxn ang="0">
                  <a:pos x="90" y="11"/>
                </a:cxn>
                <a:cxn ang="0">
                  <a:pos x="94" y="10"/>
                </a:cxn>
                <a:cxn ang="0">
                  <a:pos x="97" y="11"/>
                </a:cxn>
                <a:cxn ang="0">
                  <a:pos x="100" y="11"/>
                </a:cxn>
                <a:cxn ang="0">
                  <a:pos x="103" y="12"/>
                </a:cxn>
                <a:cxn ang="0">
                  <a:pos x="105" y="13"/>
                </a:cxn>
                <a:cxn ang="0">
                  <a:pos x="106" y="16"/>
                </a:cxn>
                <a:cxn ang="0">
                  <a:pos x="106" y="18"/>
                </a:cxn>
                <a:cxn ang="0">
                  <a:pos x="104" y="21"/>
                </a:cxn>
                <a:cxn ang="0">
                  <a:pos x="104" y="25"/>
                </a:cxn>
                <a:cxn ang="0">
                  <a:pos x="106" y="27"/>
                </a:cxn>
                <a:cxn ang="0">
                  <a:pos x="109" y="27"/>
                </a:cxn>
                <a:cxn ang="0">
                  <a:pos x="111" y="30"/>
                </a:cxn>
                <a:cxn ang="0">
                  <a:pos x="112" y="33"/>
                </a:cxn>
                <a:cxn ang="0">
                  <a:pos x="110" y="36"/>
                </a:cxn>
                <a:cxn ang="0">
                  <a:pos x="105" y="39"/>
                </a:cxn>
                <a:cxn ang="0">
                  <a:pos x="101" y="42"/>
                </a:cxn>
                <a:cxn ang="0">
                  <a:pos x="97" y="44"/>
                </a:cxn>
                <a:cxn ang="0">
                  <a:pos x="59" y="44"/>
                </a:cxn>
              </a:cxnLst>
              <a:rect l="0" t="0" r="r" b="b"/>
              <a:pathLst>
                <a:path w="113" h="45">
                  <a:moveTo>
                    <a:pt x="59" y="44"/>
                  </a:moveTo>
                  <a:lnTo>
                    <a:pt x="60" y="44"/>
                  </a:lnTo>
                  <a:lnTo>
                    <a:pt x="62" y="40"/>
                  </a:lnTo>
                  <a:lnTo>
                    <a:pt x="58" y="38"/>
                  </a:lnTo>
                  <a:lnTo>
                    <a:pt x="51" y="37"/>
                  </a:lnTo>
                  <a:lnTo>
                    <a:pt x="43" y="37"/>
                  </a:lnTo>
                  <a:lnTo>
                    <a:pt x="34" y="37"/>
                  </a:lnTo>
                  <a:lnTo>
                    <a:pt x="28" y="34"/>
                  </a:lnTo>
                  <a:lnTo>
                    <a:pt x="24" y="28"/>
                  </a:lnTo>
                  <a:lnTo>
                    <a:pt x="27" y="25"/>
                  </a:lnTo>
                  <a:lnTo>
                    <a:pt x="29" y="22"/>
                  </a:lnTo>
                  <a:lnTo>
                    <a:pt x="32" y="20"/>
                  </a:lnTo>
                  <a:lnTo>
                    <a:pt x="35" y="18"/>
                  </a:lnTo>
                  <a:lnTo>
                    <a:pt x="38" y="16"/>
                  </a:lnTo>
                  <a:lnTo>
                    <a:pt x="42" y="13"/>
                  </a:lnTo>
                  <a:lnTo>
                    <a:pt x="45" y="11"/>
                  </a:lnTo>
                  <a:lnTo>
                    <a:pt x="48" y="9"/>
                  </a:lnTo>
                  <a:lnTo>
                    <a:pt x="43" y="8"/>
                  </a:lnTo>
                  <a:lnTo>
                    <a:pt x="36" y="8"/>
                  </a:lnTo>
                  <a:lnTo>
                    <a:pt x="29" y="9"/>
                  </a:lnTo>
                  <a:lnTo>
                    <a:pt x="24" y="10"/>
                  </a:lnTo>
                  <a:lnTo>
                    <a:pt x="17" y="11"/>
                  </a:lnTo>
                  <a:lnTo>
                    <a:pt x="11" y="11"/>
                  </a:lnTo>
                  <a:lnTo>
                    <a:pt x="5" y="11"/>
                  </a:lnTo>
                  <a:lnTo>
                    <a:pt x="0" y="9"/>
                  </a:lnTo>
                  <a:lnTo>
                    <a:pt x="1" y="4"/>
                  </a:lnTo>
                  <a:lnTo>
                    <a:pt x="4" y="0"/>
                  </a:lnTo>
                  <a:lnTo>
                    <a:pt x="89" y="0"/>
                  </a:lnTo>
                  <a:lnTo>
                    <a:pt x="88" y="1"/>
                  </a:lnTo>
                  <a:lnTo>
                    <a:pt x="85" y="2"/>
                  </a:lnTo>
                  <a:lnTo>
                    <a:pt x="84" y="3"/>
                  </a:lnTo>
                  <a:lnTo>
                    <a:pt x="83" y="4"/>
                  </a:lnTo>
                  <a:lnTo>
                    <a:pt x="82" y="6"/>
                  </a:lnTo>
                  <a:lnTo>
                    <a:pt x="82" y="7"/>
                  </a:lnTo>
                  <a:lnTo>
                    <a:pt x="83" y="9"/>
                  </a:lnTo>
                  <a:lnTo>
                    <a:pt x="84" y="10"/>
                  </a:lnTo>
                  <a:lnTo>
                    <a:pt x="84" y="11"/>
                  </a:lnTo>
                  <a:lnTo>
                    <a:pt x="87" y="11"/>
                  </a:lnTo>
                  <a:lnTo>
                    <a:pt x="90" y="11"/>
                  </a:lnTo>
                  <a:lnTo>
                    <a:pt x="94" y="10"/>
                  </a:lnTo>
                  <a:lnTo>
                    <a:pt x="97" y="11"/>
                  </a:lnTo>
                  <a:lnTo>
                    <a:pt x="100" y="11"/>
                  </a:lnTo>
                  <a:lnTo>
                    <a:pt x="103" y="12"/>
                  </a:lnTo>
                  <a:lnTo>
                    <a:pt x="105" y="13"/>
                  </a:lnTo>
                  <a:lnTo>
                    <a:pt x="106" y="16"/>
                  </a:lnTo>
                  <a:lnTo>
                    <a:pt x="106" y="18"/>
                  </a:lnTo>
                  <a:lnTo>
                    <a:pt x="104" y="21"/>
                  </a:lnTo>
                  <a:lnTo>
                    <a:pt x="104" y="25"/>
                  </a:lnTo>
                  <a:lnTo>
                    <a:pt x="106" y="27"/>
                  </a:lnTo>
                  <a:lnTo>
                    <a:pt x="109" y="27"/>
                  </a:lnTo>
                  <a:lnTo>
                    <a:pt x="111" y="30"/>
                  </a:lnTo>
                  <a:lnTo>
                    <a:pt x="112" y="33"/>
                  </a:lnTo>
                  <a:lnTo>
                    <a:pt x="110" y="36"/>
                  </a:lnTo>
                  <a:lnTo>
                    <a:pt x="105" y="39"/>
                  </a:lnTo>
                  <a:lnTo>
                    <a:pt x="101" y="42"/>
                  </a:lnTo>
                  <a:lnTo>
                    <a:pt x="97" y="44"/>
                  </a:lnTo>
                  <a:lnTo>
                    <a:pt x="59" y="44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300" name="Freeform 299"/>
            <p:cNvSpPr>
              <a:spLocks/>
            </p:cNvSpPr>
            <p:nvPr/>
          </p:nvSpPr>
          <p:spPr bwMode="auto">
            <a:xfrm>
              <a:off x="1322" y="3096"/>
              <a:ext cx="170" cy="11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2" y="9"/>
                </a:cxn>
                <a:cxn ang="0">
                  <a:pos x="3" y="8"/>
                </a:cxn>
                <a:cxn ang="0">
                  <a:pos x="8" y="7"/>
                </a:cxn>
                <a:cxn ang="0">
                  <a:pos x="12" y="6"/>
                </a:cxn>
                <a:cxn ang="0">
                  <a:pos x="15" y="4"/>
                </a:cxn>
                <a:cxn ang="0">
                  <a:pos x="19" y="3"/>
                </a:cxn>
                <a:cxn ang="0">
                  <a:pos x="23" y="2"/>
                </a:cxn>
                <a:cxn ang="0">
                  <a:pos x="28" y="1"/>
                </a:cxn>
                <a:cxn ang="0">
                  <a:pos x="32" y="1"/>
                </a:cxn>
                <a:cxn ang="0">
                  <a:pos x="38" y="1"/>
                </a:cxn>
                <a:cxn ang="0">
                  <a:pos x="42" y="1"/>
                </a:cxn>
                <a:cxn ang="0">
                  <a:pos x="48" y="1"/>
                </a:cxn>
                <a:cxn ang="0">
                  <a:pos x="53" y="1"/>
                </a:cxn>
                <a:cxn ang="0">
                  <a:pos x="60" y="1"/>
                </a:cxn>
                <a:cxn ang="0">
                  <a:pos x="66" y="1"/>
                </a:cxn>
                <a:cxn ang="0">
                  <a:pos x="70" y="1"/>
                </a:cxn>
                <a:cxn ang="0">
                  <a:pos x="76" y="1"/>
                </a:cxn>
                <a:cxn ang="0">
                  <a:pos x="82" y="1"/>
                </a:cxn>
                <a:cxn ang="0">
                  <a:pos x="88" y="1"/>
                </a:cxn>
                <a:cxn ang="0">
                  <a:pos x="93" y="0"/>
                </a:cxn>
                <a:cxn ang="0">
                  <a:pos x="99" y="0"/>
                </a:cxn>
                <a:cxn ang="0">
                  <a:pos x="104" y="0"/>
                </a:cxn>
                <a:cxn ang="0">
                  <a:pos x="110" y="0"/>
                </a:cxn>
                <a:cxn ang="0">
                  <a:pos x="116" y="0"/>
                </a:cxn>
                <a:cxn ang="0">
                  <a:pos x="121" y="0"/>
                </a:cxn>
                <a:cxn ang="0">
                  <a:pos x="127" y="0"/>
                </a:cxn>
                <a:cxn ang="0">
                  <a:pos x="131" y="1"/>
                </a:cxn>
                <a:cxn ang="0">
                  <a:pos x="137" y="1"/>
                </a:cxn>
                <a:cxn ang="0">
                  <a:pos x="141" y="1"/>
                </a:cxn>
                <a:cxn ang="0">
                  <a:pos x="146" y="2"/>
                </a:cxn>
                <a:cxn ang="0">
                  <a:pos x="150" y="3"/>
                </a:cxn>
                <a:cxn ang="0">
                  <a:pos x="155" y="4"/>
                </a:cxn>
                <a:cxn ang="0">
                  <a:pos x="157" y="6"/>
                </a:cxn>
                <a:cxn ang="0">
                  <a:pos x="160" y="9"/>
                </a:cxn>
                <a:cxn ang="0">
                  <a:pos x="166" y="10"/>
                </a:cxn>
                <a:cxn ang="0">
                  <a:pos x="169" y="10"/>
                </a:cxn>
                <a:cxn ang="0">
                  <a:pos x="0" y="10"/>
                </a:cxn>
              </a:cxnLst>
              <a:rect l="0" t="0" r="r" b="b"/>
              <a:pathLst>
                <a:path w="170" h="11">
                  <a:moveTo>
                    <a:pt x="0" y="10"/>
                  </a:moveTo>
                  <a:lnTo>
                    <a:pt x="2" y="9"/>
                  </a:lnTo>
                  <a:lnTo>
                    <a:pt x="3" y="8"/>
                  </a:lnTo>
                  <a:lnTo>
                    <a:pt x="8" y="7"/>
                  </a:lnTo>
                  <a:lnTo>
                    <a:pt x="12" y="6"/>
                  </a:lnTo>
                  <a:lnTo>
                    <a:pt x="15" y="4"/>
                  </a:lnTo>
                  <a:lnTo>
                    <a:pt x="19" y="3"/>
                  </a:lnTo>
                  <a:lnTo>
                    <a:pt x="23" y="2"/>
                  </a:lnTo>
                  <a:lnTo>
                    <a:pt x="28" y="1"/>
                  </a:lnTo>
                  <a:lnTo>
                    <a:pt x="32" y="1"/>
                  </a:lnTo>
                  <a:lnTo>
                    <a:pt x="38" y="1"/>
                  </a:lnTo>
                  <a:lnTo>
                    <a:pt x="42" y="1"/>
                  </a:lnTo>
                  <a:lnTo>
                    <a:pt x="48" y="1"/>
                  </a:lnTo>
                  <a:lnTo>
                    <a:pt x="53" y="1"/>
                  </a:lnTo>
                  <a:lnTo>
                    <a:pt x="60" y="1"/>
                  </a:lnTo>
                  <a:lnTo>
                    <a:pt x="66" y="1"/>
                  </a:lnTo>
                  <a:lnTo>
                    <a:pt x="70" y="1"/>
                  </a:lnTo>
                  <a:lnTo>
                    <a:pt x="76" y="1"/>
                  </a:lnTo>
                  <a:lnTo>
                    <a:pt x="82" y="1"/>
                  </a:lnTo>
                  <a:lnTo>
                    <a:pt x="88" y="1"/>
                  </a:lnTo>
                  <a:lnTo>
                    <a:pt x="93" y="0"/>
                  </a:lnTo>
                  <a:lnTo>
                    <a:pt x="99" y="0"/>
                  </a:lnTo>
                  <a:lnTo>
                    <a:pt x="104" y="0"/>
                  </a:lnTo>
                  <a:lnTo>
                    <a:pt x="110" y="0"/>
                  </a:lnTo>
                  <a:lnTo>
                    <a:pt x="116" y="0"/>
                  </a:lnTo>
                  <a:lnTo>
                    <a:pt x="121" y="0"/>
                  </a:lnTo>
                  <a:lnTo>
                    <a:pt x="127" y="0"/>
                  </a:lnTo>
                  <a:lnTo>
                    <a:pt x="131" y="1"/>
                  </a:lnTo>
                  <a:lnTo>
                    <a:pt x="137" y="1"/>
                  </a:lnTo>
                  <a:lnTo>
                    <a:pt x="141" y="1"/>
                  </a:lnTo>
                  <a:lnTo>
                    <a:pt x="146" y="2"/>
                  </a:lnTo>
                  <a:lnTo>
                    <a:pt x="150" y="3"/>
                  </a:lnTo>
                  <a:lnTo>
                    <a:pt x="155" y="4"/>
                  </a:lnTo>
                  <a:lnTo>
                    <a:pt x="157" y="6"/>
                  </a:lnTo>
                  <a:lnTo>
                    <a:pt x="160" y="9"/>
                  </a:lnTo>
                  <a:lnTo>
                    <a:pt x="166" y="10"/>
                  </a:lnTo>
                  <a:lnTo>
                    <a:pt x="169" y="10"/>
                  </a:lnTo>
                  <a:lnTo>
                    <a:pt x="0" y="10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301" name="Freeform 300"/>
            <p:cNvSpPr>
              <a:spLocks/>
            </p:cNvSpPr>
            <p:nvPr/>
          </p:nvSpPr>
          <p:spPr bwMode="auto">
            <a:xfrm>
              <a:off x="1263" y="3062"/>
              <a:ext cx="405" cy="45"/>
            </a:xfrm>
            <a:custGeom>
              <a:avLst/>
              <a:gdLst/>
              <a:ahLst/>
              <a:cxnLst>
                <a:cxn ang="0">
                  <a:pos x="267" y="42"/>
                </a:cxn>
                <a:cxn ang="0">
                  <a:pos x="277" y="37"/>
                </a:cxn>
                <a:cxn ang="0">
                  <a:pos x="284" y="34"/>
                </a:cxn>
                <a:cxn ang="0">
                  <a:pos x="290" y="31"/>
                </a:cxn>
                <a:cxn ang="0">
                  <a:pos x="297" y="27"/>
                </a:cxn>
                <a:cxn ang="0">
                  <a:pos x="307" y="25"/>
                </a:cxn>
                <a:cxn ang="0">
                  <a:pos x="320" y="24"/>
                </a:cxn>
                <a:cxn ang="0">
                  <a:pos x="332" y="22"/>
                </a:cxn>
                <a:cxn ang="0">
                  <a:pos x="345" y="20"/>
                </a:cxn>
                <a:cxn ang="0">
                  <a:pos x="344" y="17"/>
                </a:cxn>
                <a:cxn ang="0">
                  <a:pos x="330" y="16"/>
                </a:cxn>
                <a:cxn ang="0">
                  <a:pos x="316" y="16"/>
                </a:cxn>
                <a:cxn ang="0">
                  <a:pos x="302" y="18"/>
                </a:cxn>
                <a:cxn ang="0">
                  <a:pos x="286" y="18"/>
                </a:cxn>
                <a:cxn ang="0">
                  <a:pos x="268" y="20"/>
                </a:cxn>
                <a:cxn ang="0">
                  <a:pos x="250" y="23"/>
                </a:cxn>
                <a:cxn ang="0">
                  <a:pos x="233" y="26"/>
                </a:cxn>
                <a:cxn ang="0">
                  <a:pos x="221" y="25"/>
                </a:cxn>
                <a:cxn ang="0">
                  <a:pos x="214" y="22"/>
                </a:cxn>
                <a:cxn ang="0">
                  <a:pos x="207" y="20"/>
                </a:cxn>
                <a:cxn ang="0">
                  <a:pos x="198" y="19"/>
                </a:cxn>
                <a:cxn ang="0">
                  <a:pos x="185" y="18"/>
                </a:cxn>
                <a:cxn ang="0">
                  <a:pos x="167" y="18"/>
                </a:cxn>
                <a:cxn ang="0">
                  <a:pos x="149" y="18"/>
                </a:cxn>
                <a:cxn ang="0">
                  <a:pos x="130" y="19"/>
                </a:cxn>
                <a:cxn ang="0">
                  <a:pos x="111" y="21"/>
                </a:cxn>
                <a:cxn ang="0">
                  <a:pos x="93" y="22"/>
                </a:cxn>
                <a:cxn ang="0">
                  <a:pos x="75" y="24"/>
                </a:cxn>
                <a:cxn ang="0">
                  <a:pos x="58" y="24"/>
                </a:cxn>
                <a:cxn ang="0">
                  <a:pos x="47" y="20"/>
                </a:cxn>
                <a:cxn ang="0">
                  <a:pos x="42" y="20"/>
                </a:cxn>
                <a:cxn ang="0">
                  <a:pos x="35" y="25"/>
                </a:cxn>
                <a:cxn ang="0">
                  <a:pos x="29" y="25"/>
                </a:cxn>
                <a:cxn ang="0">
                  <a:pos x="20" y="18"/>
                </a:cxn>
                <a:cxn ang="0">
                  <a:pos x="10" y="11"/>
                </a:cxn>
                <a:cxn ang="0">
                  <a:pos x="1" y="2"/>
                </a:cxn>
                <a:cxn ang="0">
                  <a:pos x="262" y="0"/>
                </a:cxn>
                <a:cxn ang="0">
                  <a:pos x="260" y="2"/>
                </a:cxn>
                <a:cxn ang="0">
                  <a:pos x="266" y="2"/>
                </a:cxn>
                <a:cxn ang="0">
                  <a:pos x="272" y="1"/>
                </a:cxn>
                <a:cxn ang="0">
                  <a:pos x="277" y="0"/>
                </a:cxn>
                <a:cxn ang="0">
                  <a:pos x="404" y="2"/>
                </a:cxn>
                <a:cxn ang="0">
                  <a:pos x="398" y="7"/>
                </a:cxn>
                <a:cxn ang="0">
                  <a:pos x="388" y="11"/>
                </a:cxn>
                <a:cxn ang="0">
                  <a:pos x="379" y="16"/>
                </a:cxn>
                <a:cxn ang="0">
                  <a:pos x="379" y="20"/>
                </a:cxn>
                <a:cxn ang="0">
                  <a:pos x="384" y="25"/>
                </a:cxn>
                <a:cxn ang="0">
                  <a:pos x="385" y="32"/>
                </a:cxn>
                <a:cxn ang="0">
                  <a:pos x="377" y="36"/>
                </a:cxn>
                <a:cxn ang="0">
                  <a:pos x="373" y="40"/>
                </a:cxn>
                <a:cxn ang="0">
                  <a:pos x="369" y="41"/>
                </a:cxn>
                <a:cxn ang="0">
                  <a:pos x="363" y="42"/>
                </a:cxn>
                <a:cxn ang="0">
                  <a:pos x="360" y="44"/>
                </a:cxn>
                <a:cxn ang="0">
                  <a:pos x="342" y="42"/>
                </a:cxn>
                <a:cxn ang="0">
                  <a:pos x="335" y="40"/>
                </a:cxn>
                <a:cxn ang="0">
                  <a:pos x="323" y="40"/>
                </a:cxn>
                <a:cxn ang="0">
                  <a:pos x="311" y="42"/>
                </a:cxn>
                <a:cxn ang="0">
                  <a:pos x="301" y="44"/>
                </a:cxn>
              </a:cxnLst>
              <a:rect l="0" t="0" r="r" b="b"/>
              <a:pathLst>
                <a:path w="405" h="45">
                  <a:moveTo>
                    <a:pt x="261" y="44"/>
                  </a:moveTo>
                  <a:lnTo>
                    <a:pt x="267" y="42"/>
                  </a:lnTo>
                  <a:lnTo>
                    <a:pt x="273" y="38"/>
                  </a:lnTo>
                  <a:lnTo>
                    <a:pt x="277" y="37"/>
                  </a:lnTo>
                  <a:lnTo>
                    <a:pt x="280" y="36"/>
                  </a:lnTo>
                  <a:lnTo>
                    <a:pt x="284" y="34"/>
                  </a:lnTo>
                  <a:lnTo>
                    <a:pt x="287" y="33"/>
                  </a:lnTo>
                  <a:lnTo>
                    <a:pt x="290" y="31"/>
                  </a:lnTo>
                  <a:lnTo>
                    <a:pt x="294" y="29"/>
                  </a:lnTo>
                  <a:lnTo>
                    <a:pt x="297" y="27"/>
                  </a:lnTo>
                  <a:lnTo>
                    <a:pt x="301" y="26"/>
                  </a:lnTo>
                  <a:lnTo>
                    <a:pt x="307" y="25"/>
                  </a:lnTo>
                  <a:lnTo>
                    <a:pt x="313" y="24"/>
                  </a:lnTo>
                  <a:lnTo>
                    <a:pt x="320" y="24"/>
                  </a:lnTo>
                  <a:lnTo>
                    <a:pt x="326" y="22"/>
                  </a:lnTo>
                  <a:lnTo>
                    <a:pt x="332" y="22"/>
                  </a:lnTo>
                  <a:lnTo>
                    <a:pt x="338" y="21"/>
                  </a:lnTo>
                  <a:lnTo>
                    <a:pt x="345" y="20"/>
                  </a:lnTo>
                  <a:lnTo>
                    <a:pt x="350" y="18"/>
                  </a:lnTo>
                  <a:lnTo>
                    <a:pt x="344" y="17"/>
                  </a:lnTo>
                  <a:lnTo>
                    <a:pt x="337" y="16"/>
                  </a:lnTo>
                  <a:lnTo>
                    <a:pt x="330" y="16"/>
                  </a:lnTo>
                  <a:lnTo>
                    <a:pt x="323" y="16"/>
                  </a:lnTo>
                  <a:lnTo>
                    <a:pt x="316" y="16"/>
                  </a:lnTo>
                  <a:lnTo>
                    <a:pt x="308" y="17"/>
                  </a:lnTo>
                  <a:lnTo>
                    <a:pt x="302" y="18"/>
                  </a:lnTo>
                  <a:lnTo>
                    <a:pt x="295" y="18"/>
                  </a:lnTo>
                  <a:lnTo>
                    <a:pt x="286" y="18"/>
                  </a:lnTo>
                  <a:lnTo>
                    <a:pt x="277" y="19"/>
                  </a:lnTo>
                  <a:lnTo>
                    <a:pt x="268" y="20"/>
                  </a:lnTo>
                  <a:lnTo>
                    <a:pt x="259" y="21"/>
                  </a:lnTo>
                  <a:lnTo>
                    <a:pt x="250" y="23"/>
                  </a:lnTo>
                  <a:lnTo>
                    <a:pt x="241" y="25"/>
                  </a:lnTo>
                  <a:lnTo>
                    <a:pt x="233" y="26"/>
                  </a:lnTo>
                  <a:lnTo>
                    <a:pt x="224" y="27"/>
                  </a:lnTo>
                  <a:lnTo>
                    <a:pt x="221" y="25"/>
                  </a:lnTo>
                  <a:lnTo>
                    <a:pt x="218" y="24"/>
                  </a:lnTo>
                  <a:lnTo>
                    <a:pt x="214" y="22"/>
                  </a:lnTo>
                  <a:lnTo>
                    <a:pt x="211" y="21"/>
                  </a:lnTo>
                  <a:lnTo>
                    <a:pt x="207" y="20"/>
                  </a:lnTo>
                  <a:lnTo>
                    <a:pt x="202" y="20"/>
                  </a:lnTo>
                  <a:lnTo>
                    <a:pt x="198" y="19"/>
                  </a:lnTo>
                  <a:lnTo>
                    <a:pt x="194" y="19"/>
                  </a:lnTo>
                  <a:lnTo>
                    <a:pt x="185" y="18"/>
                  </a:lnTo>
                  <a:lnTo>
                    <a:pt x="176" y="18"/>
                  </a:lnTo>
                  <a:lnTo>
                    <a:pt x="167" y="18"/>
                  </a:lnTo>
                  <a:lnTo>
                    <a:pt x="158" y="18"/>
                  </a:lnTo>
                  <a:lnTo>
                    <a:pt x="149" y="18"/>
                  </a:lnTo>
                  <a:lnTo>
                    <a:pt x="139" y="19"/>
                  </a:lnTo>
                  <a:lnTo>
                    <a:pt x="130" y="19"/>
                  </a:lnTo>
                  <a:lnTo>
                    <a:pt x="120" y="20"/>
                  </a:lnTo>
                  <a:lnTo>
                    <a:pt x="111" y="21"/>
                  </a:lnTo>
                  <a:lnTo>
                    <a:pt x="102" y="21"/>
                  </a:lnTo>
                  <a:lnTo>
                    <a:pt x="93" y="22"/>
                  </a:lnTo>
                  <a:lnTo>
                    <a:pt x="84" y="23"/>
                  </a:lnTo>
                  <a:lnTo>
                    <a:pt x="75" y="24"/>
                  </a:lnTo>
                  <a:lnTo>
                    <a:pt x="67" y="24"/>
                  </a:lnTo>
                  <a:lnTo>
                    <a:pt x="58" y="24"/>
                  </a:lnTo>
                  <a:lnTo>
                    <a:pt x="49" y="24"/>
                  </a:lnTo>
                  <a:lnTo>
                    <a:pt x="47" y="20"/>
                  </a:lnTo>
                  <a:lnTo>
                    <a:pt x="44" y="19"/>
                  </a:lnTo>
                  <a:lnTo>
                    <a:pt x="42" y="20"/>
                  </a:lnTo>
                  <a:lnTo>
                    <a:pt x="39" y="22"/>
                  </a:lnTo>
                  <a:lnTo>
                    <a:pt x="35" y="25"/>
                  </a:lnTo>
                  <a:lnTo>
                    <a:pt x="33" y="25"/>
                  </a:lnTo>
                  <a:lnTo>
                    <a:pt x="29" y="25"/>
                  </a:lnTo>
                  <a:lnTo>
                    <a:pt x="25" y="22"/>
                  </a:lnTo>
                  <a:lnTo>
                    <a:pt x="20" y="18"/>
                  </a:lnTo>
                  <a:lnTo>
                    <a:pt x="15" y="14"/>
                  </a:lnTo>
                  <a:lnTo>
                    <a:pt x="10" y="11"/>
                  </a:lnTo>
                  <a:lnTo>
                    <a:pt x="6" y="6"/>
                  </a:lnTo>
                  <a:lnTo>
                    <a:pt x="1" y="2"/>
                  </a:lnTo>
                  <a:lnTo>
                    <a:pt x="0" y="0"/>
                  </a:lnTo>
                  <a:lnTo>
                    <a:pt x="262" y="0"/>
                  </a:lnTo>
                  <a:lnTo>
                    <a:pt x="261" y="1"/>
                  </a:lnTo>
                  <a:lnTo>
                    <a:pt x="260" y="2"/>
                  </a:lnTo>
                  <a:lnTo>
                    <a:pt x="262" y="2"/>
                  </a:lnTo>
                  <a:lnTo>
                    <a:pt x="266" y="2"/>
                  </a:lnTo>
                  <a:lnTo>
                    <a:pt x="269" y="2"/>
                  </a:lnTo>
                  <a:lnTo>
                    <a:pt x="272" y="1"/>
                  </a:lnTo>
                  <a:lnTo>
                    <a:pt x="275" y="1"/>
                  </a:lnTo>
                  <a:lnTo>
                    <a:pt x="277" y="0"/>
                  </a:lnTo>
                  <a:lnTo>
                    <a:pt x="404" y="0"/>
                  </a:lnTo>
                  <a:lnTo>
                    <a:pt x="404" y="2"/>
                  </a:lnTo>
                  <a:lnTo>
                    <a:pt x="402" y="5"/>
                  </a:lnTo>
                  <a:lnTo>
                    <a:pt x="398" y="7"/>
                  </a:lnTo>
                  <a:lnTo>
                    <a:pt x="394" y="10"/>
                  </a:lnTo>
                  <a:lnTo>
                    <a:pt x="388" y="11"/>
                  </a:lnTo>
                  <a:lnTo>
                    <a:pt x="384" y="13"/>
                  </a:lnTo>
                  <a:lnTo>
                    <a:pt x="379" y="16"/>
                  </a:lnTo>
                  <a:lnTo>
                    <a:pt x="375" y="18"/>
                  </a:lnTo>
                  <a:lnTo>
                    <a:pt x="379" y="20"/>
                  </a:lnTo>
                  <a:lnTo>
                    <a:pt x="382" y="22"/>
                  </a:lnTo>
                  <a:lnTo>
                    <a:pt x="384" y="25"/>
                  </a:lnTo>
                  <a:lnTo>
                    <a:pt x="386" y="27"/>
                  </a:lnTo>
                  <a:lnTo>
                    <a:pt x="385" y="32"/>
                  </a:lnTo>
                  <a:lnTo>
                    <a:pt x="381" y="34"/>
                  </a:lnTo>
                  <a:lnTo>
                    <a:pt x="377" y="36"/>
                  </a:lnTo>
                  <a:lnTo>
                    <a:pt x="375" y="38"/>
                  </a:lnTo>
                  <a:lnTo>
                    <a:pt x="373" y="40"/>
                  </a:lnTo>
                  <a:lnTo>
                    <a:pt x="371" y="40"/>
                  </a:lnTo>
                  <a:lnTo>
                    <a:pt x="369" y="41"/>
                  </a:lnTo>
                  <a:lnTo>
                    <a:pt x="366" y="42"/>
                  </a:lnTo>
                  <a:lnTo>
                    <a:pt x="363" y="42"/>
                  </a:lnTo>
                  <a:lnTo>
                    <a:pt x="361" y="44"/>
                  </a:lnTo>
                  <a:lnTo>
                    <a:pt x="360" y="44"/>
                  </a:lnTo>
                  <a:lnTo>
                    <a:pt x="343" y="44"/>
                  </a:lnTo>
                  <a:lnTo>
                    <a:pt x="342" y="42"/>
                  </a:lnTo>
                  <a:lnTo>
                    <a:pt x="341" y="40"/>
                  </a:lnTo>
                  <a:lnTo>
                    <a:pt x="335" y="40"/>
                  </a:lnTo>
                  <a:lnTo>
                    <a:pt x="329" y="40"/>
                  </a:lnTo>
                  <a:lnTo>
                    <a:pt x="323" y="40"/>
                  </a:lnTo>
                  <a:lnTo>
                    <a:pt x="317" y="40"/>
                  </a:lnTo>
                  <a:lnTo>
                    <a:pt x="311" y="42"/>
                  </a:lnTo>
                  <a:lnTo>
                    <a:pt x="305" y="42"/>
                  </a:lnTo>
                  <a:lnTo>
                    <a:pt x="301" y="44"/>
                  </a:lnTo>
                  <a:lnTo>
                    <a:pt x="261" y="44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302" name="Freeform 301"/>
            <p:cNvSpPr>
              <a:spLocks/>
            </p:cNvSpPr>
            <p:nvPr/>
          </p:nvSpPr>
          <p:spPr bwMode="auto">
            <a:xfrm>
              <a:off x="1672" y="3106"/>
              <a:ext cx="8" cy="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2"/>
                </a:cxn>
                <a:cxn ang="0">
                  <a:pos x="2" y="4"/>
                </a:cxn>
                <a:cxn ang="0">
                  <a:pos x="3" y="4"/>
                </a:cxn>
                <a:cxn ang="0">
                  <a:pos x="5" y="4"/>
                </a:cxn>
                <a:cxn ang="0">
                  <a:pos x="6" y="2"/>
                </a:cxn>
                <a:cxn ang="0">
                  <a:pos x="7" y="0"/>
                </a:cxn>
                <a:cxn ang="0">
                  <a:pos x="0" y="0"/>
                </a:cxn>
              </a:cxnLst>
              <a:rect l="0" t="0" r="r" b="b"/>
              <a:pathLst>
                <a:path w="8" h="5">
                  <a:moveTo>
                    <a:pt x="0" y="0"/>
                  </a:moveTo>
                  <a:lnTo>
                    <a:pt x="1" y="2"/>
                  </a:lnTo>
                  <a:lnTo>
                    <a:pt x="2" y="4"/>
                  </a:lnTo>
                  <a:lnTo>
                    <a:pt x="3" y="4"/>
                  </a:lnTo>
                  <a:lnTo>
                    <a:pt x="5" y="4"/>
                  </a:lnTo>
                  <a:lnTo>
                    <a:pt x="6" y="2"/>
                  </a:lnTo>
                  <a:lnTo>
                    <a:pt x="7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303" name="Freeform 302"/>
            <p:cNvSpPr>
              <a:spLocks/>
            </p:cNvSpPr>
            <p:nvPr/>
          </p:nvSpPr>
          <p:spPr bwMode="auto">
            <a:xfrm>
              <a:off x="1703" y="3088"/>
              <a:ext cx="146" cy="19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4" y="16"/>
                </a:cxn>
                <a:cxn ang="0">
                  <a:pos x="8" y="14"/>
                </a:cxn>
                <a:cxn ang="0">
                  <a:pos x="11" y="11"/>
                </a:cxn>
                <a:cxn ang="0">
                  <a:pos x="14" y="9"/>
                </a:cxn>
                <a:cxn ang="0">
                  <a:pos x="18" y="7"/>
                </a:cxn>
                <a:cxn ang="0">
                  <a:pos x="22" y="5"/>
                </a:cxn>
                <a:cxn ang="0">
                  <a:pos x="27" y="3"/>
                </a:cxn>
                <a:cxn ang="0">
                  <a:pos x="31" y="2"/>
                </a:cxn>
                <a:cxn ang="0">
                  <a:pos x="36" y="0"/>
                </a:cxn>
                <a:cxn ang="0">
                  <a:pos x="43" y="0"/>
                </a:cxn>
                <a:cxn ang="0">
                  <a:pos x="50" y="1"/>
                </a:cxn>
                <a:cxn ang="0">
                  <a:pos x="56" y="2"/>
                </a:cxn>
                <a:cxn ang="0">
                  <a:pos x="61" y="4"/>
                </a:cxn>
                <a:cxn ang="0">
                  <a:pos x="67" y="6"/>
                </a:cxn>
                <a:cxn ang="0">
                  <a:pos x="73" y="7"/>
                </a:cxn>
                <a:cxn ang="0">
                  <a:pos x="81" y="8"/>
                </a:cxn>
                <a:cxn ang="0">
                  <a:pos x="88" y="8"/>
                </a:cxn>
                <a:cxn ang="0">
                  <a:pos x="97" y="8"/>
                </a:cxn>
                <a:cxn ang="0">
                  <a:pos x="105" y="7"/>
                </a:cxn>
                <a:cxn ang="0">
                  <a:pos x="113" y="6"/>
                </a:cxn>
                <a:cxn ang="0">
                  <a:pos x="121" y="5"/>
                </a:cxn>
                <a:cxn ang="0">
                  <a:pos x="130" y="5"/>
                </a:cxn>
                <a:cxn ang="0">
                  <a:pos x="137" y="5"/>
                </a:cxn>
                <a:cxn ang="0">
                  <a:pos x="145" y="8"/>
                </a:cxn>
                <a:cxn ang="0">
                  <a:pos x="145" y="8"/>
                </a:cxn>
                <a:cxn ang="0">
                  <a:pos x="145" y="10"/>
                </a:cxn>
                <a:cxn ang="0">
                  <a:pos x="145" y="11"/>
                </a:cxn>
                <a:cxn ang="0">
                  <a:pos x="143" y="13"/>
                </a:cxn>
                <a:cxn ang="0">
                  <a:pos x="136" y="15"/>
                </a:cxn>
                <a:cxn ang="0">
                  <a:pos x="131" y="17"/>
                </a:cxn>
                <a:cxn ang="0">
                  <a:pos x="129" y="18"/>
                </a:cxn>
                <a:cxn ang="0">
                  <a:pos x="0" y="18"/>
                </a:cxn>
              </a:cxnLst>
              <a:rect l="0" t="0" r="r" b="b"/>
              <a:pathLst>
                <a:path w="146" h="19">
                  <a:moveTo>
                    <a:pt x="0" y="18"/>
                  </a:moveTo>
                  <a:lnTo>
                    <a:pt x="4" y="16"/>
                  </a:lnTo>
                  <a:lnTo>
                    <a:pt x="8" y="14"/>
                  </a:lnTo>
                  <a:lnTo>
                    <a:pt x="11" y="11"/>
                  </a:lnTo>
                  <a:lnTo>
                    <a:pt x="14" y="9"/>
                  </a:lnTo>
                  <a:lnTo>
                    <a:pt x="18" y="7"/>
                  </a:lnTo>
                  <a:lnTo>
                    <a:pt x="22" y="5"/>
                  </a:lnTo>
                  <a:lnTo>
                    <a:pt x="27" y="3"/>
                  </a:lnTo>
                  <a:lnTo>
                    <a:pt x="31" y="2"/>
                  </a:lnTo>
                  <a:lnTo>
                    <a:pt x="36" y="0"/>
                  </a:lnTo>
                  <a:lnTo>
                    <a:pt x="43" y="0"/>
                  </a:lnTo>
                  <a:lnTo>
                    <a:pt x="50" y="1"/>
                  </a:lnTo>
                  <a:lnTo>
                    <a:pt x="56" y="2"/>
                  </a:lnTo>
                  <a:lnTo>
                    <a:pt x="61" y="4"/>
                  </a:lnTo>
                  <a:lnTo>
                    <a:pt x="67" y="6"/>
                  </a:lnTo>
                  <a:lnTo>
                    <a:pt x="73" y="7"/>
                  </a:lnTo>
                  <a:lnTo>
                    <a:pt x="81" y="8"/>
                  </a:lnTo>
                  <a:lnTo>
                    <a:pt x="88" y="8"/>
                  </a:lnTo>
                  <a:lnTo>
                    <a:pt x="97" y="8"/>
                  </a:lnTo>
                  <a:lnTo>
                    <a:pt x="105" y="7"/>
                  </a:lnTo>
                  <a:lnTo>
                    <a:pt x="113" y="6"/>
                  </a:lnTo>
                  <a:lnTo>
                    <a:pt x="121" y="5"/>
                  </a:lnTo>
                  <a:lnTo>
                    <a:pt x="130" y="5"/>
                  </a:lnTo>
                  <a:lnTo>
                    <a:pt x="137" y="5"/>
                  </a:lnTo>
                  <a:lnTo>
                    <a:pt x="145" y="8"/>
                  </a:lnTo>
                  <a:lnTo>
                    <a:pt x="145" y="8"/>
                  </a:lnTo>
                  <a:lnTo>
                    <a:pt x="145" y="10"/>
                  </a:lnTo>
                  <a:lnTo>
                    <a:pt x="145" y="11"/>
                  </a:lnTo>
                  <a:lnTo>
                    <a:pt x="143" y="13"/>
                  </a:lnTo>
                  <a:lnTo>
                    <a:pt x="136" y="15"/>
                  </a:lnTo>
                  <a:lnTo>
                    <a:pt x="131" y="17"/>
                  </a:lnTo>
                  <a:lnTo>
                    <a:pt x="129" y="18"/>
                  </a:lnTo>
                  <a:lnTo>
                    <a:pt x="0" y="18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304" name="Freeform 303"/>
            <p:cNvSpPr>
              <a:spLocks/>
            </p:cNvSpPr>
            <p:nvPr/>
          </p:nvSpPr>
          <p:spPr bwMode="auto">
            <a:xfrm>
              <a:off x="1907" y="3062"/>
              <a:ext cx="300" cy="45"/>
            </a:xfrm>
            <a:custGeom>
              <a:avLst/>
              <a:gdLst/>
              <a:ahLst/>
              <a:cxnLst>
                <a:cxn ang="0">
                  <a:pos x="5" y="42"/>
                </a:cxn>
                <a:cxn ang="0">
                  <a:pos x="21" y="38"/>
                </a:cxn>
                <a:cxn ang="0">
                  <a:pos x="40" y="33"/>
                </a:cxn>
                <a:cxn ang="0">
                  <a:pos x="59" y="28"/>
                </a:cxn>
                <a:cxn ang="0">
                  <a:pos x="77" y="24"/>
                </a:cxn>
                <a:cxn ang="0">
                  <a:pos x="90" y="21"/>
                </a:cxn>
                <a:cxn ang="0">
                  <a:pos x="99" y="19"/>
                </a:cxn>
                <a:cxn ang="0">
                  <a:pos x="108" y="18"/>
                </a:cxn>
                <a:cxn ang="0">
                  <a:pos x="117" y="18"/>
                </a:cxn>
                <a:cxn ang="0">
                  <a:pos x="124" y="16"/>
                </a:cxn>
                <a:cxn ang="0">
                  <a:pos x="130" y="14"/>
                </a:cxn>
                <a:cxn ang="0">
                  <a:pos x="136" y="15"/>
                </a:cxn>
                <a:cxn ang="0">
                  <a:pos x="143" y="13"/>
                </a:cxn>
                <a:cxn ang="0">
                  <a:pos x="152" y="10"/>
                </a:cxn>
                <a:cxn ang="0">
                  <a:pos x="166" y="9"/>
                </a:cxn>
                <a:cxn ang="0">
                  <a:pos x="179" y="8"/>
                </a:cxn>
                <a:cxn ang="0">
                  <a:pos x="193" y="7"/>
                </a:cxn>
                <a:cxn ang="0">
                  <a:pos x="207" y="7"/>
                </a:cxn>
                <a:cxn ang="0">
                  <a:pos x="220" y="6"/>
                </a:cxn>
                <a:cxn ang="0">
                  <a:pos x="233" y="5"/>
                </a:cxn>
                <a:cxn ang="0">
                  <a:pos x="246" y="4"/>
                </a:cxn>
                <a:cxn ang="0">
                  <a:pos x="257" y="3"/>
                </a:cxn>
                <a:cxn ang="0">
                  <a:pos x="266" y="0"/>
                </a:cxn>
                <a:cxn ang="0">
                  <a:pos x="296" y="0"/>
                </a:cxn>
                <a:cxn ang="0">
                  <a:pos x="281" y="7"/>
                </a:cxn>
                <a:cxn ang="0">
                  <a:pos x="267" y="11"/>
                </a:cxn>
                <a:cxn ang="0">
                  <a:pos x="251" y="13"/>
                </a:cxn>
                <a:cxn ang="0">
                  <a:pos x="235" y="16"/>
                </a:cxn>
                <a:cxn ang="0">
                  <a:pos x="224" y="17"/>
                </a:cxn>
                <a:cxn ang="0">
                  <a:pos x="212" y="18"/>
                </a:cxn>
                <a:cxn ang="0">
                  <a:pos x="200" y="18"/>
                </a:cxn>
                <a:cxn ang="0">
                  <a:pos x="187" y="19"/>
                </a:cxn>
                <a:cxn ang="0">
                  <a:pos x="175" y="19"/>
                </a:cxn>
                <a:cxn ang="0">
                  <a:pos x="163" y="20"/>
                </a:cxn>
                <a:cxn ang="0">
                  <a:pos x="151" y="21"/>
                </a:cxn>
                <a:cxn ang="0">
                  <a:pos x="138" y="24"/>
                </a:cxn>
                <a:cxn ang="0">
                  <a:pos x="125" y="26"/>
                </a:cxn>
                <a:cxn ang="0">
                  <a:pos x="111" y="28"/>
                </a:cxn>
                <a:cxn ang="0">
                  <a:pos x="97" y="30"/>
                </a:cxn>
                <a:cxn ang="0">
                  <a:pos x="82" y="32"/>
                </a:cxn>
                <a:cxn ang="0">
                  <a:pos x="77" y="34"/>
                </a:cxn>
                <a:cxn ang="0">
                  <a:pos x="71" y="35"/>
                </a:cxn>
                <a:cxn ang="0">
                  <a:pos x="64" y="35"/>
                </a:cxn>
                <a:cxn ang="0">
                  <a:pos x="59" y="38"/>
                </a:cxn>
                <a:cxn ang="0">
                  <a:pos x="49" y="40"/>
                </a:cxn>
                <a:cxn ang="0">
                  <a:pos x="38" y="44"/>
                </a:cxn>
                <a:cxn ang="0">
                  <a:pos x="0" y="44"/>
                </a:cxn>
              </a:cxnLst>
              <a:rect l="0" t="0" r="r" b="b"/>
              <a:pathLst>
                <a:path w="300" h="45">
                  <a:moveTo>
                    <a:pt x="0" y="44"/>
                  </a:moveTo>
                  <a:lnTo>
                    <a:pt x="5" y="42"/>
                  </a:lnTo>
                  <a:lnTo>
                    <a:pt x="10" y="40"/>
                  </a:lnTo>
                  <a:lnTo>
                    <a:pt x="21" y="38"/>
                  </a:lnTo>
                  <a:lnTo>
                    <a:pt x="30" y="36"/>
                  </a:lnTo>
                  <a:lnTo>
                    <a:pt x="40" y="33"/>
                  </a:lnTo>
                  <a:lnTo>
                    <a:pt x="49" y="31"/>
                  </a:lnTo>
                  <a:lnTo>
                    <a:pt x="59" y="28"/>
                  </a:lnTo>
                  <a:lnTo>
                    <a:pt x="69" y="26"/>
                  </a:lnTo>
                  <a:lnTo>
                    <a:pt x="77" y="24"/>
                  </a:lnTo>
                  <a:lnTo>
                    <a:pt x="86" y="22"/>
                  </a:lnTo>
                  <a:lnTo>
                    <a:pt x="90" y="21"/>
                  </a:lnTo>
                  <a:lnTo>
                    <a:pt x="95" y="20"/>
                  </a:lnTo>
                  <a:lnTo>
                    <a:pt x="99" y="19"/>
                  </a:lnTo>
                  <a:lnTo>
                    <a:pt x="103" y="18"/>
                  </a:lnTo>
                  <a:lnTo>
                    <a:pt x="108" y="18"/>
                  </a:lnTo>
                  <a:lnTo>
                    <a:pt x="113" y="18"/>
                  </a:lnTo>
                  <a:lnTo>
                    <a:pt x="117" y="18"/>
                  </a:lnTo>
                  <a:lnTo>
                    <a:pt x="121" y="18"/>
                  </a:lnTo>
                  <a:lnTo>
                    <a:pt x="124" y="16"/>
                  </a:lnTo>
                  <a:lnTo>
                    <a:pt x="127" y="15"/>
                  </a:lnTo>
                  <a:lnTo>
                    <a:pt x="130" y="14"/>
                  </a:lnTo>
                  <a:lnTo>
                    <a:pt x="133" y="15"/>
                  </a:lnTo>
                  <a:lnTo>
                    <a:pt x="136" y="15"/>
                  </a:lnTo>
                  <a:lnTo>
                    <a:pt x="139" y="14"/>
                  </a:lnTo>
                  <a:lnTo>
                    <a:pt x="143" y="13"/>
                  </a:lnTo>
                  <a:lnTo>
                    <a:pt x="145" y="11"/>
                  </a:lnTo>
                  <a:lnTo>
                    <a:pt x="152" y="10"/>
                  </a:lnTo>
                  <a:lnTo>
                    <a:pt x="159" y="10"/>
                  </a:lnTo>
                  <a:lnTo>
                    <a:pt x="166" y="9"/>
                  </a:lnTo>
                  <a:lnTo>
                    <a:pt x="173" y="9"/>
                  </a:lnTo>
                  <a:lnTo>
                    <a:pt x="179" y="8"/>
                  </a:lnTo>
                  <a:lnTo>
                    <a:pt x="186" y="7"/>
                  </a:lnTo>
                  <a:lnTo>
                    <a:pt x="193" y="7"/>
                  </a:lnTo>
                  <a:lnTo>
                    <a:pt x="200" y="7"/>
                  </a:lnTo>
                  <a:lnTo>
                    <a:pt x="207" y="7"/>
                  </a:lnTo>
                  <a:lnTo>
                    <a:pt x="214" y="6"/>
                  </a:lnTo>
                  <a:lnTo>
                    <a:pt x="220" y="6"/>
                  </a:lnTo>
                  <a:lnTo>
                    <a:pt x="226" y="6"/>
                  </a:lnTo>
                  <a:lnTo>
                    <a:pt x="233" y="5"/>
                  </a:lnTo>
                  <a:lnTo>
                    <a:pt x="239" y="4"/>
                  </a:lnTo>
                  <a:lnTo>
                    <a:pt x="246" y="4"/>
                  </a:lnTo>
                  <a:lnTo>
                    <a:pt x="252" y="4"/>
                  </a:lnTo>
                  <a:lnTo>
                    <a:pt x="257" y="3"/>
                  </a:lnTo>
                  <a:lnTo>
                    <a:pt x="262" y="2"/>
                  </a:lnTo>
                  <a:lnTo>
                    <a:pt x="266" y="0"/>
                  </a:lnTo>
                  <a:lnTo>
                    <a:pt x="299" y="0"/>
                  </a:lnTo>
                  <a:lnTo>
                    <a:pt x="296" y="0"/>
                  </a:lnTo>
                  <a:lnTo>
                    <a:pt x="289" y="4"/>
                  </a:lnTo>
                  <a:lnTo>
                    <a:pt x="281" y="7"/>
                  </a:lnTo>
                  <a:lnTo>
                    <a:pt x="274" y="9"/>
                  </a:lnTo>
                  <a:lnTo>
                    <a:pt x="267" y="11"/>
                  </a:lnTo>
                  <a:lnTo>
                    <a:pt x="259" y="12"/>
                  </a:lnTo>
                  <a:lnTo>
                    <a:pt x="251" y="13"/>
                  </a:lnTo>
                  <a:lnTo>
                    <a:pt x="243" y="14"/>
                  </a:lnTo>
                  <a:lnTo>
                    <a:pt x="235" y="16"/>
                  </a:lnTo>
                  <a:lnTo>
                    <a:pt x="230" y="16"/>
                  </a:lnTo>
                  <a:lnTo>
                    <a:pt x="224" y="17"/>
                  </a:lnTo>
                  <a:lnTo>
                    <a:pt x="218" y="18"/>
                  </a:lnTo>
                  <a:lnTo>
                    <a:pt x="212" y="18"/>
                  </a:lnTo>
                  <a:lnTo>
                    <a:pt x="205" y="18"/>
                  </a:lnTo>
                  <a:lnTo>
                    <a:pt x="200" y="18"/>
                  </a:lnTo>
                  <a:lnTo>
                    <a:pt x="194" y="19"/>
                  </a:lnTo>
                  <a:lnTo>
                    <a:pt x="187" y="19"/>
                  </a:lnTo>
                  <a:lnTo>
                    <a:pt x="181" y="19"/>
                  </a:lnTo>
                  <a:lnTo>
                    <a:pt x="175" y="19"/>
                  </a:lnTo>
                  <a:lnTo>
                    <a:pt x="170" y="20"/>
                  </a:lnTo>
                  <a:lnTo>
                    <a:pt x="163" y="20"/>
                  </a:lnTo>
                  <a:lnTo>
                    <a:pt x="157" y="21"/>
                  </a:lnTo>
                  <a:lnTo>
                    <a:pt x="151" y="21"/>
                  </a:lnTo>
                  <a:lnTo>
                    <a:pt x="145" y="22"/>
                  </a:lnTo>
                  <a:lnTo>
                    <a:pt x="138" y="24"/>
                  </a:lnTo>
                  <a:lnTo>
                    <a:pt x="132" y="25"/>
                  </a:lnTo>
                  <a:lnTo>
                    <a:pt x="125" y="26"/>
                  </a:lnTo>
                  <a:lnTo>
                    <a:pt x="118" y="27"/>
                  </a:lnTo>
                  <a:lnTo>
                    <a:pt x="111" y="28"/>
                  </a:lnTo>
                  <a:lnTo>
                    <a:pt x="104" y="29"/>
                  </a:lnTo>
                  <a:lnTo>
                    <a:pt x="97" y="30"/>
                  </a:lnTo>
                  <a:lnTo>
                    <a:pt x="90" y="31"/>
                  </a:lnTo>
                  <a:lnTo>
                    <a:pt x="82" y="32"/>
                  </a:lnTo>
                  <a:lnTo>
                    <a:pt x="80" y="33"/>
                  </a:lnTo>
                  <a:lnTo>
                    <a:pt x="77" y="34"/>
                  </a:lnTo>
                  <a:lnTo>
                    <a:pt x="75" y="35"/>
                  </a:lnTo>
                  <a:lnTo>
                    <a:pt x="71" y="35"/>
                  </a:lnTo>
                  <a:lnTo>
                    <a:pt x="68" y="35"/>
                  </a:lnTo>
                  <a:lnTo>
                    <a:pt x="64" y="35"/>
                  </a:lnTo>
                  <a:lnTo>
                    <a:pt x="62" y="36"/>
                  </a:lnTo>
                  <a:lnTo>
                    <a:pt x="59" y="38"/>
                  </a:lnTo>
                  <a:lnTo>
                    <a:pt x="54" y="40"/>
                  </a:lnTo>
                  <a:lnTo>
                    <a:pt x="49" y="40"/>
                  </a:lnTo>
                  <a:lnTo>
                    <a:pt x="43" y="42"/>
                  </a:lnTo>
                  <a:lnTo>
                    <a:pt x="38" y="44"/>
                  </a:lnTo>
                  <a:lnTo>
                    <a:pt x="37" y="44"/>
                  </a:lnTo>
                  <a:lnTo>
                    <a:pt x="0" y="44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305" name="Freeform 304"/>
            <p:cNvSpPr>
              <a:spLocks/>
            </p:cNvSpPr>
            <p:nvPr/>
          </p:nvSpPr>
          <p:spPr bwMode="auto">
            <a:xfrm>
              <a:off x="533" y="3112"/>
              <a:ext cx="1407" cy="75"/>
            </a:xfrm>
            <a:custGeom>
              <a:avLst/>
              <a:gdLst/>
              <a:ahLst/>
              <a:cxnLst>
                <a:cxn ang="0">
                  <a:pos x="16" y="8"/>
                </a:cxn>
                <a:cxn ang="0">
                  <a:pos x="53" y="17"/>
                </a:cxn>
                <a:cxn ang="0">
                  <a:pos x="83" y="22"/>
                </a:cxn>
                <a:cxn ang="0">
                  <a:pos x="117" y="23"/>
                </a:cxn>
                <a:cxn ang="0">
                  <a:pos x="144" y="19"/>
                </a:cxn>
                <a:cxn ang="0">
                  <a:pos x="186" y="19"/>
                </a:cxn>
                <a:cxn ang="0">
                  <a:pos x="254" y="14"/>
                </a:cxn>
                <a:cxn ang="0">
                  <a:pos x="326" y="14"/>
                </a:cxn>
                <a:cxn ang="0">
                  <a:pos x="361" y="15"/>
                </a:cxn>
                <a:cxn ang="0">
                  <a:pos x="389" y="22"/>
                </a:cxn>
                <a:cxn ang="0">
                  <a:pos x="389" y="29"/>
                </a:cxn>
                <a:cxn ang="0">
                  <a:pos x="395" y="42"/>
                </a:cxn>
                <a:cxn ang="0">
                  <a:pos x="437" y="24"/>
                </a:cxn>
                <a:cxn ang="0">
                  <a:pos x="479" y="30"/>
                </a:cxn>
                <a:cxn ang="0">
                  <a:pos x="522" y="33"/>
                </a:cxn>
                <a:cxn ang="0">
                  <a:pos x="586" y="35"/>
                </a:cxn>
                <a:cxn ang="0">
                  <a:pos x="610" y="48"/>
                </a:cxn>
                <a:cxn ang="0">
                  <a:pos x="646" y="42"/>
                </a:cxn>
                <a:cxn ang="0">
                  <a:pos x="627" y="56"/>
                </a:cxn>
                <a:cxn ang="0">
                  <a:pos x="617" y="69"/>
                </a:cxn>
                <a:cxn ang="0">
                  <a:pos x="637" y="68"/>
                </a:cxn>
                <a:cxn ang="0">
                  <a:pos x="662" y="48"/>
                </a:cxn>
                <a:cxn ang="0">
                  <a:pos x="686" y="26"/>
                </a:cxn>
                <a:cxn ang="0">
                  <a:pos x="738" y="19"/>
                </a:cxn>
                <a:cxn ang="0">
                  <a:pos x="792" y="17"/>
                </a:cxn>
                <a:cxn ang="0">
                  <a:pos x="856" y="16"/>
                </a:cxn>
                <a:cxn ang="0">
                  <a:pos x="901" y="15"/>
                </a:cxn>
                <a:cxn ang="0">
                  <a:pos x="940" y="18"/>
                </a:cxn>
                <a:cxn ang="0">
                  <a:pos x="987" y="19"/>
                </a:cxn>
                <a:cxn ang="0">
                  <a:pos x="1034" y="22"/>
                </a:cxn>
                <a:cxn ang="0">
                  <a:pos x="1071" y="23"/>
                </a:cxn>
                <a:cxn ang="0">
                  <a:pos x="1120" y="26"/>
                </a:cxn>
                <a:cxn ang="0">
                  <a:pos x="1184" y="32"/>
                </a:cxn>
                <a:cxn ang="0">
                  <a:pos x="1222" y="35"/>
                </a:cxn>
                <a:cxn ang="0">
                  <a:pos x="1237" y="33"/>
                </a:cxn>
                <a:cxn ang="0">
                  <a:pos x="1279" y="31"/>
                </a:cxn>
                <a:cxn ang="0">
                  <a:pos x="1333" y="20"/>
                </a:cxn>
                <a:cxn ang="0">
                  <a:pos x="1372" y="9"/>
                </a:cxn>
                <a:cxn ang="0">
                  <a:pos x="1406" y="0"/>
                </a:cxn>
                <a:cxn ang="0">
                  <a:pos x="1336" y="11"/>
                </a:cxn>
                <a:cxn ang="0">
                  <a:pos x="1322" y="13"/>
                </a:cxn>
                <a:cxn ang="0">
                  <a:pos x="1286" y="17"/>
                </a:cxn>
                <a:cxn ang="0">
                  <a:pos x="1247" y="19"/>
                </a:cxn>
                <a:cxn ang="0">
                  <a:pos x="1245" y="13"/>
                </a:cxn>
                <a:cxn ang="0">
                  <a:pos x="1281" y="7"/>
                </a:cxn>
                <a:cxn ang="0">
                  <a:pos x="1174" y="6"/>
                </a:cxn>
                <a:cxn ang="0">
                  <a:pos x="1181" y="10"/>
                </a:cxn>
                <a:cxn ang="0">
                  <a:pos x="1153" y="6"/>
                </a:cxn>
                <a:cxn ang="0">
                  <a:pos x="1130" y="5"/>
                </a:cxn>
                <a:cxn ang="0">
                  <a:pos x="1093" y="4"/>
                </a:cxn>
                <a:cxn ang="0">
                  <a:pos x="1069" y="5"/>
                </a:cxn>
                <a:cxn ang="0">
                  <a:pos x="1025" y="1"/>
                </a:cxn>
                <a:cxn ang="0">
                  <a:pos x="960" y="0"/>
                </a:cxn>
                <a:cxn ang="0">
                  <a:pos x="772" y="4"/>
                </a:cxn>
                <a:cxn ang="0">
                  <a:pos x="737" y="6"/>
                </a:cxn>
                <a:cxn ang="0">
                  <a:pos x="672" y="12"/>
                </a:cxn>
                <a:cxn ang="0">
                  <a:pos x="630" y="6"/>
                </a:cxn>
                <a:cxn ang="0">
                  <a:pos x="578" y="15"/>
                </a:cxn>
                <a:cxn ang="0">
                  <a:pos x="588" y="7"/>
                </a:cxn>
                <a:cxn ang="0">
                  <a:pos x="555" y="12"/>
                </a:cxn>
                <a:cxn ang="0">
                  <a:pos x="508" y="10"/>
                </a:cxn>
                <a:cxn ang="0">
                  <a:pos x="452" y="2"/>
                </a:cxn>
                <a:cxn ang="0">
                  <a:pos x="154" y="1"/>
                </a:cxn>
              </a:cxnLst>
              <a:rect l="0" t="0" r="r" b="b"/>
              <a:pathLst>
                <a:path w="1407" h="75">
                  <a:moveTo>
                    <a:pt x="0" y="0"/>
                  </a:moveTo>
                  <a:lnTo>
                    <a:pt x="1" y="2"/>
                  </a:lnTo>
                  <a:lnTo>
                    <a:pt x="4" y="4"/>
                  </a:lnTo>
                  <a:lnTo>
                    <a:pt x="6" y="6"/>
                  </a:lnTo>
                  <a:lnTo>
                    <a:pt x="10" y="6"/>
                  </a:lnTo>
                  <a:lnTo>
                    <a:pt x="13" y="7"/>
                  </a:lnTo>
                  <a:lnTo>
                    <a:pt x="16" y="8"/>
                  </a:lnTo>
                  <a:lnTo>
                    <a:pt x="20" y="10"/>
                  </a:lnTo>
                  <a:lnTo>
                    <a:pt x="23" y="12"/>
                  </a:lnTo>
                  <a:lnTo>
                    <a:pt x="29" y="13"/>
                  </a:lnTo>
                  <a:lnTo>
                    <a:pt x="34" y="14"/>
                  </a:lnTo>
                  <a:lnTo>
                    <a:pt x="41" y="15"/>
                  </a:lnTo>
                  <a:lnTo>
                    <a:pt x="47" y="16"/>
                  </a:lnTo>
                  <a:lnTo>
                    <a:pt x="53" y="17"/>
                  </a:lnTo>
                  <a:lnTo>
                    <a:pt x="59" y="17"/>
                  </a:lnTo>
                  <a:lnTo>
                    <a:pt x="65" y="18"/>
                  </a:lnTo>
                  <a:lnTo>
                    <a:pt x="71" y="17"/>
                  </a:lnTo>
                  <a:lnTo>
                    <a:pt x="74" y="19"/>
                  </a:lnTo>
                  <a:lnTo>
                    <a:pt x="78" y="19"/>
                  </a:lnTo>
                  <a:lnTo>
                    <a:pt x="82" y="19"/>
                  </a:lnTo>
                  <a:lnTo>
                    <a:pt x="83" y="22"/>
                  </a:lnTo>
                  <a:lnTo>
                    <a:pt x="87" y="22"/>
                  </a:lnTo>
                  <a:lnTo>
                    <a:pt x="92" y="22"/>
                  </a:lnTo>
                  <a:lnTo>
                    <a:pt x="96" y="22"/>
                  </a:lnTo>
                  <a:lnTo>
                    <a:pt x="102" y="22"/>
                  </a:lnTo>
                  <a:lnTo>
                    <a:pt x="107" y="22"/>
                  </a:lnTo>
                  <a:lnTo>
                    <a:pt x="112" y="23"/>
                  </a:lnTo>
                  <a:lnTo>
                    <a:pt x="117" y="23"/>
                  </a:lnTo>
                  <a:lnTo>
                    <a:pt x="122" y="23"/>
                  </a:lnTo>
                  <a:lnTo>
                    <a:pt x="125" y="23"/>
                  </a:lnTo>
                  <a:lnTo>
                    <a:pt x="128" y="22"/>
                  </a:lnTo>
                  <a:lnTo>
                    <a:pt x="131" y="21"/>
                  </a:lnTo>
                  <a:lnTo>
                    <a:pt x="135" y="22"/>
                  </a:lnTo>
                  <a:lnTo>
                    <a:pt x="139" y="19"/>
                  </a:lnTo>
                  <a:lnTo>
                    <a:pt x="144" y="19"/>
                  </a:lnTo>
                  <a:lnTo>
                    <a:pt x="149" y="19"/>
                  </a:lnTo>
                  <a:lnTo>
                    <a:pt x="155" y="20"/>
                  </a:lnTo>
                  <a:lnTo>
                    <a:pt x="160" y="22"/>
                  </a:lnTo>
                  <a:lnTo>
                    <a:pt x="166" y="22"/>
                  </a:lnTo>
                  <a:lnTo>
                    <a:pt x="171" y="22"/>
                  </a:lnTo>
                  <a:lnTo>
                    <a:pt x="177" y="19"/>
                  </a:lnTo>
                  <a:lnTo>
                    <a:pt x="186" y="19"/>
                  </a:lnTo>
                  <a:lnTo>
                    <a:pt x="195" y="19"/>
                  </a:lnTo>
                  <a:lnTo>
                    <a:pt x="205" y="19"/>
                  </a:lnTo>
                  <a:lnTo>
                    <a:pt x="214" y="18"/>
                  </a:lnTo>
                  <a:lnTo>
                    <a:pt x="223" y="17"/>
                  </a:lnTo>
                  <a:lnTo>
                    <a:pt x="233" y="16"/>
                  </a:lnTo>
                  <a:lnTo>
                    <a:pt x="243" y="15"/>
                  </a:lnTo>
                  <a:lnTo>
                    <a:pt x="254" y="14"/>
                  </a:lnTo>
                  <a:lnTo>
                    <a:pt x="266" y="13"/>
                  </a:lnTo>
                  <a:lnTo>
                    <a:pt x="276" y="13"/>
                  </a:lnTo>
                  <a:lnTo>
                    <a:pt x="286" y="14"/>
                  </a:lnTo>
                  <a:lnTo>
                    <a:pt x="296" y="14"/>
                  </a:lnTo>
                  <a:lnTo>
                    <a:pt x="306" y="15"/>
                  </a:lnTo>
                  <a:lnTo>
                    <a:pt x="315" y="15"/>
                  </a:lnTo>
                  <a:lnTo>
                    <a:pt x="326" y="14"/>
                  </a:lnTo>
                  <a:lnTo>
                    <a:pt x="338" y="12"/>
                  </a:lnTo>
                  <a:lnTo>
                    <a:pt x="341" y="14"/>
                  </a:lnTo>
                  <a:lnTo>
                    <a:pt x="345" y="15"/>
                  </a:lnTo>
                  <a:lnTo>
                    <a:pt x="349" y="15"/>
                  </a:lnTo>
                  <a:lnTo>
                    <a:pt x="352" y="15"/>
                  </a:lnTo>
                  <a:lnTo>
                    <a:pt x="357" y="15"/>
                  </a:lnTo>
                  <a:lnTo>
                    <a:pt x="361" y="15"/>
                  </a:lnTo>
                  <a:lnTo>
                    <a:pt x="365" y="17"/>
                  </a:lnTo>
                  <a:lnTo>
                    <a:pt x="368" y="19"/>
                  </a:lnTo>
                  <a:lnTo>
                    <a:pt x="371" y="22"/>
                  </a:lnTo>
                  <a:lnTo>
                    <a:pt x="374" y="23"/>
                  </a:lnTo>
                  <a:lnTo>
                    <a:pt x="378" y="24"/>
                  </a:lnTo>
                  <a:lnTo>
                    <a:pt x="384" y="23"/>
                  </a:lnTo>
                  <a:lnTo>
                    <a:pt x="389" y="22"/>
                  </a:lnTo>
                  <a:lnTo>
                    <a:pt x="394" y="20"/>
                  </a:lnTo>
                  <a:lnTo>
                    <a:pt x="399" y="19"/>
                  </a:lnTo>
                  <a:lnTo>
                    <a:pt x="404" y="19"/>
                  </a:lnTo>
                  <a:lnTo>
                    <a:pt x="400" y="22"/>
                  </a:lnTo>
                  <a:lnTo>
                    <a:pt x="397" y="24"/>
                  </a:lnTo>
                  <a:lnTo>
                    <a:pt x="393" y="26"/>
                  </a:lnTo>
                  <a:lnTo>
                    <a:pt x="389" y="29"/>
                  </a:lnTo>
                  <a:lnTo>
                    <a:pt x="385" y="31"/>
                  </a:lnTo>
                  <a:lnTo>
                    <a:pt x="382" y="33"/>
                  </a:lnTo>
                  <a:lnTo>
                    <a:pt x="378" y="37"/>
                  </a:lnTo>
                  <a:lnTo>
                    <a:pt x="377" y="42"/>
                  </a:lnTo>
                  <a:lnTo>
                    <a:pt x="383" y="43"/>
                  </a:lnTo>
                  <a:lnTo>
                    <a:pt x="389" y="43"/>
                  </a:lnTo>
                  <a:lnTo>
                    <a:pt x="395" y="42"/>
                  </a:lnTo>
                  <a:lnTo>
                    <a:pt x="401" y="38"/>
                  </a:lnTo>
                  <a:lnTo>
                    <a:pt x="407" y="33"/>
                  </a:lnTo>
                  <a:lnTo>
                    <a:pt x="413" y="30"/>
                  </a:lnTo>
                  <a:lnTo>
                    <a:pt x="418" y="26"/>
                  </a:lnTo>
                  <a:lnTo>
                    <a:pt x="424" y="23"/>
                  </a:lnTo>
                  <a:lnTo>
                    <a:pt x="431" y="23"/>
                  </a:lnTo>
                  <a:lnTo>
                    <a:pt x="437" y="24"/>
                  </a:lnTo>
                  <a:lnTo>
                    <a:pt x="443" y="25"/>
                  </a:lnTo>
                  <a:lnTo>
                    <a:pt x="449" y="26"/>
                  </a:lnTo>
                  <a:lnTo>
                    <a:pt x="455" y="27"/>
                  </a:lnTo>
                  <a:lnTo>
                    <a:pt x="461" y="27"/>
                  </a:lnTo>
                  <a:lnTo>
                    <a:pt x="467" y="29"/>
                  </a:lnTo>
                  <a:lnTo>
                    <a:pt x="473" y="29"/>
                  </a:lnTo>
                  <a:lnTo>
                    <a:pt x="479" y="30"/>
                  </a:lnTo>
                  <a:lnTo>
                    <a:pt x="485" y="30"/>
                  </a:lnTo>
                  <a:lnTo>
                    <a:pt x="492" y="31"/>
                  </a:lnTo>
                  <a:lnTo>
                    <a:pt x="498" y="31"/>
                  </a:lnTo>
                  <a:lnTo>
                    <a:pt x="503" y="31"/>
                  </a:lnTo>
                  <a:lnTo>
                    <a:pt x="510" y="32"/>
                  </a:lnTo>
                  <a:lnTo>
                    <a:pt x="516" y="33"/>
                  </a:lnTo>
                  <a:lnTo>
                    <a:pt x="522" y="33"/>
                  </a:lnTo>
                  <a:lnTo>
                    <a:pt x="532" y="35"/>
                  </a:lnTo>
                  <a:lnTo>
                    <a:pt x="541" y="35"/>
                  </a:lnTo>
                  <a:lnTo>
                    <a:pt x="550" y="35"/>
                  </a:lnTo>
                  <a:lnTo>
                    <a:pt x="559" y="35"/>
                  </a:lnTo>
                  <a:lnTo>
                    <a:pt x="568" y="35"/>
                  </a:lnTo>
                  <a:lnTo>
                    <a:pt x="577" y="35"/>
                  </a:lnTo>
                  <a:lnTo>
                    <a:pt x="586" y="35"/>
                  </a:lnTo>
                  <a:lnTo>
                    <a:pt x="594" y="35"/>
                  </a:lnTo>
                  <a:lnTo>
                    <a:pt x="595" y="38"/>
                  </a:lnTo>
                  <a:lnTo>
                    <a:pt x="595" y="42"/>
                  </a:lnTo>
                  <a:lnTo>
                    <a:pt x="597" y="45"/>
                  </a:lnTo>
                  <a:lnTo>
                    <a:pt x="600" y="48"/>
                  </a:lnTo>
                  <a:lnTo>
                    <a:pt x="604" y="48"/>
                  </a:lnTo>
                  <a:lnTo>
                    <a:pt x="610" y="48"/>
                  </a:lnTo>
                  <a:lnTo>
                    <a:pt x="616" y="48"/>
                  </a:lnTo>
                  <a:lnTo>
                    <a:pt x="622" y="47"/>
                  </a:lnTo>
                  <a:lnTo>
                    <a:pt x="627" y="47"/>
                  </a:lnTo>
                  <a:lnTo>
                    <a:pt x="633" y="45"/>
                  </a:lnTo>
                  <a:lnTo>
                    <a:pt x="637" y="43"/>
                  </a:lnTo>
                  <a:lnTo>
                    <a:pt x="641" y="39"/>
                  </a:lnTo>
                  <a:lnTo>
                    <a:pt x="646" y="42"/>
                  </a:lnTo>
                  <a:lnTo>
                    <a:pt x="644" y="43"/>
                  </a:lnTo>
                  <a:lnTo>
                    <a:pt x="641" y="45"/>
                  </a:lnTo>
                  <a:lnTo>
                    <a:pt x="639" y="50"/>
                  </a:lnTo>
                  <a:lnTo>
                    <a:pt x="636" y="51"/>
                  </a:lnTo>
                  <a:lnTo>
                    <a:pt x="633" y="53"/>
                  </a:lnTo>
                  <a:lnTo>
                    <a:pt x="630" y="54"/>
                  </a:lnTo>
                  <a:lnTo>
                    <a:pt x="627" y="56"/>
                  </a:lnTo>
                  <a:lnTo>
                    <a:pt x="624" y="57"/>
                  </a:lnTo>
                  <a:lnTo>
                    <a:pt x="622" y="60"/>
                  </a:lnTo>
                  <a:lnTo>
                    <a:pt x="620" y="61"/>
                  </a:lnTo>
                  <a:lnTo>
                    <a:pt x="617" y="63"/>
                  </a:lnTo>
                  <a:lnTo>
                    <a:pt x="616" y="66"/>
                  </a:lnTo>
                  <a:lnTo>
                    <a:pt x="615" y="68"/>
                  </a:lnTo>
                  <a:lnTo>
                    <a:pt x="617" y="69"/>
                  </a:lnTo>
                  <a:lnTo>
                    <a:pt x="618" y="71"/>
                  </a:lnTo>
                  <a:lnTo>
                    <a:pt x="620" y="72"/>
                  </a:lnTo>
                  <a:lnTo>
                    <a:pt x="623" y="73"/>
                  </a:lnTo>
                  <a:lnTo>
                    <a:pt x="626" y="74"/>
                  </a:lnTo>
                  <a:lnTo>
                    <a:pt x="628" y="74"/>
                  </a:lnTo>
                  <a:lnTo>
                    <a:pt x="633" y="70"/>
                  </a:lnTo>
                  <a:lnTo>
                    <a:pt x="637" y="68"/>
                  </a:lnTo>
                  <a:lnTo>
                    <a:pt x="641" y="67"/>
                  </a:lnTo>
                  <a:lnTo>
                    <a:pt x="645" y="64"/>
                  </a:lnTo>
                  <a:lnTo>
                    <a:pt x="649" y="62"/>
                  </a:lnTo>
                  <a:lnTo>
                    <a:pt x="653" y="60"/>
                  </a:lnTo>
                  <a:lnTo>
                    <a:pt x="657" y="57"/>
                  </a:lnTo>
                  <a:lnTo>
                    <a:pt x="661" y="54"/>
                  </a:lnTo>
                  <a:lnTo>
                    <a:pt x="662" y="48"/>
                  </a:lnTo>
                  <a:lnTo>
                    <a:pt x="664" y="42"/>
                  </a:lnTo>
                  <a:lnTo>
                    <a:pt x="663" y="35"/>
                  </a:lnTo>
                  <a:lnTo>
                    <a:pt x="657" y="31"/>
                  </a:lnTo>
                  <a:lnTo>
                    <a:pt x="664" y="31"/>
                  </a:lnTo>
                  <a:lnTo>
                    <a:pt x="671" y="29"/>
                  </a:lnTo>
                  <a:lnTo>
                    <a:pt x="678" y="27"/>
                  </a:lnTo>
                  <a:lnTo>
                    <a:pt x="686" y="26"/>
                  </a:lnTo>
                  <a:lnTo>
                    <a:pt x="693" y="24"/>
                  </a:lnTo>
                  <a:lnTo>
                    <a:pt x="701" y="23"/>
                  </a:lnTo>
                  <a:lnTo>
                    <a:pt x="708" y="22"/>
                  </a:lnTo>
                  <a:lnTo>
                    <a:pt x="715" y="21"/>
                  </a:lnTo>
                  <a:lnTo>
                    <a:pt x="723" y="20"/>
                  </a:lnTo>
                  <a:lnTo>
                    <a:pt x="731" y="20"/>
                  </a:lnTo>
                  <a:lnTo>
                    <a:pt x="738" y="19"/>
                  </a:lnTo>
                  <a:lnTo>
                    <a:pt x="745" y="19"/>
                  </a:lnTo>
                  <a:lnTo>
                    <a:pt x="752" y="19"/>
                  </a:lnTo>
                  <a:lnTo>
                    <a:pt x="760" y="19"/>
                  </a:lnTo>
                  <a:lnTo>
                    <a:pt x="767" y="19"/>
                  </a:lnTo>
                  <a:lnTo>
                    <a:pt x="774" y="19"/>
                  </a:lnTo>
                  <a:lnTo>
                    <a:pt x="783" y="18"/>
                  </a:lnTo>
                  <a:lnTo>
                    <a:pt x="792" y="17"/>
                  </a:lnTo>
                  <a:lnTo>
                    <a:pt x="802" y="17"/>
                  </a:lnTo>
                  <a:lnTo>
                    <a:pt x="812" y="16"/>
                  </a:lnTo>
                  <a:lnTo>
                    <a:pt x="821" y="17"/>
                  </a:lnTo>
                  <a:lnTo>
                    <a:pt x="831" y="17"/>
                  </a:lnTo>
                  <a:lnTo>
                    <a:pt x="840" y="17"/>
                  </a:lnTo>
                  <a:lnTo>
                    <a:pt x="849" y="17"/>
                  </a:lnTo>
                  <a:lnTo>
                    <a:pt x="856" y="16"/>
                  </a:lnTo>
                  <a:lnTo>
                    <a:pt x="862" y="16"/>
                  </a:lnTo>
                  <a:lnTo>
                    <a:pt x="868" y="17"/>
                  </a:lnTo>
                  <a:lnTo>
                    <a:pt x="875" y="17"/>
                  </a:lnTo>
                  <a:lnTo>
                    <a:pt x="881" y="17"/>
                  </a:lnTo>
                  <a:lnTo>
                    <a:pt x="887" y="17"/>
                  </a:lnTo>
                  <a:lnTo>
                    <a:pt x="895" y="16"/>
                  </a:lnTo>
                  <a:lnTo>
                    <a:pt x="901" y="15"/>
                  </a:lnTo>
                  <a:lnTo>
                    <a:pt x="906" y="17"/>
                  </a:lnTo>
                  <a:lnTo>
                    <a:pt x="911" y="19"/>
                  </a:lnTo>
                  <a:lnTo>
                    <a:pt x="917" y="19"/>
                  </a:lnTo>
                  <a:lnTo>
                    <a:pt x="922" y="19"/>
                  </a:lnTo>
                  <a:lnTo>
                    <a:pt x="928" y="18"/>
                  </a:lnTo>
                  <a:lnTo>
                    <a:pt x="934" y="17"/>
                  </a:lnTo>
                  <a:lnTo>
                    <a:pt x="940" y="18"/>
                  </a:lnTo>
                  <a:lnTo>
                    <a:pt x="947" y="19"/>
                  </a:lnTo>
                  <a:lnTo>
                    <a:pt x="953" y="17"/>
                  </a:lnTo>
                  <a:lnTo>
                    <a:pt x="960" y="17"/>
                  </a:lnTo>
                  <a:lnTo>
                    <a:pt x="966" y="17"/>
                  </a:lnTo>
                  <a:lnTo>
                    <a:pt x="973" y="18"/>
                  </a:lnTo>
                  <a:lnTo>
                    <a:pt x="980" y="19"/>
                  </a:lnTo>
                  <a:lnTo>
                    <a:pt x="987" y="19"/>
                  </a:lnTo>
                  <a:lnTo>
                    <a:pt x="993" y="19"/>
                  </a:lnTo>
                  <a:lnTo>
                    <a:pt x="1000" y="19"/>
                  </a:lnTo>
                  <a:lnTo>
                    <a:pt x="1006" y="20"/>
                  </a:lnTo>
                  <a:lnTo>
                    <a:pt x="1012" y="20"/>
                  </a:lnTo>
                  <a:lnTo>
                    <a:pt x="1020" y="21"/>
                  </a:lnTo>
                  <a:lnTo>
                    <a:pt x="1027" y="22"/>
                  </a:lnTo>
                  <a:lnTo>
                    <a:pt x="1034" y="22"/>
                  </a:lnTo>
                  <a:lnTo>
                    <a:pt x="1040" y="22"/>
                  </a:lnTo>
                  <a:lnTo>
                    <a:pt x="1047" y="23"/>
                  </a:lnTo>
                  <a:lnTo>
                    <a:pt x="1053" y="23"/>
                  </a:lnTo>
                  <a:lnTo>
                    <a:pt x="1057" y="22"/>
                  </a:lnTo>
                  <a:lnTo>
                    <a:pt x="1062" y="22"/>
                  </a:lnTo>
                  <a:lnTo>
                    <a:pt x="1066" y="22"/>
                  </a:lnTo>
                  <a:lnTo>
                    <a:pt x="1071" y="23"/>
                  </a:lnTo>
                  <a:lnTo>
                    <a:pt x="1075" y="23"/>
                  </a:lnTo>
                  <a:lnTo>
                    <a:pt x="1079" y="23"/>
                  </a:lnTo>
                  <a:lnTo>
                    <a:pt x="1084" y="23"/>
                  </a:lnTo>
                  <a:lnTo>
                    <a:pt x="1089" y="22"/>
                  </a:lnTo>
                  <a:lnTo>
                    <a:pt x="1099" y="23"/>
                  </a:lnTo>
                  <a:lnTo>
                    <a:pt x="1109" y="25"/>
                  </a:lnTo>
                  <a:lnTo>
                    <a:pt x="1120" y="26"/>
                  </a:lnTo>
                  <a:lnTo>
                    <a:pt x="1130" y="28"/>
                  </a:lnTo>
                  <a:lnTo>
                    <a:pt x="1141" y="29"/>
                  </a:lnTo>
                  <a:lnTo>
                    <a:pt x="1151" y="30"/>
                  </a:lnTo>
                  <a:lnTo>
                    <a:pt x="1162" y="31"/>
                  </a:lnTo>
                  <a:lnTo>
                    <a:pt x="1171" y="31"/>
                  </a:lnTo>
                  <a:lnTo>
                    <a:pt x="1178" y="31"/>
                  </a:lnTo>
                  <a:lnTo>
                    <a:pt x="1184" y="32"/>
                  </a:lnTo>
                  <a:lnTo>
                    <a:pt x="1190" y="32"/>
                  </a:lnTo>
                  <a:lnTo>
                    <a:pt x="1196" y="33"/>
                  </a:lnTo>
                  <a:lnTo>
                    <a:pt x="1202" y="33"/>
                  </a:lnTo>
                  <a:lnTo>
                    <a:pt x="1208" y="34"/>
                  </a:lnTo>
                  <a:lnTo>
                    <a:pt x="1214" y="35"/>
                  </a:lnTo>
                  <a:lnTo>
                    <a:pt x="1220" y="36"/>
                  </a:lnTo>
                  <a:lnTo>
                    <a:pt x="1222" y="35"/>
                  </a:lnTo>
                  <a:lnTo>
                    <a:pt x="1224" y="35"/>
                  </a:lnTo>
                  <a:lnTo>
                    <a:pt x="1226" y="35"/>
                  </a:lnTo>
                  <a:lnTo>
                    <a:pt x="1229" y="35"/>
                  </a:lnTo>
                  <a:lnTo>
                    <a:pt x="1231" y="35"/>
                  </a:lnTo>
                  <a:lnTo>
                    <a:pt x="1233" y="35"/>
                  </a:lnTo>
                  <a:lnTo>
                    <a:pt x="1235" y="35"/>
                  </a:lnTo>
                  <a:lnTo>
                    <a:pt x="1237" y="33"/>
                  </a:lnTo>
                  <a:lnTo>
                    <a:pt x="1243" y="33"/>
                  </a:lnTo>
                  <a:lnTo>
                    <a:pt x="1249" y="33"/>
                  </a:lnTo>
                  <a:lnTo>
                    <a:pt x="1255" y="33"/>
                  </a:lnTo>
                  <a:lnTo>
                    <a:pt x="1261" y="32"/>
                  </a:lnTo>
                  <a:lnTo>
                    <a:pt x="1267" y="31"/>
                  </a:lnTo>
                  <a:lnTo>
                    <a:pt x="1273" y="31"/>
                  </a:lnTo>
                  <a:lnTo>
                    <a:pt x="1279" y="31"/>
                  </a:lnTo>
                  <a:lnTo>
                    <a:pt x="1285" y="31"/>
                  </a:lnTo>
                  <a:lnTo>
                    <a:pt x="1292" y="30"/>
                  </a:lnTo>
                  <a:lnTo>
                    <a:pt x="1300" y="27"/>
                  </a:lnTo>
                  <a:lnTo>
                    <a:pt x="1309" y="26"/>
                  </a:lnTo>
                  <a:lnTo>
                    <a:pt x="1317" y="24"/>
                  </a:lnTo>
                  <a:lnTo>
                    <a:pt x="1325" y="23"/>
                  </a:lnTo>
                  <a:lnTo>
                    <a:pt x="1333" y="20"/>
                  </a:lnTo>
                  <a:lnTo>
                    <a:pt x="1340" y="19"/>
                  </a:lnTo>
                  <a:lnTo>
                    <a:pt x="1348" y="17"/>
                  </a:lnTo>
                  <a:lnTo>
                    <a:pt x="1353" y="15"/>
                  </a:lnTo>
                  <a:lnTo>
                    <a:pt x="1358" y="14"/>
                  </a:lnTo>
                  <a:lnTo>
                    <a:pt x="1363" y="12"/>
                  </a:lnTo>
                  <a:lnTo>
                    <a:pt x="1367" y="11"/>
                  </a:lnTo>
                  <a:lnTo>
                    <a:pt x="1372" y="9"/>
                  </a:lnTo>
                  <a:lnTo>
                    <a:pt x="1376" y="7"/>
                  </a:lnTo>
                  <a:lnTo>
                    <a:pt x="1382" y="7"/>
                  </a:lnTo>
                  <a:lnTo>
                    <a:pt x="1386" y="6"/>
                  </a:lnTo>
                  <a:lnTo>
                    <a:pt x="1391" y="5"/>
                  </a:lnTo>
                  <a:lnTo>
                    <a:pt x="1396" y="4"/>
                  </a:lnTo>
                  <a:lnTo>
                    <a:pt x="1402" y="1"/>
                  </a:lnTo>
                  <a:lnTo>
                    <a:pt x="1406" y="0"/>
                  </a:lnTo>
                  <a:lnTo>
                    <a:pt x="1368" y="0"/>
                  </a:lnTo>
                  <a:lnTo>
                    <a:pt x="1363" y="2"/>
                  </a:lnTo>
                  <a:lnTo>
                    <a:pt x="1357" y="4"/>
                  </a:lnTo>
                  <a:lnTo>
                    <a:pt x="1351" y="6"/>
                  </a:lnTo>
                  <a:lnTo>
                    <a:pt x="1346" y="6"/>
                  </a:lnTo>
                  <a:lnTo>
                    <a:pt x="1340" y="8"/>
                  </a:lnTo>
                  <a:lnTo>
                    <a:pt x="1336" y="11"/>
                  </a:lnTo>
                  <a:lnTo>
                    <a:pt x="1334" y="11"/>
                  </a:lnTo>
                  <a:lnTo>
                    <a:pt x="1332" y="11"/>
                  </a:lnTo>
                  <a:lnTo>
                    <a:pt x="1329" y="11"/>
                  </a:lnTo>
                  <a:lnTo>
                    <a:pt x="1327" y="12"/>
                  </a:lnTo>
                  <a:lnTo>
                    <a:pt x="1326" y="12"/>
                  </a:lnTo>
                  <a:lnTo>
                    <a:pt x="1324" y="13"/>
                  </a:lnTo>
                  <a:lnTo>
                    <a:pt x="1322" y="13"/>
                  </a:lnTo>
                  <a:lnTo>
                    <a:pt x="1319" y="13"/>
                  </a:lnTo>
                  <a:lnTo>
                    <a:pt x="1314" y="14"/>
                  </a:lnTo>
                  <a:lnTo>
                    <a:pt x="1308" y="14"/>
                  </a:lnTo>
                  <a:lnTo>
                    <a:pt x="1302" y="15"/>
                  </a:lnTo>
                  <a:lnTo>
                    <a:pt x="1297" y="16"/>
                  </a:lnTo>
                  <a:lnTo>
                    <a:pt x="1291" y="17"/>
                  </a:lnTo>
                  <a:lnTo>
                    <a:pt x="1286" y="17"/>
                  </a:lnTo>
                  <a:lnTo>
                    <a:pt x="1281" y="17"/>
                  </a:lnTo>
                  <a:lnTo>
                    <a:pt x="1275" y="18"/>
                  </a:lnTo>
                  <a:lnTo>
                    <a:pt x="1270" y="19"/>
                  </a:lnTo>
                  <a:lnTo>
                    <a:pt x="1263" y="19"/>
                  </a:lnTo>
                  <a:lnTo>
                    <a:pt x="1258" y="19"/>
                  </a:lnTo>
                  <a:lnTo>
                    <a:pt x="1252" y="19"/>
                  </a:lnTo>
                  <a:lnTo>
                    <a:pt x="1247" y="19"/>
                  </a:lnTo>
                  <a:lnTo>
                    <a:pt x="1241" y="18"/>
                  </a:lnTo>
                  <a:lnTo>
                    <a:pt x="1236" y="17"/>
                  </a:lnTo>
                  <a:lnTo>
                    <a:pt x="1230" y="17"/>
                  </a:lnTo>
                  <a:lnTo>
                    <a:pt x="1233" y="14"/>
                  </a:lnTo>
                  <a:lnTo>
                    <a:pt x="1237" y="14"/>
                  </a:lnTo>
                  <a:lnTo>
                    <a:pt x="1240" y="13"/>
                  </a:lnTo>
                  <a:lnTo>
                    <a:pt x="1245" y="13"/>
                  </a:lnTo>
                  <a:lnTo>
                    <a:pt x="1249" y="13"/>
                  </a:lnTo>
                  <a:lnTo>
                    <a:pt x="1253" y="13"/>
                  </a:lnTo>
                  <a:lnTo>
                    <a:pt x="1258" y="12"/>
                  </a:lnTo>
                  <a:lnTo>
                    <a:pt x="1261" y="10"/>
                  </a:lnTo>
                  <a:lnTo>
                    <a:pt x="1268" y="10"/>
                  </a:lnTo>
                  <a:lnTo>
                    <a:pt x="1274" y="8"/>
                  </a:lnTo>
                  <a:lnTo>
                    <a:pt x="1281" y="7"/>
                  </a:lnTo>
                  <a:lnTo>
                    <a:pt x="1287" y="5"/>
                  </a:lnTo>
                  <a:lnTo>
                    <a:pt x="1293" y="2"/>
                  </a:lnTo>
                  <a:lnTo>
                    <a:pt x="1298" y="0"/>
                  </a:lnTo>
                  <a:lnTo>
                    <a:pt x="1165" y="0"/>
                  </a:lnTo>
                  <a:lnTo>
                    <a:pt x="1168" y="2"/>
                  </a:lnTo>
                  <a:lnTo>
                    <a:pt x="1171" y="4"/>
                  </a:lnTo>
                  <a:lnTo>
                    <a:pt x="1174" y="6"/>
                  </a:lnTo>
                  <a:lnTo>
                    <a:pt x="1177" y="6"/>
                  </a:lnTo>
                  <a:lnTo>
                    <a:pt x="1180" y="7"/>
                  </a:lnTo>
                  <a:lnTo>
                    <a:pt x="1183" y="8"/>
                  </a:lnTo>
                  <a:lnTo>
                    <a:pt x="1186" y="10"/>
                  </a:lnTo>
                  <a:lnTo>
                    <a:pt x="1189" y="11"/>
                  </a:lnTo>
                  <a:lnTo>
                    <a:pt x="1185" y="10"/>
                  </a:lnTo>
                  <a:lnTo>
                    <a:pt x="1181" y="10"/>
                  </a:lnTo>
                  <a:lnTo>
                    <a:pt x="1176" y="10"/>
                  </a:lnTo>
                  <a:lnTo>
                    <a:pt x="1172" y="10"/>
                  </a:lnTo>
                  <a:lnTo>
                    <a:pt x="1167" y="10"/>
                  </a:lnTo>
                  <a:lnTo>
                    <a:pt x="1162" y="10"/>
                  </a:lnTo>
                  <a:lnTo>
                    <a:pt x="1158" y="9"/>
                  </a:lnTo>
                  <a:lnTo>
                    <a:pt x="1154" y="8"/>
                  </a:lnTo>
                  <a:lnTo>
                    <a:pt x="1153" y="6"/>
                  </a:lnTo>
                  <a:lnTo>
                    <a:pt x="1151" y="4"/>
                  </a:lnTo>
                  <a:lnTo>
                    <a:pt x="1149" y="2"/>
                  </a:lnTo>
                  <a:lnTo>
                    <a:pt x="1147" y="0"/>
                  </a:lnTo>
                  <a:lnTo>
                    <a:pt x="1134" y="0"/>
                  </a:lnTo>
                  <a:lnTo>
                    <a:pt x="1133" y="1"/>
                  </a:lnTo>
                  <a:lnTo>
                    <a:pt x="1133" y="4"/>
                  </a:lnTo>
                  <a:lnTo>
                    <a:pt x="1130" y="5"/>
                  </a:lnTo>
                  <a:lnTo>
                    <a:pt x="1124" y="5"/>
                  </a:lnTo>
                  <a:lnTo>
                    <a:pt x="1119" y="5"/>
                  </a:lnTo>
                  <a:lnTo>
                    <a:pt x="1114" y="5"/>
                  </a:lnTo>
                  <a:lnTo>
                    <a:pt x="1109" y="5"/>
                  </a:lnTo>
                  <a:lnTo>
                    <a:pt x="1103" y="5"/>
                  </a:lnTo>
                  <a:lnTo>
                    <a:pt x="1098" y="5"/>
                  </a:lnTo>
                  <a:lnTo>
                    <a:pt x="1093" y="4"/>
                  </a:lnTo>
                  <a:lnTo>
                    <a:pt x="1087" y="4"/>
                  </a:lnTo>
                  <a:lnTo>
                    <a:pt x="1089" y="1"/>
                  </a:lnTo>
                  <a:lnTo>
                    <a:pt x="1090" y="0"/>
                  </a:lnTo>
                  <a:lnTo>
                    <a:pt x="1073" y="0"/>
                  </a:lnTo>
                  <a:lnTo>
                    <a:pt x="1075" y="1"/>
                  </a:lnTo>
                  <a:lnTo>
                    <a:pt x="1075" y="4"/>
                  </a:lnTo>
                  <a:lnTo>
                    <a:pt x="1069" y="5"/>
                  </a:lnTo>
                  <a:lnTo>
                    <a:pt x="1062" y="5"/>
                  </a:lnTo>
                  <a:lnTo>
                    <a:pt x="1055" y="5"/>
                  </a:lnTo>
                  <a:lnTo>
                    <a:pt x="1050" y="4"/>
                  </a:lnTo>
                  <a:lnTo>
                    <a:pt x="1043" y="2"/>
                  </a:lnTo>
                  <a:lnTo>
                    <a:pt x="1037" y="1"/>
                  </a:lnTo>
                  <a:lnTo>
                    <a:pt x="1031" y="1"/>
                  </a:lnTo>
                  <a:lnTo>
                    <a:pt x="1025" y="1"/>
                  </a:lnTo>
                  <a:lnTo>
                    <a:pt x="1031" y="0"/>
                  </a:lnTo>
                  <a:lnTo>
                    <a:pt x="991" y="0"/>
                  </a:lnTo>
                  <a:lnTo>
                    <a:pt x="984" y="2"/>
                  </a:lnTo>
                  <a:lnTo>
                    <a:pt x="977" y="2"/>
                  </a:lnTo>
                  <a:lnTo>
                    <a:pt x="970" y="2"/>
                  </a:lnTo>
                  <a:lnTo>
                    <a:pt x="963" y="1"/>
                  </a:lnTo>
                  <a:lnTo>
                    <a:pt x="960" y="0"/>
                  </a:lnTo>
                  <a:lnTo>
                    <a:pt x="786" y="0"/>
                  </a:lnTo>
                  <a:lnTo>
                    <a:pt x="785" y="1"/>
                  </a:lnTo>
                  <a:lnTo>
                    <a:pt x="783" y="2"/>
                  </a:lnTo>
                  <a:lnTo>
                    <a:pt x="781" y="3"/>
                  </a:lnTo>
                  <a:lnTo>
                    <a:pt x="778" y="4"/>
                  </a:lnTo>
                  <a:lnTo>
                    <a:pt x="775" y="4"/>
                  </a:lnTo>
                  <a:lnTo>
                    <a:pt x="772" y="4"/>
                  </a:lnTo>
                  <a:lnTo>
                    <a:pt x="770" y="4"/>
                  </a:lnTo>
                  <a:lnTo>
                    <a:pt x="764" y="5"/>
                  </a:lnTo>
                  <a:lnTo>
                    <a:pt x="759" y="5"/>
                  </a:lnTo>
                  <a:lnTo>
                    <a:pt x="754" y="6"/>
                  </a:lnTo>
                  <a:lnTo>
                    <a:pt x="748" y="6"/>
                  </a:lnTo>
                  <a:lnTo>
                    <a:pt x="743" y="6"/>
                  </a:lnTo>
                  <a:lnTo>
                    <a:pt x="737" y="6"/>
                  </a:lnTo>
                  <a:lnTo>
                    <a:pt x="731" y="6"/>
                  </a:lnTo>
                  <a:lnTo>
                    <a:pt x="725" y="6"/>
                  </a:lnTo>
                  <a:lnTo>
                    <a:pt x="714" y="10"/>
                  </a:lnTo>
                  <a:lnTo>
                    <a:pt x="704" y="12"/>
                  </a:lnTo>
                  <a:lnTo>
                    <a:pt x="693" y="12"/>
                  </a:lnTo>
                  <a:lnTo>
                    <a:pt x="682" y="13"/>
                  </a:lnTo>
                  <a:lnTo>
                    <a:pt x="672" y="12"/>
                  </a:lnTo>
                  <a:lnTo>
                    <a:pt x="662" y="12"/>
                  </a:lnTo>
                  <a:lnTo>
                    <a:pt x="651" y="12"/>
                  </a:lnTo>
                  <a:lnTo>
                    <a:pt x="641" y="13"/>
                  </a:lnTo>
                  <a:lnTo>
                    <a:pt x="640" y="9"/>
                  </a:lnTo>
                  <a:lnTo>
                    <a:pt x="637" y="7"/>
                  </a:lnTo>
                  <a:lnTo>
                    <a:pt x="633" y="6"/>
                  </a:lnTo>
                  <a:lnTo>
                    <a:pt x="630" y="6"/>
                  </a:lnTo>
                  <a:lnTo>
                    <a:pt x="623" y="11"/>
                  </a:lnTo>
                  <a:lnTo>
                    <a:pt x="615" y="15"/>
                  </a:lnTo>
                  <a:lnTo>
                    <a:pt x="608" y="17"/>
                  </a:lnTo>
                  <a:lnTo>
                    <a:pt x="600" y="17"/>
                  </a:lnTo>
                  <a:lnTo>
                    <a:pt x="593" y="17"/>
                  </a:lnTo>
                  <a:lnTo>
                    <a:pt x="586" y="17"/>
                  </a:lnTo>
                  <a:lnTo>
                    <a:pt x="578" y="15"/>
                  </a:lnTo>
                  <a:lnTo>
                    <a:pt x="570" y="15"/>
                  </a:lnTo>
                  <a:lnTo>
                    <a:pt x="569" y="14"/>
                  </a:lnTo>
                  <a:lnTo>
                    <a:pt x="569" y="12"/>
                  </a:lnTo>
                  <a:lnTo>
                    <a:pt x="571" y="11"/>
                  </a:lnTo>
                  <a:lnTo>
                    <a:pt x="577" y="11"/>
                  </a:lnTo>
                  <a:lnTo>
                    <a:pt x="583" y="9"/>
                  </a:lnTo>
                  <a:lnTo>
                    <a:pt x="588" y="7"/>
                  </a:lnTo>
                  <a:lnTo>
                    <a:pt x="594" y="5"/>
                  </a:lnTo>
                  <a:lnTo>
                    <a:pt x="599" y="1"/>
                  </a:lnTo>
                  <a:lnTo>
                    <a:pt x="601" y="0"/>
                  </a:lnTo>
                  <a:lnTo>
                    <a:pt x="562" y="0"/>
                  </a:lnTo>
                  <a:lnTo>
                    <a:pt x="554" y="8"/>
                  </a:lnTo>
                  <a:lnTo>
                    <a:pt x="554" y="10"/>
                  </a:lnTo>
                  <a:lnTo>
                    <a:pt x="555" y="12"/>
                  </a:lnTo>
                  <a:lnTo>
                    <a:pt x="555" y="14"/>
                  </a:lnTo>
                  <a:lnTo>
                    <a:pt x="552" y="15"/>
                  </a:lnTo>
                  <a:lnTo>
                    <a:pt x="543" y="14"/>
                  </a:lnTo>
                  <a:lnTo>
                    <a:pt x="535" y="13"/>
                  </a:lnTo>
                  <a:lnTo>
                    <a:pt x="525" y="12"/>
                  </a:lnTo>
                  <a:lnTo>
                    <a:pt x="517" y="11"/>
                  </a:lnTo>
                  <a:lnTo>
                    <a:pt x="508" y="10"/>
                  </a:lnTo>
                  <a:lnTo>
                    <a:pt x="500" y="9"/>
                  </a:lnTo>
                  <a:lnTo>
                    <a:pt x="491" y="8"/>
                  </a:lnTo>
                  <a:lnTo>
                    <a:pt x="482" y="8"/>
                  </a:lnTo>
                  <a:lnTo>
                    <a:pt x="474" y="6"/>
                  </a:lnTo>
                  <a:lnTo>
                    <a:pt x="467" y="6"/>
                  </a:lnTo>
                  <a:lnTo>
                    <a:pt x="459" y="4"/>
                  </a:lnTo>
                  <a:lnTo>
                    <a:pt x="452" y="2"/>
                  </a:lnTo>
                  <a:lnTo>
                    <a:pt x="444" y="1"/>
                  </a:lnTo>
                  <a:lnTo>
                    <a:pt x="441" y="0"/>
                  </a:lnTo>
                  <a:lnTo>
                    <a:pt x="184" y="0"/>
                  </a:lnTo>
                  <a:lnTo>
                    <a:pt x="176" y="1"/>
                  </a:lnTo>
                  <a:lnTo>
                    <a:pt x="169" y="1"/>
                  </a:lnTo>
                  <a:lnTo>
                    <a:pt x="161" y="1"/>
                  </a:lnTo>
                  <a:lnTo>
                    <a:pt x="154" y="1"/>
                  </a:lnTo>
                  <a:lnTo>
                    <a:pt x="146" y="1"/>
                  </a:lnTo>
                  <a:lnTo>
                    <a:pt x="139" y="1"/>
                  </a:lnTo>
                  <a:lnTo>
                    <a:pt x="132" y="1"/>
                  </a:lnTo>
                  <a:lnTo>
                    <a:pt x="125" y="1"/>
                  </a:lnTo>
                  <a:lnTo>
                    <a:pt x="118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306" name="Freeform 305"/>
            <p:cNvSpPr>
              <a:spLocks/>
            </p:cNvSpPr>
            <p:nvPr/>
          </p:nvSpPr>
          <p:spPr bwMode="auto">
            <a:xfrm>
              <a:off x="1895" y="1947"/>
              <a:ext cx="32" cy="22"/>
            </a:xfrm>
            <a:custGeom>
              <a:avLst/>
              <a:gdLst/>
              <a:ahLst/>
              <a:cxnLst>
                <a:cxn ang="0">
                  <a:pos x="31" y="4"/>
                </a:cxn>
                <a:cxn ang="0">
                  <a:pos x="29" y="5"/>
                </a:cxn>
                <a:cxn ang="0">
                  <a:pos x="28" y="8"/>
                </a:cxn>
                <a:cxn ang="0">
                  <a:pos x="25" y="9"/>
                </a:cxn>
                <a:cxn ang="0">
                  <a:pos x="23" y="11"/>
                </a:cxn>
                <a:cxn ang="0">
                  <a:pos x="22" y="12"/>
                </a:cxn>
                <a:cxn ang="0">
                  <a:pos x="20" y="14"/>
                </a:cxn>
                <a:cxn ang="0">
                  <a:pos x="17" y="16"/>
                </a:cxn>
                <a:cxn ang="0">
                  <a:pos x="14" y="16"/>
                </a:cxn>
                <a:cxn ang="0">
                  <a:pos x="13" y="19"/>
                </a:cxn>
                <a:cxn ang="0">
                  <a:pos x="12" y="19"/>
                </a:cxn>
                <a:cxn ang="0">
                  <a:pos x="11" y="20"/>
                </a:cxn>
                <a:cxn ang="0">
                  <a:pos x="8" y="21"/>
                </a:cxn>
                <a:cxn ang="0">
                  <a:pos x="6" y="21"/>
                </a:cxn>
                <a:cxn ang="0">
                  <a:pos x="4" y="21"/>
                </a:cxn>
                <a:cxn ang="0">
                  <a:pos x="2" y="21"/>
                </a:cxn>
                <a:cxn ang="0">
                  <a:pos x="0" y="21"/>
                </a:cxn>
                <a:cxn ang="0">
                  <a:pos x="0" y="16"/>
                </a:cxn>
                <a:cxn ang="0">
                  <a:pos x="1" y="13"/>
                </a:cxn>
                <a:cxn ang="0">
                  <a:pos x="3" y="11"/>
                </a:cxn>
                <a:cxn ang="0">
                  <a:pos x="8" y="9"/>
                </a:cxn>
                <a:cxn ang="0">
                  <a:pos x="11" y="8"/>
                </a:cxn>
                <a:cxn ang="0">
                  <a:pos x="15" y="6"/>
                </a:cxn>
                <a:cxn ang="0">
                  <a:pos x="19" y="5"/>
                </a:cxn>
                <a:cxn ang="0">
                  <a:pos x="23" y="2"/>
                </a:cxn>
                <a:cxn ang="0">
                  <a:pos x="26" y="2"/>
                </a:cxn>
                <a:cxn ang="0">
                  <a:pos x="29" y="0"/>
                </a:cxn>
                <a:cxn ang="0">
                  <a:pos x="31" y="1"/>
                </a:cxn>
                <a:cxn ang="0">
                  <a:pos x="31" y="4"/>
                </a:cxn>
              </a:cxnLst>
              <a:rect l="0" t="0" r="r" b="b"/>
              <a:pathLst>
                <a:path w="32" h="22">
                  <a:moveTo>
                    <a:pt x="31" y="4"/>
                  </a:moveTo>
                  <a:lnTo>
                    <a:pt x="29" y="5"/>
                  </a:lnTo>
                  <a:lnTo>
                    <a:pt x="28" y="8"/>
                  </a:lnTo>
                  <a:lnTo>
                    <a:pt x="25" y="9"/>
                  </a:lnTo>
                  <a:lnTo>
                    <a:pt x="23" y="11"/>
                  </a:lnTo>
                  <a:lnTo>
                    <a:pt x="22" y="12"/>
                  </a:lnTo>
                  <a:lnTo>
                    <a:pt x="20" y="14"/>
                  </a:lnTo>
                  <a:lnTo>
                    <a:pt x="17" y="16"/>
                  </a:lnTo>
                  <a:lnTo>
                    <a:pt x="14" y="16"/>
                  </a:lnTo>
                  <a:lnTo>
                    <a:pt x="13" y="19"/>
                  </a:lnTo>
                  <a:lnTo>
                    <a:pt x="12" y="19"/>
                  </a:lnTo>
                  <a:lnTo>
                    <a:pt x="11" y="20"/>
                  </a:lnTo>
                  <a:lnTo>
                    <a:pt x="8" y="21"/>
                  </a:lnTo>
                  <a:lnTo>
                    <a:pt x="6" y="21"/>
                  </a:lnTo>
                  <a:lnTo>
                    <a:pt x="4" y="21"/>
                  </a:lnTo>
                  <a:lnTo>
                    <a:pt x="2" y="21"/>
                  </a:lnTo>
                  <a:lnTo>
                    <a:pt x="0" y="21"/>
                  </a:lnTo>
                  <a:lnTo>
                    <a:pt x="0" y="16"/>
                  </a:lnTo>
                  <a:lnTo>
                    <a:pt x="1" y="13"/>
                  </a:lnTo>
                  <a:lnTo>
                    <a:pt x="3" y="11"/>
                  </a:lnTo>
                  <a:lnTo>
                    <a:pt x="8" y="9"/>
                  </a:lnTo>
                  <a:lnTo>
                    <a:pt x="11" y="8"/>
                  </a:lnTo>
                  <a:lnTo>
                    <a:pt x="15" y="6"/>
                  </a:lnTo>
                  <a:lnTo>
                    <a:pt x="19" y="5"/>
                  </a:lnTo>
                  <a:lnTo>
                    <a:pt x="23" y="2"/>
                  </a:lnTo>
                  <a:lnTo>
                    <a:pt x="26" y="2"/>
                  </a:lnTo>
                  <a:lnTo>
                    <a:pt x="29" y="0"/>
                  </a:lnTo>
                  <a:lnTo>
                    <a:pt x="31" y="1"/>
                  </a:lnTo>
                  <a:lnTo>
                    <a:pt x="31" y="4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307" name="Freeform 306"/>
            <p:cNvSpPr>
              <a:spLocks/>
            </p:cNvSpPr>
            <p:nvPr/>
          </p:nvSpPr>
          <p:spPr bwMode="auto">
            <a:xfrm>
              <a:off x="326" y="2008"/>
              <a:ext cx="446" cy="671"/>
            </a:xfrm>
            <a:custGeom>
              <a:avLst/>
              <a:gdLst/>
              <a:ahLst/>
              <a:cxnLst>
                <a:cxn ang="0">
                  <a:pos x="409" y="38"/>
                </a:cxn>
                <a:cxn ang="0">
                  <a:pos x="364" y="33"/>
                </a:cxn>
                <a:cxn ang="0">
                  <a:pos x="310" y="49"/>
                </a:cxn>
                <a:cxn ang="0">
                  <a:pos x="231" y="155"/>
                </a:cxn>
                <a:cxn ang="0">
                  <a:pos x="165" y="209"/>
                </a:cxn>
                <a:cxn ang="0">
                  <a:pos x="77" y="274"/>
                </a:cxn>
                <a:cxn ang="0">
                  <a:pos x="172" y="247"/>
                </a:cxn>
                <a:cxn ang="0">
                  <a:pos x="169" y="279"/>
                </a:cxn>
                <a:cxn ang="0">
                  <a:pos x="221" y="234"/>
                </a:cxn>
                <a:cxn ang="0">
                  <a:pos x="293" y="237"/>
                </a:cxn>
                <a:cxn ang="0">
                  <a:pos x="320" y="231"/>
                </a:cxn>
                <a:cxn ang="0">
                  <a:pos x="266" y="267"/>
                </a:cxn>
                <a:cxn ang="0">
                  <a:pos x="171" y="308"/>
                </a:cxn>
                <a:cxn ang="0">
                  <a:pos x="104" y="346"/>
                </a:cxn>
                <a:cxn ang="0">
                  <a:pos x="140" y="342"/>
                </a:cxn>
                <a:cxn ang="0">
                  <a:pos x="151" y="363"/>
                </a:cxn>
                <a:cxn ang="0">
                  <a:pos x="85" y="415"/>
                </a:cxn>
                <a:cxn ang="0">
                  <a:pos x="30" y="463"/>
                </a:cxn>
                <a:cxn ang="0">
                  <a:pos x="82" y="436"/>
                </a:cxn>
                <a:cxn ang="0">
                  <a:pos x="96" y="461"/>
                </a:cxn>
                <a:cxn ang="0">
                  <a:pos x="66" y="525"/>
                </a:cxn>
                <a:cxn ang="0">
                  <a:pos x="140" y="470"/>
                </a:cxn>
                <a:cxn ang="0">
                  <a:pos x="188" y="393"/>
                </a:cxn>
                <a:cxn ang="0">
                  <a:pos x="229" y="367"/>
                </a:cxn>
                <a:cxn ang="0">
                  <a:pos x="260" y="336"/>
                </a:cxn>
                <a:cxn ang="0">
                  <a:pos x="355" y="280"/>
                </a:cxn>
                <a:cxn ang="0">
                  <a:pos x="342" y="311"/>
                </a:cxn>
                <a:cxn ang="0">
                  <a:pos x="268" y="354"/>
                </a:cxn>
                <a:cxn ang="0">
                  <a:pos x="256" y="387"/>
                </a:cxn>
                <a:cxn ang="0">
                  <a:pos x="258" y="427"/>
                </a:cxn>
                <a:cxn ang="0">
                  <a:pos x="196" y="490"/>
                </a:cxn>
                <a:cxn ang="0">
                  <a:pos x="173" y="541"/>
                </a:cxn>
                <a:cxn ang="0">
                  <a:pos x="240" y="516"/>
                </a:cxn>
                <a:cxn ang="0">
                  <a:pos x="197" y="587"/>
                </a:cxn>
                <a:cxn ang="0">
                  <a:pos x="251" y="587"/>
                </a:cxn>
                <a:cxn ang="0">
                  <a:pos x="237" y="670"/>
                </a:cxn>
                <a:cxn ang="0">
                  <a:pos x="226" y="618"/>
                </a:cxn>
                <a:cxn ang="0">
                  <a:pos x="172" y="631"/>
                </a:cxn>
                <a:cxn ang="0">
                  <a:pos x="202" y="557"/>
                </a:cxn>
                <a:cxn ang="0">
                  <a:pos x="175" y="567"/>
                </a:cxn>
                <a:cxn ang="0">
                  <a:pos x="145" y="546"/>
                </a:cxn>
                <a:cxn ang="0">
                  <a:pos x="240" y="429"/>
                </a:cxn>
                <a:cxn ang="0">
                  <a:pos x="213" y="430"/>
                </a:cxn>
                <a:cxn ang="0">
                  <a:pos x="197" y="408"/>
                </a:cxn>
                <a:cxn ang="0">
                  <a:pos x="155" y="489"/>
                </a:cxn>
                <a:cxn ang="0">
                  <a:pos x="115" y="504"/>
                </a:cxn>
                <a:cxn ang="0">
                  <a:pos x="63" y="551"/>
                </a:cxn>
                <a:cxn ang="0">
                  <a:pos x="24" y="551"/>
                </a:cxn>
                <a:cxn ang="0">
                  <a:pos x="56" y="493"/>
                </a:cxn>
                <a:cxn ang="0">
                  <a:pos x="49" y="487"/>
                </a:cxn>
                <a:cxn ang="0">
                  <a:pos x="8" y="473"/>
                </a:cxn>
                <a:cxn ang="0">
                  <a:pos x="50" y="423"/>
                </a:cxn>
                <a:cxn ang="0">
                  <a:pos x="70" y="376"/>
                </a:cxn>
                <a:cxn ang="0">
                  <a:pos x="136" y="298"/>
                </a:cxn>
                <a:cxn ang="0">
                  <a:pos x="154" y="279"/>
                </a:cxn>
                <a:cxn ang="0">
                  <a:pos x="70" y="303"/>
                </a:cxn>
                <a:cxn ang="0">
                  <a:pos x="58" y="265"/>
                </a:cxn>
                <a:cxn ang="0">
                  <a:pos x="144" y="199"/>
                </a:cxn>
                <a:cxn ang="0">
                  <a:pos x="183" y="140"/>
                </a:cxn>
                <a:cxn ang="0">
                  <a:pos x="247" y="101"/>
                </a:cxn>
                <a:cxn ang="0">
                  <a:pos x="313" y="30"/>
                </a:cxn>
                <a:cxn ang="0">
                  <a:pos x="346" y="14"/>
                </a:cxn>
                <a:cxn ang="0">
                  <a:pos x="428" y="6"/>
                </a:cxn>
              </a:cxnLst>
              <a:rect l="0" t="0" r="r" b="b"/>
              <a:pathLst>
                <a:path w="446" h="671">
                  <a:moveTo>
                    <a:pt x="443" y="11"/>
                  </a:moveTo>
                  <a:lnTo>
                    <a:pt x="445" y="16"/>
                  </a:lnTo>
                  <a:lnTo>
                    <a:pt x="444" y="19"/>
                  </a:lnTo>
                  <a:lnTo>
                    <a:pt x="440" y="23"/>
                  </a:lnTo>
                  <a:lnTo>
                    <a:pt x="437" y="26"/>
                  </a:lnTo>
                  <a:lnTo>
                    <a:pt x="435" y="27"/>
                  </a:lnTo>
                  <a:lnTo>
                    <a:pt x="432" y="29"/>
                  </a:lnTo>
                  <a:lnTo>
                    <a:pt x="428" y="30"/>
                  </a:lnTo>
                  <a:lnTo>
                    <a:pt x="425" y="31"/>
                  </a:lnTo>
                  <a:lnTo>
                    <a:pt x="422" y="34"/>
                  </a:lnTo>
                  <a:lnTo>
                    <a:pt x="419" y="36"/>
                  </a:lnTo>
                  <a:lnTo>
                    <a:pt x="416" y="37"/>
                  </a:lnTo>
                  <a:lnTo>
                    <a:pt x="412" y="38"/>
                  </a:lnTo>
                  <a:lnTo>
                    <a:pt x="409" y="38"/>
                  </a:lnTo>
                  <a:lnTo>
                    <a:pt x="406" y="38"/>
                  </a:lnTo>
                  <a:lnTo>
                    <a:pt x="402" y="37"/>
                  </a:lnTo>
                  <a:lnTo>
                    <a:pt x="399" y="36"/>
                  </a:lnTo>
                  <a:lnTo>
                    <a:pt x="397" y="33"/>
                  </a:lnTo>
                  <a:lnTo>
                    <a:pt x="394" y="31"/>
                  </a:lnTo>
                  <a:lnTo>
                    <a:pt x="392" y="31"/>
                  </a:lnTo>
                  <a:lnTo>
                    <a:pt x="388" y="31"/>
                  </a:lnTo>
                  <a:lnTo>
                    <a:pt x="385" y="31"/>
                  </a:lnTo>
                  <a:lnTo>
                    <a:pt x="382" y="33"/>
                  </a:lnTo>
                  <a:lnTo>
                    <a:pt x="379" y="33"/>
                  </a:lnTo>
                  <a:lnTo>
                    <a:pt x="376" y="33"/>
                  </a:lnTo>
                  <a:lnTo>
                    <a:pt x="372" y="32"/>
                  </a:lnTo>
                  <a:lnTo>
                    <a:pt x="368" y="33"/>
                  </a:lnTo>
                  <a:lnTo>
                    <a:pt x="364" y="33"/>
                  </a:lnTo>
                  <a:lnTo>
                    <a:pt x="360" y="35"/>
                  </a:lnTo>
                  <a:lnTo>
                    <a:pt x="355" y="37"/>
                  </a:lnTo>
                  <a:lnTo>
                    <a:pt x="351" y="38"/>
                  </a:lnTo>
                  <a:lnTo>
                    <a:pt x="347" y="39"/>
                  </a:lnTo>
                  <a:lnTo>
                    <a:pt x="343" y="38"/>
                  </a:lnTo>
                  <a:lnTo>
                    <a:pt x="338" y="37"/>
                  </a:lnTo>
                  <a:lnTo>
                    <a:pt x="335" y="37"/>
                  </a:lnTo>
                  <a:lnTo>
                    <a:pt x="332" y="39"/>
                  </a:lnTo>
                  <a:lnTo>
                    <a:pt x="330" y="41"/>
                  </a:lnTo>
                  <a:lnTo>
                    <a:pt x="326" y="43"/>
                  </a:lnTo>
                  <a:lnTo>
                    <a:pt x="323" y="46"/>
                  </a:lnTo>
                  <a:lnTo>
                    <a:pt x="320" y="46"/>
                  </a:lnTo>
                  <a:lnTo>
                    <a:pt x="316" y="44"/>
                  </a:lnTo>
                  <a:lnTo>
                    <a:pt x="310" y="49"/>
                  </a:lnTo>
                  <a:lnTo>
                    <a:pt x="303" y="54"/>
                  </a:lnTo>
                  <a:lnTo>
                    <a:pt x="296" y="58"/>
                  </a:lnTo>
                  <a:lnTo>
                    <a:pt x="290" y="63"/>
                  </a:lnTo>
                  <a:lnTo>
                    <a:pt x="284" y="68"/>
                  </a:lnTo>
                  <a:lnTo>
                    <a:pt x="279" y="73"/>
                  </a:lnTo>
                  <a:lnTo>
                    <a:pt x="275" y="81"/>
                  </a:lnTo>
                  <a:lnTo>
                    <a:pt x="272" y="88"/>
                  </a:lnTo>
                  <a:lnTo>
                    <a:pt x="271" y="100"/>
                  </a:lnTo>
                  <a:lnTo>
                    <a:pt x="268" y="111"/>
                  </a:lnTo>
                  <a:lnTo>
                    <a:pt x="263" y="122"/>
                  </a:lnTo>
                  <a:lnTo>
                    <a:pt x="257" y="132"/>
                  </a:lnTo>
                  <a:lnTo>
                    <a:pt x="249" y="141"/>
                  </a:lnTo>
                  <a:lnTo>
                    <a:pt x="240" y="149"/>
                  </a:lnTo>
                  <a:lnTo>
                    <a:pt x="231" y="155"/>
                  </a:lnTo>
                  <a:lnTo>
                    <a:pt x="221" y="160"/>
                  </a:lnTo>
                  <a:lnTo>
                    <a:pt x="214" y="161"/>
                  </a:lnTo>
                  <a:lnTo>
                    <a:pt x="207" y="160"/>
                  </a:lnTo>
                  <a:lnTo>
                    <a:pt x="199" y="160"/>
                  </a:lnTo>
                  <a:lnTo>
                    <a:pt x="192" y="160"/>
                  </a:lnTo>
                  <a:lnTo>
                    <a:pt x="186" y="161"/>
                  </a:lnTo>
                  <a:lnTo>
                    <a:pt x="180" y="162"/>
                  </a:lnTo>
                  <a:lnTo>
                    <a:pt x="174" y="166"/>
                  </a:lnTo>
                  <a:lnTo>
                    <a:pt x="168" y="170"/>
                  </a:lnTo>
                  <a:lnTo>
                    <a:pt x="174" y="179"/>
                  </a:lnTo>
                  <a:lnTo>
                    <a:pt x="175" y="187"/>
                  </a:lnTo>
                  <a:lnTo>
                    <a:pt x="173" y="195"/>
                  </a:lnTo>
                  <a:lnTo>
                    <a:pt x="168" y="204"/>
                  </a:lnTo>
                  <a:lnTo>
                    <a:pt x="165" y="209"/>
                  </a:lnTo>
                  <a:lnTo>
                    <a:pt x="161" y="214"/>
                  </a:lnTo>
                  <a:lnTo>
                    <a:pt x="157" y="217"/>
                  </a:lnTo>
                  <a:lnTo>
                    <a:pt x="154" y="223"/>
                  </a:lnTo>
                  <a:lnTo>
                    <a:pt x="143" y="229"/>
                  </a:lnTo>
                  <a:lnTo>
                    <a:pt x="133" y="234"/>
                  </a:lnTo>
                  <a:lnTo>
                    <a:pt x="122" y="238"/>
                  </a:lnTo>
                  <a:lnTo>
                    <a:pt x="112" y="243"/>
                  </a:lnTo>
                  <a:lnTo>
                    <a:pt x="103" y="248"/>
                  </a:lnTo>
                  <a:lnTo>
                    <a:pt x="93" y="253"/>
                  </a:lnTo>
                  <a:lnTo>
                    <a:pt x="84" y="259"/>
                  </a:lnTo>
                  <a:lnTo>
                    <a:pt x="75" y="268"/>
                  </a:lnTo>
                  <a:lnTo>
                    <a:pt x="75" y="270"/>
                  </a:lnTo>
                  <a:lnTo>
                    <a:pt x="76" y="272"/>
                  </a:lnTo>
                  <a:lnTo>
                    <a:pt x="77" y="274"/>
                  </a:lnTo>
                  <a:lnTo>
                    <a:pt x="80" y="275"/>
                  </a:lnTo>
                  <a:lnTo>
                    <a:pt x="89" y="275"/>
                  </a:lnTo>
                  <a:lnTo>
                    <a:pt x="97" y="271"/>
                  </a:lnTo>
                  <a:lnTo>
                    <a:pt x="105" y="267"/>
                  </a:lnTo>
                  <a:lnTo>
                    <a:pt x="111" y="262"/>
                  </a:lnTo>
                  <a:lnTo>
                    <a:pt x="117" y="257"/>
                  </a:lnTo>
                  <a:lnTo>
                    <a:pt x="125" y="253"/>
                  </a:lnTo>
                  <a:lnTo>
                    <a:pt x="133" y="250"/>
                  </a:lnTo>
                  <a:lnTo>
                    <a:pt x="143" y="249"/>
                  </a:lnTo>
                  <a:lnTo>
                    <a:pt x="149" y="246"/>
                  </a:lnTo>
                  <a:lnTo>
                    <a:pt x="154" y="244"/>
                  </a:lnTo>
                  <a:lnTo>
                    <a:pt x="161" y="244"/>
                  </a:lnTo>
                  <a:lnTo>
                    <a:pt x="166" y="245"/>
                  </a:lnTo>
                  <a:lnTo>
                    <a:pt x="172" y="247"/>
                  </a:lnTo>
                  <a:lnTo>
                    <a:pt x="177" y="249"/>
                  </a:lnTo>
                  <a:lnTo>
                    <a:pt x="183" y="251"/>
                  </a:lnTo>
                  <a:lnTo>
                    <a:pt x="188" y="252"/>
                  </a:lnTo>
                  <a:lnTo>
                    <a:pt x="188" y="256"/>
                  </a:lnTo>
                  <a:lnTo>
                    <a:pt x="188" y="259"/>
                  </a:lnTo>
                  <a:lnTo>
                    <a:pt x="186" y="262"/>
                  </a:lnTo>
                  <a:lnTo>
                    <a:pt x="185" y="265"/>
                  </a:lnTo>
                  <a:lnTo>
                    <a:pt x="182" y="268"/>
                  </a:lnTo>
                  <a:lnTo>
                    <a:pt x="179" y="270"/>
                  </a:lnTo>
                  <a:lnTo>
                    <a:pt x="176" y="272"/>
                  </a:lnTo>
                  <a:lnTo>
                    <a:pt x="174" y="274"/>
                  </a:lnTo>
                  <a:lnTo>
                    <a:pt x="172" y="276"/>
                  </a:lnTo>
                  <a:lnTo>
                    <a:pt x="170" y="278"/>
                  </a:lnTo>
                  <a:lnTo>
                    <a:pt x="169" y="279"/>
                  </a:lnTo>
                  <a:lnTo>
                    <a:pt x="168" y="281"/>
                  </a:lnTo>
                  <a:lnTo>
                    <a:pt x="172" y="282"/>
                  </a:lnTo>
                  <a:lnTo>
                    <a:pt x="175" y="281"/>
                  </a:lnTo>
                  <a:lnTo>
                    <a:pt x="178" y="280"/>
                  </a:lnTo>
                  <a:lnTo>
                    <a:pt x="181" y="279"/>
                  </a:lnTo>
                  <a:lnTo>
                    <a:pt x="184" y="276"/>
                  </a:lnTo>
                  <a:lnTo>
                    <a:pt x="186" y="273"/>
                  </a:lnTo>
                  <a:lnTo>
                    <a:pt x="189" y="272"/>
                  </a:lnTo>
                  <a:lnTo>
                    <a:pt x="193" y="271"/>
                  </a:lnTo>
                  <a:lnTo>
                    <a:pt x="198" y="262"/>
                  </a:lnTo>
                  <a:lnTo>
                    <a:pt x="203" y="255"/>
                  </a:lnTo>
                  <a:lnTo>
                    <a:pt x="208" y="247"/>
                  </a:lnTo>
                  <a:lnTo>
                    <a:pt x="214" y="240"/>
                  </a:lnTo>
                  <a:lnTo>
                    <a:pt x="221" y="234"/>
                  </a:lnTo>
                  <a:lnTo>
                    <a:pt x="229" y="230"/>
                  </a:lnTo>
                  <a:lnTo>
                    <a:pt x="238" y="228"/>
                  </a:lnTo>
                  <a:lnTo>
                    <a:pt x="249" y="228"/>
                  </a:lnTo>
                  <a:lnTo>
                    <a:pt x="254" y="228"/>
                  </a:lnTo>
                  <a:lnTo>
                    <a:pt x="258" y="228"/>
                  </a:lnTo>
                  <a:lnTo>
                    <a:pt x="262" y="230"/>
                  </a:lnTo>
                  <a:lnTo>
                    <a:pt x="266" y="232"/>
                  </a:lnTo>
                  <a:lnTo>
                    <a:pt x="271" y="234"/>
                  </a:lnTo>
                  <a:lnTo>
                    <a:pt x="276" y="235"/>
                  </a:lnTo>
                  <a:lnTo>
                    <a:pt x="281" y="236"/>
                  </a:lnTo>
                  <a:lnTo>
                    <a:pt x="286" y="236"/>
                  </a:lnTo>
                  <a:lnTo>
                    <a:pt x="288" y="236"/>
                  </a:lnTo>
                  <a:lnTo>
                    <a:pt x="290" y="237"/>
                  </a:lnTo>
                  <a:lnTo>
                    <a:pt x="293" y="237"/>
                  </a:lnTo>
                  <a:lnTo>
                    <a:pt x="295" y="237"/>
                  </a:lnTo>
                  <a:lnTo>
                    <a:pt x="297" y="237"/>
                  </a:lnTo>
                  <a:lnTo>
                    <a:pt x="299" y="237"/>
                  </a:lnTo>
                  <a:lnTo>
                    <a:pt x="301" y="236"/>
                  </a:lnTo>
                  <a:lnTo>
                    <a:pt x="303" y="235"/>
                  </a:lnTo>
                  <a:lnTo>
                    <a:pt x="304" y="230"/>
                  </a:lnTo>
                  <a:lnTo>
                    <a:pt x="307" y="226"/>
                  </a:lnTo>
                  <a:lnTo>
                    <a:pt x="310" y="223"/>
                  </a:lnTo>
                  <a:lnTo>
                    <a:pt x="314" y="221"/>
                  </a:lnTo>
                  <a:lnTo>
                    <a:pt x="313" y="224"/>
                  </a:lnTo>
                  <a:lnTo>
                    <a:pt x="314" y="227"/>
                  </a:lnTo>
                  <a:lnTo>
                    <a:pt x="316" y="228"/>
                  </a:lnTo>
                  <a:lnTo>
                    <a:pt x="318" y="230"/>
                  </a:lnTo>
                  <a:lnTo>
                    <a:pt x="320" y="231"/>
                  </a:lnTo>
                  <a:lnTo>
                    <a:pt x="322" y="234"/>
                  </a:lnTo>
                  <a:lnTo>
                    <a:pt x="322" y="235"/>
                  </a:lnTo>
                  <a:lnTo>
                    <a:pt x="321" y="239"/>
                  </a:lnTo>
                  <a:lnTo>
                    <a:pt x="317" y="242"/>
                  </a:lnTo>
                  <a:lnTo>
                    <a:pt x="314" y="246"/>
                  </a:lnTo>
                  <a:lnTo>
                    <a:pt x="311" y="250"/>
                  </a:lnTo>
                  <a:lnTo>
                    <a:pt x="308" y="255"/>
                  </a:lnTo>
                  <a:lnTo>
                    <a:pt x="304" y="258"/>
                  </a:lnTo>
                  <a:lnTo>
                    <a:pt x="301" y="261"/>
                  </a:lnTo>
                  <a:lnTo>
                    <a:pt x="297" y="262"/>
                  </a:lnTo>
                  <a:lnTo>
                    <a:pt x="292" y="262"/>
                  </a:lnTo>
                  <a:lnTo>
                    <a:pt x="283" y="265"/>
                  </a:lnTo>
                  <a:lnTo>
                    <a:pt x="275" y="266"/>
                  </a:lnTo>
                  <a:lnTo>
                    <a:pt x="266" y="267"/>
                  </a:lnTo>
                  <a:lnTo>
                    <a:pt x="259" y="267"/>
                  </a:lnTo>
                  <a:lnTo>
                    <a:pt x="251" y="266"/>
                  </a:lnTo>
                  <a:lnTo>
                    <a:pt x="242" y="265"/>
                  </a:lnTo>
                  <a:lnTo>
                    <a:pt x="234" y="263"/>
                  </a:lnTo>
                  <a:lnTo>
                    <a:pt x="225" y="261"/>
                  </a:lnTo>
                  <a:lnTo>
                    <a:pt x="218" y="266"/>
                  </a:lnTo>
                  <a:lnTo>
                    <a:pt x="212" y="272"/>
                  </a:lnTo>
                  <a:lnTo>
                    <a:pt x="207" y="278"/>
                  </a:lnTo>
                  <a:lnTo>
                    <a:pt x="201" y="283"/>
                  </a:lnTo>
                  <a:lnTo>
                    <a:pt x="196" y="290"/>
                  </a:lnTo>
                  <a:lnTo>
                    <a:pt x="190" y="296"/>
                  </a:lnTo>
                  <a:lnTo>
                    <a:pt x="184" y="301"/>
                  </a:lnTo>
                  <a:lnTo>
                    <a:pt x="177" y="305"/>
                  </a:lnTo>
                  <a:lnTo>
                    <a:pt x="171" y="308"/>
                  </a:lnTo>
                  <a:lnTo>
                    <a:pt x="165" y="311"/>
                  </a:lnTo>
                  <a:lnTo>
                    <a:pt x="160" y="314"/>
                  </a:lnTo>
                  <a:lnTo>
                    <a:pt x="154" y="316"/>
                  </a:lnTo>
                  <a:lnTo>
                    <a:pt x="148" y="319"/>
                  </a:lnTo>
                  <a:lnTo>
                    <a:pt x="142" y="321"/>
                  </a:lnTo>
                  <a:lnTo>
                    <a:pt x="136" y="325"/>
                  </a:lnTo>
                  <a:lnTo>
                    <a:pt x="130" y="327"/>
                  </a:lnTo>
                  <a:lnTo>
                    <a:pt x="127" y="330"/>
                  </a:lnTo>
                  <a:lnTo>
                    <a:pt x="123" y="332"/>
                  </a:lnTo>
                  <a:lnTo>
                    <a:pt x="118" y="334"/>
                  </a:lnTo>
                  <a:lnTo>
                    <a:pt x="114" y="337"/>
                  </a:lnTo>
                  <a:lnTo>
                    <a:pt x="111" y="339"/>
                  </a:lnTo>
                  <a:lnTo>
                    <a:pt x="107" y="342"/>
                  </a:lnTo>
                  <a:lnTo>
                    <a:pt x="104" y="346"/>
                  </a:lnTo>
                  <a:lnTo>
                    <a:pt x="101" y="351"/>
                  </a:lnTo>
                  <a:lnTo>
                    <a:pt x="101" y="353"/>
                  </a:lnTo>
                  <a:lnTo>
                    <a:pt x="103" y="354"/>
                  </a:lnTo>
                  <a:lnTo>
                    <a:pt x="105" y="356"/>
                  </a:lnTo>
                  <a:lnTo>
                    <a:pt x="108" y="356"/>
                  </a:lnTo>
                  <a:lnTo>
                    <a:pt x="111" y="355"/>
                  </a:lnTo>
                  <a:lnTo>
                    <a:pt x="115" y="354"/>
                  </a:lnTo>
                  <a:lnTo>
                    <a:pt x="118" y="352"/>
                  </a:lnTo>
                  <a:lnTo>
                    <a:pt x="122" y="350"/>
                  </a:lnTo>
                  <a:lnTo>
                    <a:pt x="126" y="348"/>
                  </a:lnTo>
                  <a:lnTo>
                    <a:pt x="130" y="347"/>
                  </a:lnTo>
                  <a:lnTo>
                    <a:pt x="134" y="345"/>
                  </a:lnTo>
                  <a:lnTo>
                    <a:pt x="137" y="344"/>
                  </a:lnTo>
                  <a:lnTo>
                    <a:pt x="140" y="342"/>
                  </a:lnTo>
                  <a:lnTo>
                    <a:pt x="142" y="340"/>
                  </a:lnTo>
                  <a:lnTo>
                    <a:pt x="145" y="339"/>
                  </a:lnTo>
                  <a:lnTo>
                    <a:pt x="148" y="338"/>
                  </a:lnTo>
                  <a:lnTo>
                    <a:pt x="150" y="338"/>
                  </a:lnTo>
                  <a:lnTo>
                    <a:pt x="153" y="337"/>
                  </a:lnTo>
                  <a:lnTo>
                    <a:pt x="156" y="338"/>
                  </a:lnTo>
                  <a:lnTo>
                    <a:pt x="158" y="338"/>
                  </a:lnTo>
                  <a:lnTo>
                    <a:pt x="161" y="341"/>
                  </a:lnTo>
                  <a:lnTo>
                    <a:pt x="161" y="344"/>
                  </a:lnTo>
                  <a:lnTo>
                    <a:pt x="160" y="347"/>
                  </a:lnTo>
                  <a:lnTo>
                    <a:pt x="158" y="350"/>
                  </a:lnTo>
                  <a:lnTo>
                    <a:pt x="156" y="354"/>
                  </a:lnTo>
                  <a:lnTo>
                    <a:pt x="154" y="359"/>
                  </a:lnTo>
                  <a:lnTo>
                    <a:pt x="151" y="363"/>
                  </a:lnTo>
                  <a:lnTo>
                    <a:pt x="149" y="367"/>
                  </a:lnTo>
                  <a:lnTo>
                    <a:pt x="147" y="372"/>
                  </a:lnTo>
                  <a:lnTo>
                    <a:pt x="144" y="376"/>
                  </a:lnTo>
                  <a:lnTo>
                    <a:pt x="141" y="380"/>
                  </a:lnTo>
                  <a:lnTo>
                    <a:pt x="137" y="384"/>
                  </a:lnTo>
                  <a:lnTo>
                    <a:pt x="132" y="388"/>
                  </a:lnTo>
                  <a:lnTo>
                    <a:pt x="126" y="392"/>
                  </a:lnTo>
                  <a:lnTo>
                    <a:pt x="120" y="397"/>
                  </a:lnTo>
                  <a:lnTo>
                    <a:pt x="114" y="401"/>
                  </a:lnTo>
                  <a:lnTo>
                    <a:pt x="109" y="405"/>
                  </a:lnTo>
                  <a:lnTo>
                    <a:pt x="102" y="409"/>
                  </a:lnTo>
                  <a:lnTo>
                    <a:pt x="95" y="411"/>
                  </a:lnTo>
                  <a:lnTo>
                    <a:pt x="88" y="413"/>
                  </a:lnTo>
                  <a:lnTo>
                    <a:pt x="85" y="415"/>
                  </a:lnTo>
                  <a:lnTo>
                    <a:pt x="81" y="418"/>
                  </a:lnTo>
                  <a:lnTo>
                    <a:pt x="77" y="421"/>
                  </a:lnTo>
                  <a:lnTo>
                    <a:pt x="72" y="424"/>
                  </a:lnTo>
                  <a:lnTo>
                    <a:pt x="68" y="427"/>
                  </a:lnTo>
                  <a:lnTo>
                    <a:pt x="63" y="430"/>
                  </a:lnTo>
                  <a:lnTo>
                    <a:pt x="58" y="433"/>
                  </a:lnTo>
                  <a:lnTo>
                    <a:pt x="54" y="434"/>
                  </a:lnTo>
                  <a:lnTo>
                    <a:pt x="51" y="439"/>
                  </a:lnTo>
                  <a:lnTo>
                    <a:pt x="48" y="444"/>
                  </a:lnTo>
                  <a:lnTo>
                    <a:pt x="43" y="447"/>
                  </a:lnTo>
                  <a:lnTo>
                    <a:pt x="39" y="450"/>
                  </a:lnTo>
                  <a:lnTo>
                    <a:pt x="36" y="454"/>
                  </a:lnTo>
                  <a:lnTo>
                    <a:pt x="33" y="458"/>
                  </a:lnTo>
                  <a:lnTo>
                    <a:pt x="30" y="463"/>
                  </a:lnTo>
                  <a:lnTo>
                    <a:pt x="29" y="469"/>
                  </a:lnTo>
                  <a:lnTo>
                    <a:pt x="33" y="470"/>
                  </a:lnTo>
                  <a:lnTo>
                    <a:pt x="38" y="469"/>
                  </a:lnTo>
                  <a:lnTo>
                    <a:pt x="42" y="467"/>
                  </a:lnTo>
                  <a:lnTo>
                    <a:pt x="47" y="464"/>
                  </a:lnTo>
                  <a:lnTo>
                    <a:pt x="50" y="461"/>
                  </a:lnTo>
                  <a:lnTo>
                    <a:pt x="54" y="458"/>
                  </a:lnTo>
                  <a:lnTo>
                    <a:pt x="58" y="455"/>
                  </a:lnTo>
                  <a:lnTo>
                    <a:pt x="62" y="452"/>
                  </a:lnTo>
                  <a:lnTo>
                    <a:pt x="65" y="449"/>
                  </a:lnTo>
                  <a:lnTo>
                    <a:pt x="69" y="446"/>
                  </a:lnTo>
                  <a:lnTo>
                    <a:pt x="74" y="442"/>
                  </a:lnTo>
                  <a:lnTo>
                    <a:pt x="77" y="438"/>
                  </a:lnTo>
                  <a:lnTo>
                    <a:pt x="82" y="436"/>
                  </a:lnTo>
                  <a:lnTo>
                    <a:pt x="87" y="433"/>
                  </a:lnTo>
                  <a:lnTo>
                    <a:pt x="92" y="432"/>
                  </a:lnTo>
                  <a:lnTo>
                    <a:pt x="98" y="433"/>
                  </a:lnTo>
                  <a:lnTo>
                    <a:pt x="99" y="431"/>
                  </a:lnTo>
                  <a:lnTo>
                    <a:pt x="101" y="432"/>
                  </a:lnTo>
                  <a:lnTo>
                    <a:pt x="103" y="432"/>
                  </a:lnTo>
                  <a:lnTo>
                    <a:pt x="105" y="433"/>
                  </a:lnTo>
                  <a:lnTo>
                    <a:pt x="109" y="438"/>
                  </a:lnTo>
                  <a:lnTo>
                    <a:pt x="108" y="441"/>
                  </a:lnTo>
                  <a:lnTo>
                    <a:pt x="105" y="446"/>
                  </a:lnTo>
                  <a:lnTo>
                    <a:pt x="102" y="450"/>
                  </a:lnTo>
                  <a:lnTo>
                    <a:pt x="99" y="453"/>
                  </a:lnTo>
                  <a:lnTo>
                    <a:pt x="98" y="457"/>
                  </a:lnTo>
                  <a:lnTo>
                    <a:pt x="96" y="461"/>
                  </a:lnTo>
                  <a:lnTo>
                    <a:pt x="92" y="463"/>
                  </a:lnTo>
                  <a:lnTo>
                    <a:pt x="88" y="472"/>
                  </a:lnTo>
                  <a:lnTo>
                    <a:pt x="82" y="480"/>
                  </a:lnTo>
                  <a:lnTo>
                    <a:pt x="76" y="487"/>
                  </a:lnTo>
                  <a:lnTo>
                    <a:pt x="69" y="495"/>
                  </a:lnTo>
                  <a:lnTo>
                    <a:pt x="62" y="502"/>
                  </a:lnTo>
                  <a:lnTo>
                    <a:pt x="57" y="509"/>
                  </a:lnTo>
                  <a:lnTo>
                    <a:pt x="54" y="518"/>
                  </a:lnTo>
                  <a:lnTo>
                    <a:pt x="52" y="529"/>
                  </a:lnTo>
                  <a:lnTo>
                    <a:pt x="54" y="531"/>
                  </a:lnTo>
                  <a:lnTo>
                    <a:pt x="57" y="531"/>
                  </a:lnTo>
                  <a:lnTo>
                    <a:pt x="59" y="531"/>
                  </a:lnTo>
                  <a:lnTo>
                    <a:pt x="62" y="529"/>
                  </a:lnTo>
                  <a:lnTo>
                    <a:pt x="66" y="525"/>
                  </a:lnTo>
                  <a:lnTo>
                    <a:pt x="70" y="521"/>
                  </a:lnTo>
                  <a:lnTo>
                    <a:pt x="74" y="516"/>
                  </a:lnTo>
                  <a:lnTo>
                    <a:pt x="77" y="511"/>
                  </a:lnTo>
                  <a:lnTo>
                    <a:pt x="81" y="506"/>
                  </a:lnTo>
                  <a:lnTo>
                    <a:pt x="85" y="503"/>
                  </a:lnTo>
                  <a:lnTo>
                    <a:pt x="90" y="498"/>
                  </a:lnTo>
                  <a:lnTo>
                    <a:pt x="94" y="494"/>
                  </a:lnTo>
                  <a:lnTo>
                    <a:pt x="100" y="490"/>
                  </a:lnTo>
                  <a:lnTo>
                    <a:pt x="106" y="485"/>
                  </a:lnTo>
                  <a:lnTo>
                    <a:pt x="111" y="480"/>
                  </a:lnTo>
                  <a:lnTo>
                    <a:pt x="118" y="476"/>
                  </a:lnTo>
                  <a:lnTo>
                    <a:pt x="124" y="472"/>
                  </a:lnTo>
                  <a:lnTo>
                    <a:pt x="132" y="470"/>
                  </a:lnTo>
                  <a:lnTo>
                    <a:pt x="140" y="470"/>
                  </a:lnTo>
                  <a:lnTo>
                    <a:pt x="149" y="473"/>
                  </a:lnTo>
                  <a:lnTo>
                    <a:pt x="154" y="464"/>
                  </a:lnTo>
                  <a:lnTo>
                    <a:pt x="155" y="454"/>
                  </a:lnTo>
                  <a:lnTo>
                    <a:pt x="156" y="444"/>
                  </a:lnTo>
                  <a:lnTo>
                    <a:pt x="161" y="434"/>
                  </a:lnTo>
                  <a:lnTo>
                    <a:pt x="162" y="427"/>
                  </a:lnTo>
                  <a:lnTo>
                    <a:pt x="167" y="422"/>
                  </a:lnTo>
                  <a:lnTo>
                    <a:pt x="171" y="418"/>
                  </a:lnTo>
                  <a:lnTo>
                    <a:pt x="174" y="411"/>
                  </a:lnTo>
                  <a:lnTo>
                    <a:pt x="177" y="407"/>
                  </a:lnTo>
                  <a:lnTo>
                    <a:pt x="180" y="404"/>
                  </a:lnTo>
                  <a:lnTo>
                    <a:pt x="183" y="400"/>
                  </a:lnTo>
                  <a:lnTo>
                    <a:pt x="185" y="396"/>
                  </a:lnTo>
                  <a:lnTo>
                    <a:pt x="188" y="393"/>
                  </a:lnTo>
                  <a:lnTo>
                    <a:pt x="192" y="391"/>
                  </a:lnTo>
                  <a:lnTo>
                    <a:pt x="195" y="387"/>
                  </a:lnTo>
                  <a:lnTo>
                    <a:pt x="198" y="384"/>
                  </a:lnTo>
                  <a:lnTo>
                    <a:pt x="200" y="380"/>
                  </a:lnTo>
                  <a:lnTo>
                    <a:pt x="204" y="377"/>
                  </a:lnTo>
                  <a:lnTo>
                    <a:pt x="208" y="374"/>
                  </a:lnTo>
                  <a:lnTo>
                    <a:pt x="213" y="374"/>
                  </a:lnTo>
                  <a:lnTo>
                    <a:pt x="215" y="372"/>
                  </a:lnTo>
                  <a:lnTo>
                    <a:pt x="217" y="371"/>
                  </a:lnTo>
                  <a:lnTo>
                    <a:pt x="220" y="370"/>
                  </a:lnTo>
                  <a:lnTo>
                    <a:pt x="222" y="369"/>
                  </a:lnTo>
                  <a:lnTo>
                    <a:pt x="225" y="368"/>
                  </a:lnTo>
                  <a:lnTo>
                    <a:pt x="227" y="368"/>
                  </a:lnTo>
                  <a:lnTo>
                    <a:pt x="229" y="367"/>
                  </a:lnTo>
                  <a:lnTo>
                    <a:pt x="231" y="366"/>
                  </a:lnTo>
                  <a:lnTo>
                    <a:pt x="236" y="366"/>
                  </a:lnTo>
                  <a:lnTo>
                    <a:pt x="240" y="363"/>
                  </a:lnTo>
                  <a:lnTo>
                    <a:pt x="243" y="359"/>
                  </a:lnTo>
                  <a:lnTo>
                    <a:pt x="246" y="355"/>
                  </a:lnTo>
                  <a:lnTo>
                    <a:pt x="247" y="353"/>
                  </a:lnTo>
                  <a:lnTo>
                    <a:pt x="247" y="350"/>
                  </a:lnTo>
                  <a:lnTo>
                    <a:pt x="249" y="348"/>
                  </a:lnTo>
                  <a:lnTo>
                    <a:pt x="251" y="347"/>
                  </a:lnTo>
                  <a:lnTo>
                    <a:pt x="253" y="345"/>
                  </a:lnTo>
                  <a:lnTo>
                    <a:pt x="255" y="343"/>
                  </a:lnTo>
                  <a:lnTo>
                    <a:pt x="256" y="340"/>
                  </a:lnTo>
                  <a:lnTo>
                    <a:pt x="258" y="338"/>
                  </a:lnTo>
                  <a:lnTo>
                    <a:pt x="260" y="336"/>
                  </a:lnTo>
                  <a:lnTo>
                    <a:pt x="262" y="334"/>
                  </a:lnTo>
                  <a:lnTo>
                    <a:pt x="265" y="333"/>
                  </a:lnTo>
                  <a:lnTo>
                    <a:pt x="268" y="333"/>
                  </a:lnTo>
                  <a:lnTo>
                    <a:pt x="277" y="325"/>
                  </a:lnTo>
                  <a:lnTo>
                    <a:pt x="286" y="318"/>
                  </a:lnTo>
                  <a:lnTo>
                    <a:pt x="296" y="312"/>
                  </a:lnTo>
                  <a:lnTo>
                    <a:pt x="306" y="306"/>
                  </a:lnTo>
                  <a:lnTo>
                    <a:pt x="316" y="300"/>
                  </a:lnTo>
                  <a:lnTo>
                    <a:pt x="326" y="295"/>
                  </a:lnTo>
                  <a:lnTo>
                    <a:pt x="336" y="290"/>
                  </a:lnTo>
                  <a:lnTo>
                    <a:pt x="346" y="284"/>
                  </a:lnTo>
                  <a:lnTo>
                    <a:pt x="349" y="283"/>
                  </a:lnTo>
                  <a:lnTo>
                    <a:pt x="352" y="281"/>
                  </a:lnTo>
                  <a:lnTo>
                    <a:pt x="355" y="280"/>
                  </a:lnTo>
                  <a:lnTo>
                    <a:pt x="358" y="279"/>
                  </a:lnTo>
                  <a:lnTo>
                    <a:pt x="361" y="279"/>
                  </a:lnTo>
                  <a:lnTo>
                    <a:pt x="364" y="279"/>
                  </a:lnTo>
                  <a:lnTo>
                    <a:pt x="367" y="279"/>
                  </a:lnTo>
                  <a:lnTo>
                    <a:pt x="369" y="279"/>
                  </a:lnTo>
                  <a:lnTo>
                    <a:pt x="369" y="283"/>
                  </a:lnTo>
                  <a:lnTo>
                    <a:pt x="368" y="288"/>
                  </a:lnTo>
                  <a:lnTo>
                    <a:pt x="366" y="292"/>
                  </a:lnTo>
                  <a:lnTo>
                    <a:pt x="363" y="297"/>
                  </a:lnTo>
                  <a:lnTo>
                    <a:pt x="360" y="301"/>
                  </a:lnTo>
                  <a:lnTo>
                    <a:pt x="356" y="305"/>
                  </a:lnTo>
                  <a:lnTo>
                    <a:pt x="352" y="309"/>
                  </a:lnTo>
                  <a:lnTo>
                    <a:pt x="348" y="312"/>
                  </a:lnTo>
                  <a:lnTo>
                    <a:pt x="342" y="311"/>
                  </a:lnTo>
                  <a:lnTo>
                    <a:pt x="336" y="312"/>
                  </a:lnTo>
                  <a:lnTo>
                    <a:pt x="332" y="314"/>
                  </a:lnTo>
                  <a:lnTo>
                    <a:pt x="328" y="316"/>
                  </a:lnTo>
                  <a:lnTo>
                    <a:pt x="324" y="318"/>
                  </a:lnTo>
                  <a:lnTo>
                    <a:pt x="319" y="321"/>
                  </a:lnTo>
                  <a:lnTo>
                    <a:pt x="314" y="323"/>
                  </a:lnTo>
                  <a:lnTo>
                    <a:pt x="309" y="325"/>
                  </a:lnTo>
                  <a:lnTo>
                    <a:pt x="303" y="329"/>
                  </a:lnTo>
                  <a:lnTo>
                    <a:pt x="297" y="333"/>
                  </a:lnTo>
                  <a:lnTo>
                    <a:pt x="291" y="337"/>
                  </a:lnTo>
                  <a:lnTo>
                    <a:pt x="285" y="341"/>
                  </a:lnTo>
                  <a:lnTo>
                    <a:pt x="279" y="346"/>
                  </a:lnTo>
                  <a:lnTo>
                    <a:pt x="273" y="350"/>
                  </a:lnTo>
                  <a:lnTo>
                    <a:pt x="268" y="354"/>
                  </a:lnTo>
                  <a:lnTo>
                    <a:pt x="263" y="359"/>
                  </a:lnTo>
                  <a:lnTo>
                    <a:pt x="259" y="362"/>
                  </a:lnTo>
                  <a:lnTo>
                    <a:pt x="255" y="365"/>
                  </a:lnTo>
                  <a:lnTo>
                    <a:pt x="250" y="369"/>
                  </a:lnTo>
                  <a:lnTo>
                    <a:pt x="247" y="373"/>
                  </a:lnTo>
                  <a:lnTo>
                    <a:pt x="243" y="377"/>
                  </a:lnTo>
                  <a:lnTo>
                    <a:pt x="240" y="381"/>
                  </a:lnTo>
                  <a:lnTo>
                    <a:pt x="238" y="386"/>
                  </a:lnTo>
                  <a:lnTo>
                    <a:pt x="237" y="391"/>
                  </a:lnTo>
                  <a:lnTo>
                    <a:pt x="241" y="391"/>
                  </a:lnTo>
                  <a:lnTo>
                    <a:pt x="245" y="391"/>
                  </a:lnTo>
                  <a:lnTo>
                    <a:pt x="249" y="391"/>
                  </a:lnTo>
                  <a:lnTo>
                    <a:pt x="253" y="388"/>
                  </a:lnTo>
                  <a:lnTo>
                    <a:pt x="256" y="387"/>
                  </a:lnTo>
                  <a:lnTo>
                    <a:pt x="260" y="385"/>
                  </a:lnTo>
                  <a:lnTo>
                    <a:pt x="264" y="384"/>
                  </a:lnTo>
                  <a:lnTo>
                    <a:pt x="268" y="383"/>
                  </a:lnTo>
                  <a:lnTo>
                    <a:pt x="271" y="381"/>
                  </a:lnTo>
                  <a:lnTo>
                    <a:pt x="273" y="380"/>
                  </a:lnTo>
                  <a:lnTo>
                    <a:pt x="276" y="380"/>
                  </a:lnTo>
                  <a:lnTo>
                    <a:pt x="278" y="381"/>
                  </a:lnTo>
                  <a:lnTo>
                    <a:pt x="281" y="385"/>
                  </a:lnTo>
                  <a:lnTo>
                    <a:pt x="281" y="389"/>
                  </a:lnTo>
                  <a:lnTo>
                    <a:pt x="279" y="392"/>
                  </a:lnTo>
                  <a:lnTo>
                    <a:pt x="278" y="396"/>
                  </a:lnTo>
                  <a:lnTo>
                    <a:pt x="272" y="407"/>
                  </a:lnTo>
                  <a:lnTo>
                    <a:pt x="265" y="417"/>
                  </a:lnTo>
                  <a:lnTo>
                    <a:pt x="258" y="427"/>
                  </a:lnTo>
                  <a:lnTo>
                    <a:pt x="250" y="437"/>
                  </a:lnTo>
                  <a:lnTo>
                    <a:pt x="242" y="447"/>
                  </a:lnTo>
                  <a:lnTo>
                    <a:pt x="232" y="456"/>
                  </a:lnTo>
                  <a:lnTo>
                    <a:pt x="222" y="464"/>
                  </a:lnTo>
                  <a:lnTo>
                    <a:pt x="213" y="472"/>
                  </a:lnTo>
                  <a:lnTo>
                    <a:pt x="211" y="475"/>
                  </a:lnTo>
                  <a:lnTo>
                    <a:pt x="208" y="476"/>
                  </a:lnTo>
                  <a:lnTo>
                    <a:pt x="206" y="477"/>
                  </a:lnTo>
                  <a:lnTo>
                    <a:pt x="206" y="480"/>
                  </a:lnTo>
                  <a:lnTo>
                    <a:pt x="203" y="482"/>
                  </a:lnTo>
                  <a:lnTo>
                    <a:pt x="202" y="484"/>
                  </a:lnTo>
                  <a:lnTo>
                    <a:pt x="200" y="486"/>
                  </a:lnTo>
                  <a:lnTo>
                    <a:pt x="197" y="488"/>
                  </a:lnTo>
                  <a:lnTo>
                    <a:pt x="196" y="490"/>
                  </a:lnTo>
                  <a:lnTo>
                    <a:pt x="194" y="491"/>
                  </a:lnTo>
                  <a:lnTo>
                    <a:pt x="191" y="493"/>
                  </a:lnTo>
                  <a:lnTo>
                    <a:pt x="189" y="494"/>
                  </a:lnTo>
                  <a:lnTo>
                    <a:pt x="186" y="500"/>
                  </a:lnTo>
                  <a:lnTo>
                    <a:pt x="183" y="505"/>
                  </a:lnTo>
                  <a:lnTo>
                    <a:pt x="180" y="511"/>
                  </a:lnTo>
                  <a:lnTo>
                    <a:pt x="176" y="516"/>
                  </a:lnTo>
                  <a:lnTo>
                    <a:pt x="172" y="522"/>
                  </a:lnTo>
                  <a:lnTo>
                    <a:pt x="169" y="529"/>
                  </a:lnTo>
                  <a:lnTo>
                    <a:pt x="166" y="535"/>
                  </a:lnTo>
                  <a:lnTo>
                    <a:pt x="164" y="541"/>
                  </a:lnTo>
                  <a:lnTo>
                    <a:pt x="167" y="542"/>
                  </a:lnTo>
                  <a:lnTo>
                    <a:pt x="170" y="542"/>
                  </a:lnTo>
                  <a:lnTo>
                    <a:pt x="173" y="541"/>
                  </a:lnTo>
                  <a:lnTo>
                    <a:pt x="176" y="539"/>
                  </a:lnTo>
                  <a:lnTo>
                    <a:pt x="183" y="535"/>
                  </a:lnTo>
                  <a:lnTo>
                    <a:pt x="188" y="530"/>
                  </a:lnTo>
                  <a:lnTo>
                    <a:pt x="193" y="525"/>
                  </a:lnTo>
                  <a:lnTo>
                    <a:pt x="199" y="520"/>
                  </a:lnTo>
                  <a:lnTo>
                    <a:pt x="204" y="515"/>
                  </a:lnTo>
                  <a:lnTo>
                    <a:pt x="211" y="510"/>
                  </a:lnTo>
                  <a:lnTo>
                    <a:pt x="217" y="506"/>
                  </a:lnTo>
                  <a:lnTo>
                    <a:pt x="225" y="504"/>
                  </a:lnTo>
                  <a:lnTo>
                    <a:pt x="229" y="504"/>
                  </a:lnTo>
                  <a:lnTo>
                    <a:pt x="234" y="504"/>
                  </a:lnTo>
                  <a:lnTo>
                    <a:pt x="237" y="505"/>
                  </a:lnTo>
                  <a:lnTo>
                    <a:pt x="240" y="507"/>
                  </a:lnTo>
                  <a:lnTo>
                    <a:pt x="240" y="516"/>
                  </a:lnTo>
                  <a:lnTo>
                    <a:pt x="238" y="522"/>
                  </a:lnTo>
                  <a:lnTo>
                    <a:pt x="235" y="529"/>
                  </a:lnTo>
                  <a:lnTo>
                    <a:pt x="232" y="536"/>
                  </a:lnTo>
                  <a:lnTo>
                    <a:pt x="228" y="542"/>
                  </a:lnTo>
                  <a:lnTo>
                    <a:pt x="224" y="549"/>
                  </a:lnTo>
                  <a:lnTo>
                    <a:pt x="220" y="554"/>
                  </a:lnTo>
                  <a:lnTo>
                    <a:pt x="216" y="560"/>
                  </a:lnTo>
                  <a:lnTo>
                    <a:pt x="213" y="563"/>
                  </a:lnTo>
                  <a:lnTo>
                    <a:pt x="210" y="567"/>
                  </a:lnTo>
                  <a:lnTo>
                    <a:pt x="207" y="571"/>
                  </a:lnTo>
                  <a:lnTo>
                    <a:pt x="203" y="574"/>
                  </a:lnTo>
                  <a:lnTo>
                    <a:pt x="200" y="579"/>
                  </a:lnTo>
                  <a:lnTo>
                    <a:pt x="199" y="583"/>
                  </a:lnTo>
                  <a:lnTo>
                    <a:pt x="197" y="587"/>
                  </a:lnTo>
                  <a:lnTo>
                    <a:pt x="198" y="593"/>
                  </a:lnTo>
                  <a:lnTo>
                    <a:pt x="198" y="596"/>
                  </a:lnTo>
                  <a:lnTo>
                    <a:pt x="199" y="598"/>
                  </a:lnTo>
                  <a:lnTo>
                    <a:pt x="200" y="601"/>
                  </a:lnTo>
                  <a:lnTo>
                    <a:pt x="202" y="603"/>
                  </a:lnTo>
                  <a:lnTo>
                    <a:pt x="208" y="601"/>
                  </a:lnTo>
                  <a:lnTo>
                    <a:pt x="214" y="599"/>
                  </a:lnTo>
                  <a:lnTo>
                    <a:pt x="219" y="595"/>
                  </a:lnTo>
                  <a:lnTo>
                    <a:pt x="224" y="591"/>
                  </a:lnTo>
                  <a:lnTo>
                    <a:pt x="229" y="587"/>
                  </a:lnTo>
                  <a:lnTo>
                    <a:pt x="234" y="583"/>
                  </a:lnTo>
                  <a:lnTo>
                    <a:pt x="240" y="580"/>
                  </a:lnTo>
                  <a:lnTo>
                    <a:pt x="246" y="578"/>
                  </a:lnTo>
                  <a:lnTo>
                    <a:pt x="251" y="587"/>
                  </a:lnTo>
                  <a:lnTo>
                    <a:pt x="255" y="597"/>
                  </a:lnTo>
                  <a:lnTo>
                    <a:pt x="256" y="607"/>
                  </a:lnTo>
                  <a:lnTo>
                    <a:pt x="254" y="616"/>
                  </a:lnTo>
                  <a:lnTo>
                    <a:pt x="251" y="622"/>
                  </a:lnTo>
                  <a:lnTo>
                    <a:pt x="248" y="628"/>
                  </a:lnTo>
                  <a:lnTo>
                    <a:pt x="246" y="635"/>
                  </a:lnTo>
                  <a:lnTo>
                    <a:pt x="247" y="642"/>
                  </a:lnTo>
                  <a:lnTo>
                    <a:pt x="252" y="649"/>
                  </a:lnTo>
                  <a:lnTo>
                    <a:pt x="250" y="655"/>
                  </a:lnTo>
                  <a:lnTo>
                    <a:pt x="247" y="661"/>
                  </a:lnTo>
                  <a:lnTo>
                    <a:pt x="244" y="667"/>
                  </a:lnTo>
                  <a:lnTo>
                    <a:pt x="242" y="668"/>
                  </a:lnTo>
                  <a:lnTo>
                    <a:pt x="240" y="669"/>
                  </a:lnTo>
                  <a:lnTo>
                    <a:pt x="237" y="670"/>
                  </a:lnTo>
                  <a:lnTo>
                    <a:pt x="234" y="670"/>
                  </a:lnTo>
                  <a:lnTo>
                    <a:pt x="231" y="670"/>
                  </a:lnTo>
                  <a:lnTo>
                    <a:pt x="229" y="670"/>
                  </a:lnTo>
                  <a:lnTo>
                    <a:pt x="226" y="670"/>
                  </a:lnTo>
                  <a:lnTo>
                    <a:pt x="223" y="670"/>
                  </a:lnTo>
                  <a:lnTo>
                    <a:pt x="223" y="669"/>
                  </a:lnTo>
                  <a:lnTo>
                    <a:pt x="222" y="668"/>
                  </a:lnTo>
                  <a:lnTo>
                    <a:pt x="221" y="667"/>
                  </a:lnTo>
                  <a:lnTo>
                    <a:pt x="220" y="667"/>
                  </a:lnTo>
                  <a:lnTo>
                    <a:pt x="222" y="655"/>
                  </a:lnTo>
                  <a:lnTo>
                    <a:pt x="226" y="644"/>
                  </a:lnTo>
                  <a:lnTo>
                    <a:pt x="229" y="633"/>
                  </a:lnTo>
                  <a:lnTo>
                    <a:pt x="228" y="621"/>
                  </a:lnTo>
                  <a:lnTo>
                    <a:pt x="226" y="618"/>
                  </a:lnTo>
                  <a:lnTo>
                    <a:pt x="222" y="617"/>
                  </a:lnTo>
                  <a:lnTo>
                    <a:pt x="217" y="619"/>
                  </a:lnTo>
                  <a:lnTo>
                    <a:pt x="214" y="621"/>
                  </a:lnTo>
                  <a:lnTo>
                    <a:pt x="210" y="624"/>
                  </a:lnTo>
                  <a:lnTo>
                    <a:pt x="206" y="627"/>
                  </a:lnTo>
                  <a:lnTo>
                    <a:pt x="201" y="630"/>
                  </a:lnTo>
                  <a:lnTo>
                    <a:pt x="197" y="633"/>
                  </a:lnTo>
                  <a:lnTo>
                    <a:pt x="193" y="636"/>
                  </a:lnTo>
                  <a:lnTo>
                    <a:pt x="189" y="639"/>
                  </a:lnTo>
                  <a:lnTo>
                    <a:pt x="185" y="640"/>
                  </a:lnTo>
                  <a:lnTo>
                    <a:pt x="180" y="642"/>
                  </a:lnTo>
                  <a:lnTo>
                    <a:pt x="177" y="640"/>
                  </a:lnTo>
                  <a:lnTo>
                    <a:pt x="174" y="636"/>
                  </a:lnTo>
                  <a:lnTo>
                    <a:pt x="172" y="631"/>
                  </a:lnTo>
                  <a:lnTo>
                    <a:pt x="169" y="627"/>
                  </a:lnTo>
                  <a:lnTo>
                    <a:pt x="170" y="620"/>
                  </a:lnTo>
                  <a:lnTo>
                    <a:pt x="172" y="614"/>
                  </a:lnTo>
                  <a:lnTo>
                    <a:pt x="175" y="607"/>
                  </a:lnTo>
                  <a:lnTo>
                    <a:pt x="177" y="601"/>
                  </a:lnTo>
                  <a:lnTo>
                    <a:pt x="181" y="594"/>
                  </a:lnTo>
                  <a:lnTo>
                    <a:pt x="184" y="587"/>
                  </a:lnTo>
                  <a:lnTo>
                    <a:pt x="187" y="580"/>
                  </a:lnTo>
                  <a:lnTo>
                    <a:pt x="190" y="573"/>
                  </a:lnTo>
                  <a:lnTo>
                    <a:pt x="192" y="570"/>
                  </a:lnTo>
                  <a:lnTo>
                    <a:pt x="195" y="567"/>
                  </a:lnTo>
                  <a:lnTo>
                    <a:pt x="197" y="563"/>
                  </a:lnTo>
                  <a:lnTo>
                    <a:pt x="199" y="560"/>
                  </a:lnTo>
                  <a:lnTo>
                    <a:pt x="202" y="557"/>
                  </a:lnTo>
                  <a:lnTo>
                    <a:pt x="204" y="554"/>
                  </a:lnTo>
                  <a:lnTo>
                    <a:pt x="208" y="551"/>
                  </a:lnTo>
                  <a:lnTo>
                    <a:pt x="212" y="549"/>
                  </a:lnTo>
                  <a:lnTo>
                    <a:pt x="212" y="546"/>
                  </a:lnTo>
                  <a:lnTo>
                    <a:pt x="212" y="544"/>
                  </a:lnTo>
                  <a:lnTo>
                    <a:pt x="211" y="542"/>
                  </a:lnTo>
                  <a:lnTo>
                    <a:pt x="209" y="539"/>
                  </a:lnTo>
                  <a:lnTo>
                    <a:pt x="203" y="541"/>
                  </a:lnTo>
                  <a:lnTo>
                    <a:pt x="197" y="544"/>
                  </a:lnTo>
                  <a:lnTo>
                    <a:pt x="193" y="549"/>
                  </a:lnTo>
                  <a:lnTo>
                    <a:pt x="188" y="553"/>
                  </a:lnTo>
                  <a:lnTo>
                    <a:pt x="185" y="558"/>
                  </a:lnTo>
                  <a:lnTo>
                    <a:pt x="180" y="563"/>
                  </a:lnTo>
                  <a:lnTo>
                    <a:pt x="175" y="567"/>
                  </a:lnTo>
                  <a:lnTo>
                    <a:pt x="168" y="571"/>
                  </a:lnTo>
                  <a:lnTo>
                    <a:pt x="164" y="573"/>
                  </a:lnTo>
                  <a:lnTo>
                    <a:pt x="161" y="576"/>
                  </a:lnTo>
                  <a:lnTo>
                    <a:pt x="158" y="579"/>
                  </a:lnTo>
                  <a:lnTo>
                    <a:pt x="154" y="582"/>
                  </a:lnTo>
                  <a:lnTo>
                    <a:pt x="151" y="583"/>
                  </a:lnTo>
                  <a:lnTo>
                    <a:pt x="148" y="585"/>
                  </a:lnTo>
                  <a:lnTo>
                    <a:pt x="143" y="586"/>
                  </a:lnTo>
                  <a:lnTo>
                    <a:pt x="139" y="585"/>
                  </a:lnTo>
                  <a:lnTo>
                    <a:pt x="134" y="578"/>
                  </a:lnTo>
                  <a:lnTo>
                    <a:pt x="134" y="571"/>
                  </a:lnTo>
                  <a:lnTo>
                    <a:pt x="137" y="564"/>
                  </a:lnTo>
                  <a:lnTo>
                    <a:pt x="139" y="557"/>
                  </a:lnTo>
                  <a:lnTo>
                    <a:pt x="145" y="546"/>
                  </a:lnTo>
                  <a:lnTo>
                    <a:pt x="152" y="535"/>
                  </a:lnTo>
                  <a:lnTo>
                    <a:pt x="158" y="524"/>
                  </a:lnTo>
                  <a:lnTo>
                    <a:pt x="165" y="513"/>
                  </a:lnTo>
                  <a:lnTo>
                    <a:pt x="172" y="503"/>
                  </a:lnTo>
                  <a:lnTo>
                    <a:pt x="179" y="493"/>
                  </a:lnTo>
                  <a:lnTo>
                    <a:pt x="186" y="483"/>
                  </a:lnTo>
                  <a:lnTo>
                    <a:pt x="195" y="473"/>
                  </a:lnTo>
                  <a:lnTo>
                    <a:pt x="200" y="466"/>
                  </a:lnTo>
                  <a:lnTo>
                    <a:pt x="207" y="459"/>
                  </a:lnTo>
                  <a:lnTo>
                    <a:pt x="213" y="452"/>
                  </a:lnTo>
                  <a:lnTo>
                    <a:pt x="220" y="446"/>
                  </a:lnTo>
                  <a:lnTo>
                    <a:pt x="226" y="440"/>
                  </a:lnTo>
                  <a:lnTo>
                    <a:pt x="233" y="434"/>
                  </a:lnTo>
                  <a:lnTo>
                    <a:pt x="240" y="429"/>
                  </a:lnTo>
                  <a:lnTo>
                    <a:pt x="246" y="422"/>
                  </a:lnTo>
                  <a:lnTo>
                    <a:pt x="244" y="419"/>
                  </a:lnTo>
                  <a:lnTo>
                    <a:pt x="242" y="418"/>
                  </a:lnTo>
                  <a:lnTo>
                    <a:pt x="238" y="419"/>
                  </a:lnTo>
                  <a:lnTo>
                    <a:pt x="235" y="421"/>
                  </a:lnTo>
                  <a:lnTo>
                    <a:pt x="233" y="423"/>
                  </a:lnTo>
                  <a:lnTo>
                    <a:pt x="231" y="425"/>
                  </a:lnTo>
                  <a:lnTo>
                    <a:pt x="229" y="426"/>
                  </a:lnTo>
                  <a:lnTo>
                    <a:pt x="226" y="427"/>
                  </a:lnTo>
                  <a:lnTo>
                    <a:pt x="223" y="427"/>
                  </a:lnTo>
                  <a:lnTo>
                    <a:pt x="220" y="429"/>
                  </a:lnTo>
                  <a:lnTo>
                    <a:pt x="218" y="430"/>
                  </a:lnTo>
                  <a:lnTo>
                    <a:pt x="215" y="431"/>
                  </a:lnTo>
                  <a:lnTo>
                    <a:pt x="213" y="430"/>
                  </a:lnTo>
                  <a:lnTo>
                    <a:pt x="211" y="429"/>
                  </a:lnTo>
                  <a:lnTo>
                    <a:pt x="209" y="427"/>
                  </a:lnTo>
                  <a:lnTo>
                    <a:pt x="207" y="425"/>
                  </a:lnTo>
                  <a:lnTo>
                    <a:pt x="210" y="417"/>
                  </a:lnTo>
                  <a:lnTo>
                    <a:pt x="213" y="407"/>
                  </a:lnTo>
                  <a:lnTo>
                    <a:pt x="216" y="399"/>
                  </a:lnTo>
                  <a:lnTo>
                    <a:pt x="220" y="391"/>
                  </a:lnTo>
                  <a:lnTo>
                    <a:pt x="216" y="391"/>
                  </a:lnTo>
                  <a:lnTo>
                    <a:pt x="214" y="393"/>
                  </a:lnTo>
                  <a:lnTo>
                    <a:pt x="211" y="396"/>
                  </a:lnTo>
                  <a:lnTo>
                    <a:pt x="209" y="399"/>
                  </a:lnTo>
                  <a:lnTo>
                    <a:pt x="205" y="403"/>
                  </a:lnTo>
                  <a:lnTo>
                    <a:pt x="201" y="405"/>
                  </a:lnTo>
                  <a:lnTo>
                    <a:pt x="197" y="408"/>
                  </a:lnTo>
                  <a:lnTo>
                    <a:pt x="193" y="411"/>
                  </a:lnTo>
                  <a:lnTo>
                    <a:pt x="188" y="414"/>
                  </a:lnTo>
                  <a:lnTo>
                    <a:pt x="185" y="417"/>
                  </a:lnTo>
                  <a:lnTo>
                    <a:pt x="181" y="420"/>
                  </a:lnTo>
                  <a:lnTo>
                    <a:pt x="178" y="424"/>
                  </a:lnTo>
                  <a:lnTo>
                    <a:pt x="178" y="433"/>
                  </a:lnTo>
                  <a:lnTo>
                    <a:pt x="178" y="441"/>
                  </a:lnTo>
                  <a:lnTo>
                    <a:pt x="176" y="449"/>
                  </a:lnTo>
                  <a:lnTo>
                    <a:pt x="172" y="457"/>
                  </a:lnTo>
                  <a:lnTo>
                    <a:pt x="169" y="465"/>
                  </a:lnTo>
                  <a:lnTo>
                    <a:pt x="165" y="472"/>
                  </a:lnTo>
                  <a:lnTo>
                    <a:pt x="162" y="479"/>
                  </a:lnTo>
                  <a:lnTo>
                    <a:pt x="158" y="486"/>
                  </a:lnTo>
                  <a:lnTo>
                    <a:pt x="155" y="489"/>
                  </a:lnTo>
                  <a:lnTo>
                    <a:pt x="152" y="493"/>
                  </a:lnTo>
                  <a:lnTo>
                    <a:pt x="150" y="497"/>
                  </a:lnTo>
                  <a:lnTo>
                    <a:pt x="147" y="500"/>
                  </a:lnTo>
                  <a:lnTo>
                    <a:pt x="144" y="503"/>
                  </a:lnTo>
                  <a:lnTo>
                    <a:pt x="141" y="506"/>
                  </a:lnTo>
                  <a:lnTo>
                    <a:pt x="137" y="508"/>
                  </a:lnTo>
                  <a:lnTo>
                    <a:pt x="133" y="509"/>
                  </a:lnTo>
                  <a:lnTo>
                    <a:pt x="130" y="509"/>
                  </a:lnTo>
                  <a:lnTo>
                    <a:pt x="127" y="509"/>
                  </a:lnTo>
                  <a:lnTo>
                    <a:pt x="124" y="509"/>
                  </a:lnTo>
                  <a:lnTo>
                    <a:pt x="122" y="507"/>
                  </a:lnTo>
                  <a:lnTo>
                    <a:pt x="119" y="507"/>
                  </a:lnTo>
                  <a:lnTo>
                    <a:pt x="117" y="506"/>
                  </a:lnTo>
                  <a:lnTo>
                    <a:pt x="115" y="504"/>
                  </a:lnTo>
                  <a:lnTo>
                    <a:pt x="113" y="503"/>
                  </a:lnTo>
                  <a:lnTo>
                    <a:pt x="110" y="505"/>
                  </a:lnTo>
                  <a:lnTo>
                    <a:pt x="108" y="507"/>
                  </a:lnTo>
                  <a:lnTo>
                    <a:pt x="105" y="509"/>
                  </a:lnTo>
                  <a:lnTo>
                    <a:pt x="101" y="512"/>
                  </a:lnTo>
                  <a:lnTo>
                    <a:pt x="98" y="514"/>
                  </a:lnTo>
                  <a:lnTo>
                    <a:pt x="96" y="516"/>
                  </a:lnTo>
                  <a:lnTo>
                    <a:pt x="93" y="518"/>
                  </a:lnTo>
                  <a:lnTo>
                    <a:pt x="91" y="520"/>
                  </a:lnTo>
                  <a:lnTo>
                    <a:pt x="85" y="526"/>
                  </a:lnTo>
                  <a:lnTo>
                    <a:pt x="78" y="532"/>
                  </a:lnTo>
                  <a:lnTo>
                    <a:pt x="73" y="538"/>
                  </a:lnTo>
                  <a:lnTo>
                    <a:pt x="68" y="544"/>
                  </a:lnTo>
                  <a:lnTo>
                    <a:pt x="63" y="551"/>
                  </a:lnTo>
                  <a:lnTo>
                    <a:pt x="57" y="556"/>
                  </a:lnTo>
                  <a:lnTo>
                    <a:pt x="52" y="562"/>
                  </a:lnTo>
                  <a:lnTo>
                    <a:pt x="47" y="568"/>
                  </a:lnTo>
                  <a:lnTo>
                    <a:pt x="44" y="569"/>
                  </a:lnTo>
                  <a:lnTo>
                    <a:pt x="41" y="569"/>
                  </a:lnTo>
                  <a:lnTo>
                    <a:pt x="39" y="570"/>
                  </a:lnTo>
                  <a:lnTo>
                    <a:pt x="37" y="570"/>
                  </a:lnTo>
                  <a:lnTo>
                    <a:pt x="35" y="569"/>
                  </a:lnTo>
                  <a:lnTo>
                    <a:pt x="32" y="569"/>
                  </a:lnTo>
                  <a:lnTo>
                    <a:pt x="30" y="567"/>
                  </a:lnTo>
                  <a:lnTo>
                    <a:pt x="28" y="565"/>
                  </a:lnTo>
                  <a:lnTo>
                    <a:pt x="26" y="560"/>
                  </a:lnTo>
                  <a:lnTo>
                    <a:pt x="25" y="556"/>
                  </a:lnTo>
                  <a:lnTo>
                    <a:pt x="24" y="551"/>
                  </a:lnTo>
                  <a:lnTo>
                    <a:pt x="24" y="546"/>
                  </a:lnTo>
                  <a:lnTo>
                    <a:pt x="26" y="542"/>
                  </a:lnTo>
                  <a:lnTo>
                    <a:pt x="29" y="539"/>
                  </a:lnTo>
                  <a:lnTo>
                    <a:pt x="30" y="536"/>
                  </a:lnTo>
                  <a:lnTo>
                    <a:pt x="31" y="532"/>
                  </a:lnTo>
                  <a:lnTo>
                    <a:pt x="34" y="530"/>
                  </a:lnTo>
                  <a:lnTo>
                    <a:pt x="35" y="526"/>
                  </a:lnTo>
                  <a:lnTo>
                    <a:pt x="36" y="522"/>
                  </a:lnTo>
                  <a:lnTo>
                    <a:pt x="38" y="520"/>
                  </a:lnTo>
                  <a:lnTo>
                    <a:pt x="41" y="514"/>
                  </a:lnTo>
                  <a:lnTo>
                    <a:pt x="45" y="508"/>
                  </a:lnTo>
                  <a:lnTo>
                    <a:pt x="48" y="503"/>
                  </a:lnTo>
                  <a:lnTo>
                    <a:pt x="52" y="498"/>
                  </a:lnTo>
                  <a:lnTo>
                    <a:pt x="56" y="493"/>
                  </a:lnTo>
                  <a:lnTo>
                    <a:pt x="61" y="487"/>
                  </a:lnTo>
                  <a:lnTo>
                    <a:pt x="65" y="482"/>
                  </a:lnTo>
                  <a:lnTo>
                    <a:pt x="69" y="477"/>
                  </a:lnTo>
                  <a:lnTo>
                    <a:pt x="69" y="476"/>
                  </a:lnTo>
                  <a:lnTo>
                    <a:pt x="69" y="474"/>
                  </a:lnTo>
                  <a:lnTo>
                    <a:pt x="69" y="473"/>
                  </a:lnTo>
                  <a:lnTo>
                    <a:pt x="68" y="472"/>
                  </a:lnTo>
                  <a:lnTo>
                    <a:pt x="65" y="473"/>
                  </a:lnTo>
                  <a:lnTo>
                    <a:pt x="62" y="474"/>
                  </a:lnTo>
                  <a:lnTo>
                    <a:pt x="58" y="476"/>
                  </a:lnTo>
                  <a:lnTo>
                    <a:pt x="56" y="479"/>
                  </a:lnTo>
                  <a:lnTo>
                    <a:pt x="54" y="481"/>
                  </a:lnTo>
                  <a:lnTo>
                    <a:pt x="51" y="485"/>
                  </a:lnTo>
                  <a:lnTo>
                    <a:pt x="49" y="487"/>
                  </a:lnTo>
                  <a:lnTo>
                    <a:pt x="47" y="490"/>
                  </a:lnTo>
                  <a:lnTo>
                    <a:pt x="41" y="493"/>
                  </a:lnTo>
                  <a:lnTo>
                    <a:pt x="37" y="497"/>
                  </a:lnTo>
                  <a:lnTo>
                    <a:pt x="31" y="500"/>
                  </a:lnTo>
                  <a:lnTo>
                    <a:pt x="26" y="503"/>
                  </a:lnTo>
                  <a:lnTo>
                    <a:pt x="20" y="506"/>
                  </a:lnTo>
                  <a:lnTo>
                    <a:pt x="15" y="509"/>
                  </a:lnTo>
                  <a:lnTo>
                    <a:pt x="9" y="509"/>
                  </a:lnTo>
                  <a:lnTo>
                    <a:pt x="2" y="507"/>
                  </a:lnTo>
                  <a:lnTo>
                    <a:pt x="0" y="501"/>
                  </a:lnTo>
                  <a:lnTo>
                    <a:pt x="0" y="493"/>
                  </a:lnTo>
                  <a:lnTo>
                    <a:pt x="2" y="486"/>
                  </a:lnTo>
                  <a:lnTo>
                    <a:pt x="6" y="479"/>
                  </a:lnTo>
                  <a:lnTo>
                    <a:pt x="8" y="473"/>
                  </a:lnTo>
                  <a:lnTo>
                    <a:pt x="10" y="468"/>
                  </a:lnTo>
                  <a:lnTo>
                    <a:pt x="12" y="463"/>
                  </a:lnTo>
                  <a:lnTo>
                    <a:pt x="15" y="458"/>
                  </a:lnTo>
                  <a:lnTo>
                    <a:pt x="18" y="453"/>
                  </a:lnTo>
                  <a:lnTo>
                    <a:pt x="20" y="448"/>
                  </a:lnTo>
                  <a:lnTo>
                    <a:pt x="23" y="444"/>
                  </a:lnTo>
                  <a:lnTo>
                    <a:pt x="26" y="440"/>
                  </a:lnTo>
                  <a:lnTo>
                    <a:pt x="30" y="437"/>
                  </a:lnTo>
                  <a:lnTo>
                    <a:pt x="33" y="435"/>
                  </a:lnTo>
                  <a:lnTo>
                    <a:pt x="37" y="433"/>
                  </a:lnTo>
                  <a:lnTo>
                    <a:pt x="40" y="431"/>
                  </a:lnTo>
                  <a:lnTo>
                    <a:pt x="43" y="429"/>
                  </a:lnTo>
                  <a:lnTo>
                    <a:pt x="47" y="426"/>
                  </a:lnTo>
                  <a:lnTo>
                    <a:pt x="50" y="423"/>
                  </a:lnTo>
                  <a:lnTo>
                    <a:pt x="52" y="419"/>
                  </a:lnTo>
                  <a:lnTo>
                    <a:pt x="55" y="414"/>
                  </a:lnTo>
                  <a:lnTo>
                    <a:pt x="58" y="411"/>
                  </a:lnTo>
                  <a:lnTo>
                    <a:pt x="62" y="408"/>
                  </a:lnTo>
                  <a:lnTo>
                    <a:pt x="66" y="405"/>
                  </a:lnTo>
                  <a:lnTo>
                    <a:pt x="70" y="403"/>
                  </a:lnTo>
                  <a:lnTo>
                    <a:pt x="74" y="399"/>
                  </a:lnTo>
                  <a:lnTo>
                    <a:pt x="77" y="397"/>
                  </a:lnTo>
                  <a:lnTo>
                    <a:pt x="81" y="393"/>
                  </a:lnTo>
                  <a:lnTo>
                    <a:pt x="77" y="392"/>
                  </a:lnTo>
                  <a:lnTo>
                    <a:pt x="74" y="390"/>
                  </a:lnTo>
                  <a:lnTo>
                    <a:pt x="72" y="387"/>
                  </a:lnTo>
                  <a:lnTo>
                    <a:pt x="71" y="383"/>
                  </a:lnTo>
                  <a:lnTo>
                    <a:pt x="70" y="376"/>
                  </a:lnTo>
                  <a:lnTo>
                    <a:pt x="71" y="370"/>
                  </a:lnTo>
                  <a:lnTo>
                    <a:pt x="73" y="365"/>
                  </a:lnTo>
                  <a:lnTo>
                    <a:pt x="76" y="360"/>
                  </a:lnTo>
                  <a:lnTo>
                    <a:pt x="80" y="355"/>
                  </a:lnTo>
                  <a:lnTo>
                    <a:pt x="83" y="350"/>
                  </a:lnTo>
                  <a:lnTo>
                    <a:pt x="86" y="345"/>
                  </a:lnTo>
                  <a:lnTo>
                    <a:pt x="88" y="339"/>
                  </a:lnTo>
                  <a:lnTo>
                    <a:pt x="95" y="334"/>
                  </a:lnTo>
                  <a:lnTo>
                    <a:pt x="101" y="327"/>
                  </a:lnTo>
                  <a:lnTo>
                    <a:pt x="108" y="321"/>
                  </a:lnTo>
                  <a:lnTo>
                    <a:pt x="114" y="315"/>
                  </a:lnTo>
                  <a:lnTo>
                    <a:pt x="121" y="309"/>
                  </a:lnTo>
                  <a:lnTo>
                    <a:pt x="128" y="304"/>
                  </a:lnTo>
                  <a:lnTo>
                    <a:pt x="136" y="298"/>
                  </a:lnTo>
                  <a:lnTo>
                    <a:pt x="144" y="294"/>
                  </a:lnTo>
                  <a:lnTo>
                    <a:pt x="147" y="293"/>
                  </a:lnTo>
                  <a:lnTo>
                    <a:pt x="150" y="292"/>
                  </a:lnTo>
                  <a:lnTo>
                    <a:pt x="152" y="291"/>
                  </a:lnTo>
                  <a:lnTo>
                    <a:pt x="155" y="290"/>
                  </a:lnTo>
                  <a:lnTo>
                    <a:pt x="158" y="288"/>
                  </a:lnTo>
                  <a:lnTo>
                    <a:pt x="161" y="287"/>
                  </a:lnTo>
                  <a:lnTo>
                    <a:pt x="163" y="285"/>
                  </a:lnTo>
                  <a:lnTo>
                    <a:pt x="166" y="284"/>
                  </a:lnTo>
                  <a:lnTo>
                    <a:pt x="164" y="280"/>
                  </a:lnTo>
                  <a:lnTo>
                    <a:pt x="162" y="279"/>
                  </a:lnTo>
                  <a:lnTo>
                    <a:pt x="160" y="279"/>
                  </a:lnTo>
                  <a:lnTo>
                    <a:pt x="157" y="279"/>
                  </a:lnTo>
                  <a:lnTo>
                    <a:pt x="154" y="279"/>
                  </a:lnTo>
                  <a:lnTo>
                    <a:pt x="152" y="279"/>
                  </a:lnTo>
                  <a:lnTo>
                    <a:pt x="150" y="278"/>
                  </a:lnTo>
                  <a:lnTo>
                    <a:pt x="148" y="275"/>
                  </a:lnTo>
                  <a:lnTo>
                    <a:pt x="138" y="275"/>
                  </a:lnTo>
                  <a:lnTo>
                    <a:pt x="129" y="277"/>
                  </a:lnTo>
                  <a:lnTo>
                    <a:pt x="120" y="279"/>
                  </a:lnTo>
                  <a:lnTo>
                    <a:pt x="111" y="281"/>
                  </a:lnTo>
                  <a:lnTo>
                    <a:pt x="104" y="285"/>
                  </a:lnTo>
                  <a:lnTo>
                    <a:pt x="96" y="290"/>
                  </a:lnTo>
                  <a:lnTo>
                    <a:pt x="88" y="295"/>
                  </a:lnTo>
                  <a:lnTo>
                    <a:pt x="81" y="301"/>
                  </a:lnTo>
                  <a:lnTo>
                    <a:pt x="77" y="300"/>
                  </a:lnTo>
                  <a:lnTo>
                    <a:pt x="73" y="301"/>
                  </a:lnTo>
                  <a:lnTo>
                    <a:pt x="70" y="303"/>
                  </a:lnTo>
                  <a:lnTo>
                    <a:pt x="67" y="305"/>
                  </a:lnTo>
                  <a:lnTo>
                    <a:pt x="63" y="307"/>
                  </a:lnTo>
                  <a:lnTo>
                    <a:pt x="61" y="309"/>
                  </a:lnTo>
                  <a:lnTo>
                    <a:pt x="57" y="310"/>
                  </a:lnTo>
                  <a:lnTo>
                    <a:pt x="54" y="310"/>
                  </a:lnTo>
                  <a:lnTo>
                    <a:pt x="49" y="307"/>
                  </a:lnTo>
                  <a:lnTo>
                    <a:pt x="45" y="304"/>
                  </a:lnTo>
                  <a:lnTo>
                    <a:pt x="41" y="299"/>
                  </a:lnTo>
                  <a:lnTo>
                    <a:pt x="39" y="294"/>
                  </a:lnTo>
                  <a:lnTo>
                    <a:pt x="42" y="287"/>
                  </a:lnTo>
                  <a:lnTo>
                    <a:pt x="45" y="280"/>
                  </a:lnTo>
                  <a:lnTo>
                    <a:pt x="49" y="275"/>
                  </a:lnTo>
                  <a:lnTo>
                    <a:pt x="54" y="270"/>
                  </a:lnTo>
                  <a:lnTo>
                    <a:pt x="58" y="265"/>
                  </a:lnTo>
                  <a:lnTo>
                    <a:pt x="63" y="260"/>
                  </a:lnTo>
                  <a:lnTo>
                    <a:pt x="68" y="255"/>
                  </a:lnTo>
                  <a:lnTo>
                    <a:pt x="72" y="250"/>
                  </a:lnTo>
                  <a:lnTo>
                    <a:pt x="79" y="243"/>
                  </a:lnTo>
                  <a:lnTo>
                    <a:pt x="88" y="235"/>
                  </a:lnTo>
                  <a:lnTo>
                    <a:pt x="96" y="229"/>
                  </a:lnTo>
                  <a:lnTo>
                    <a:pt x="105" y="224"/>
                  </a:lnTo>
                  <a:lnTo>
                    <a:pt x="114" y="218"/>
                  </a:lnTo>
                  <a:lnTo>
                    <a:pt x="123" y="214"/>
                  </a:lnTo>
                  <a:lnTo>
                    <a:pt x="133" y="210"/>
                  </a:lnTo>
                  <a:lnTo>
                    <a:pt x="143" y="207"/>
                  </a:lnTo>
                  <a:lnTo>
                    <a:pt x="145" y="204"/>
                  </a:lnTo>
                  <a:lnTo>
                    <a:pt x="145" y="202"/>
                  </a:lnTo>
                  <a:lnTo>
                    <a:pt x="144" y="199"/>
                  </a:lnTo>
                  <a:lnTo>
                    <a:pt x="141" y="197"/>
                  </a:lnTo>
                  <a:lnTo>
                    <a:pt x="137" y="197"/>
                  </a:lnTo>
                  <a:lnTo>
                    <a:pt x="134" y="197"/>
                  </a:lnTo>
                  <a:lnTo>
                    <a:pt x="130" y="195"/>
                  </a:lnTo>
                  <a:lnTo>
                    <a:pt x="127" y="193"/>
                  </a:lnTo>
                  <a:lnTo>
                    <a:pt x="127" y="186"/>
                  </a:lnTo>
                  <a:lnTo>
                    <a:pt x="130" y="182"/>
                  </a:lnTo>
                  <a:lnTo>
                    <a:pt x="135" y="178"/>
                  </a:lnTo>
                  <a:lnTo>
                    <a:pt x="139" y="174"/>
                  </a:lnTo>
                  <a:lnTo>
                    <a:pt x="147" y="166"/>
                  </a:lnTo>
                  <a:lnTo>
                    <a:pt x="154" y="158"/>
                  </a:lnTo>
                  <a:lnTo>
                    <a:pt x="163" y="151"/>
                  </a:lnTo>
                  <a:lnTo>
                    <a:pt x="173" y="145"/>
                  </a:lnTo>
                  <a:lnTo>
                    <a:pt x="183" y="140"/>
                  </a:lnTo>
                  <a:lnTo>
                    <a:pt x="193" y="135"/>
                  </a:lnTo>
                  <a:lnTo>
                    <a:pt x="203" y="131"/>
                  </a:lnTo>
                  <a:lnTo>
                    <a:pt x="214" y="128"/>
                  </a:lnTo>
                  <a:lnTo>
                    <a:pt x="218" y="128"/>
                  </a:lnTo>
                  <a:lnTo>
                    <a:pt x="223" y="128"/>
                  </a:lnTo>
                  <a:lnTo>
                    <a:pt x="227" y="128"/>
                  </a:lnTo>
                  <a:lnTo>
                    <a:pt x="231" y="128"/>
                  </a:lnTo>
                  <a:lnTo>
                    <a:pt x="236" y="128"/>
                  </a:lnTo>
                  <a:lnTo>
                    <a:pt x="240" y="126"/>
                  </a:lnTo>
                  <a:lnTo>
                    <a:pt x="243" y="125"/>
                  </a:lnTo>
                  <a:lnTo>
                    <a:pt x="246" y="122"/>
                  </a:lnTo>
                  <a:lnTo>
                    <a:pt x="246" y="113"/>
                  </a:lnTo>
                  <a:lnTo>
                    <a:pt x="246" y="107"/>
                  </a:lnTo>
                  <a:lnTo>
                    <a:pt x="247" y="101"/>
                  </a:lnTo>
                  <a:lnTo>
                    <a:pt x="247" y="94"/>
                  </a:lnTo>
                  <a:lnTo>
                    <a:pt x="254" y="89"/>
                  </a:lnTo>
                  <a:lnTo>
                    <a:pt x="259" y="84"/>
                  </a:lnTo>
                  <a:lnTo>
                    <a:pt x="263" y="77"/>
                  </a:lnTo>
                  <a:lnTo>
                    <a:pt x="268" y="71"/>
                  </a:lnTo>
                  <a:lnTo>
                    <a:pt x="274" y="64"/>
                  </a:lnTo>
                  <a:lnTo>
                    <a:pt x="279" y="58"/>
                  </a:lnTo>
                  <a:lnTo>
                    <a:pt x="285" y="53"/>
                  </a:lnTo>
                  <a:lnTo>
                    <a:pt x="292" y="49"/>
                  </a:lnTo>
                  <a:lnTo>
                    <a:pt x="296" y="46"/>
                  </a:lnTo>
                  <a:lnTo>
                    <a:pt x="300" y="42"/>
                  </a:lnTo>
                  <a:lnTo>
                    <a:pt x="304" y="37"/>
                  </a:lnTo>
                  <a:lnTo>
                    <a:pt x="309" y="33"/>
                  </a:lnTo>
                  <a:lnTo>
                    <a:pt x="313" y="30"/>
                  </a:lnTo>
                  <a:lnTo>
                    <a:pt x="318" y="26"/>
                  </a:lnTo>
                  <a:lnTo>
                    <a:pt x="323" y="23"/>
                  </a:lnTo>
                  <a:lnTo>
                    <a:pt x="328" y="19"/>
                  </a:lnTo>
                  <a:lnTo>
                    <a:pt x="329" y="20"/>
                  </a:lnTo>
                  <a:lnTo>
                    <a:pt x="330" y="19"/>
                  </a:lnTo>
                  <a:lnTo>
                    <a:pt x="331" y="18"/>
                  </a:lnTo>
                  <a:lnTo>
                    <a:pt x="332" y="17"/>
                  </a:lnTo>
                  <a:lnTo>
                    <a:pt x="332" y="15"/>
                  </a:lnTo>
                  <a:lnTo>
                    <a:pt x="332" y="13"/>
                  </a:lnTo>
                  <a:lnTo>
                    <a:pt x="332" y="11"/>
                  </a:lnTo>
                  <a:lnTo>
                    <a:pt x="333" y="9"/>
                  </a:lnTo>
                  <a:lnTo>
                    <a:pt x="336" y="13"/>
                  </a:lnTo>
                  <a:lnTo>
                    <a:pt x="341" y="15"/>
                  </a:lnTo>
                  <a:lnTo>
                    <a:pt x="346" y="14"/>
                  </a:lnTo>
                  <a:lnTo>
                    <a:pt x="351" y="13"/>
                  </a:lnTo>
                  <a:lnTo>
                    <a:pt x="356" y="11"/>
                  </a:lnTo>
                  <a:lnTo>
                    <a:pt x="361" y="10"/>
                  </a:lnTo>
                  <a:lnTo>
                    <a:pt x="366" y="9"/>
                  </a:lnTo>
                  <a:lnTo>
                    <a:pt x="372" y="9"/>
                  </a:lnTo>
                  <a:lnTo>
                    <a:pt x="378" y="6"/>
                  </a:lnTo>
                  <a:lnTo>
                    <a:pt x="385" y="3"/>
                  </a:lnTo>
                  <a:lnTo>
                    <a:pt x="393" y="2"/>
                  </a:lnTo>
                  <a:lnTo>
                    <a:pt x="401" y="0"/>
                  </a:lnTo>
                  <a:lnTo>
                    <a:pt x="408" y="0"/>
                  </a:lnTo>
                  <a:lnTo>
                    <a:pt x="414" y="0"/>
                  </a:lnTo>
                  <a:lnTo>
                    <a:pt x="421" y="2"/>
                  </a:lnTo>
                  <a:lnTo>
                    <a:pt x="427" y="4"/>
                  </a:lnTo>
                  <a:lnTo>
                    <a:pt x="428" y="6"/>
                  </a:lnTo>
                  <a:lnTo>
                    <a:pt x="431" y="8"/>
                  </a:lnTo>
                  <a:lnTo>
                    <a:pt x="433" y="9"/>
                  </a:lnTo>
                  <a:lnTo>
                    <a:pt x="434" y="10"/>
                  </a:lnTo>
                  <a:lnTo>
                    <a:pt x="437" y="11"/>
                  </a:lnTo>
                  <a:lnTo>
                    <a:pt x="438" y="12"/>
                  </a:lnTo>
                  <a:lnTo>
                    <a:pt x="441" y="12"/>
                  </a:lnTo>
                  <a:lnTo>
                    <a:pt x="443" y="11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308" name="Freeform 307"/>
            <p:cNvSpPr>
              <a:spLocks/>
            </p:cNvSpPr>
            <p:nvPr/>
          </p:nvSpPr>
          <p:spPr bwMode="auto">
            <a:xfrm>
              <a:off x="3410" y="2015"/>
              <a:ext cx="13" cy="7"/>
            </a:xfrm>
            <a:custGeom>
              <a:avLst/>
              <a:gdLst/>
              <a:ahLst/>
              <a:cxnLst>
                <a:cxn ang="0">
                  <a:pos x="12" y="1"/>
                </a:cxn>
                <a:cxn ang="0">
                  <a:pos x="11" y="3"/>
                </a:cxn>
                <a:cxn ang="0">
                  <a:pos x="9" y="4"/>
                </a:cxn>
                <a:cxn ang="0">
                  <a:pos x="6" y="5"/>
                </a:cxn>
                <a:cxn ang="0">
                  <a:pos x="3" y="6"/>
                </a:cxn>
                <a:cxn ang="0">
                  <a:pos x="1" y="6"/>
                </a:cxn>
                <a:cxn ang="0">
                  <a:pos x="1" y="6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1" y="2"/>
                </a:cxn>
                <a:cxn ang="0">
                  <a:pos x="3" y="2"/>
                </a:cxn>
                <a:cxn ang="0">
                  <a:pos x="4" y="1"/>
                </a:cxn>
                <a:cxn ang="0">
                  <a:pos x="5" y="1"/>
                </a:cxn>
                <a:cxn ang="0">
                  <a:pos x="7" y="0"/>
                </a:cxn>
                <a:cxn ang="0">
                  <a:pos x="9" y="0"/>
                </a:cxn>
                <a:cxn ang="0">
                  <a:pos x="11" y="1"/>
                </a:cxn>
                <a:cxn ang="0">
                  <a:pos x="12" y="1"/>
                </a:cxn>
              </a:cxnLst>
              <a:rect l="0" t="0" r="r" b="b"/>
              <a:pathLst>
                <a:path w="13" h="7">
                  <a:moveTo>
                    <a:pt x="12" y="1"/>
                  </a:moveTo>
                  <a:lnTo>
                    <a:pt x="11" y="3"/>
                  </a:lnTo>
                  <a:lnTo>
                    <a:pt x="9" y="4"/>
                  </a:lnTo>
                  <a:lnTo>
                    <a:pt x="6" y="5"/>
                  </a:lnTo>
                  <a:lnTo>
                    <a:pt x="3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0" y="5"/>
                  </a:lnTo>
                  <a:lnTo>
                    <a:pt x="0" y="3"/>
                  </a:lnTo>
                  <a:lnTo>
                    <a:pt x="1" y="2"/>
                  </a:lnTo>
                  <a:lnTo>
                    <a:pt x="3" y="2"/>
                  </a:lnTo>
                  <a:lnTo>
                    <a:pt x="4" y="1"/>
                  </a:lnTo>
                  <a:lnTo>
                    <a:pt x="5" y="1"/>
                  </a:lnTo>
                  <a:lnTo>
                    <a:pt x="7" y="0"/>
                  </a:lnTo>
                  <a:lnTo>
                    <a:pt x="9" y="0"/>
                  </a:lnTo>
                  <a:lnTo>
                    <a:pt x="11" y="1"/>
                  </a:lnTo>
                  <a:lnTo>
                    <a:pt x="12" y="1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309" name="Freeform 308"/>
            <p:cNvSpPr>
              <a:spLocks/>
            </p:cNvSpPr>
            <p:nvPr/>
          </p:nvSpPr>
          <p:spPr bwMode="auto">
            <a:xfrm>
              <a:off x="3356" y="2024"/>
              <a:ext cx="25" cy="15"/>
            </a:xfrm>
            <a:custGeom>
              <a:avLst/>
              <a:gdLst/>
              <a:ahLst/>
              <a:cxnLst>
                <a:cxn ang="0">
                  <a:pos x="24" y="4"/>
                </a:cxn>
                <a:cxn ang="0">
                  <a:pos x="22" y="6"/>
                </a:cxn>
                <a:cxn ang="0">
                  <a:pos x="20" y="7"/>
                </a:cxn>
                <a:cxn ang="0">
                  <a:pos x="18" y="8"/>
                </a:cxn>
                <a:cxn ang="0">
                  <a:pos x="14" y="9"/>
                </a:cxn>
                <a:cxn ang="0">
                  <a:pos x="12" y="10"/>
                </a:cxn>
                <a:cxn ang="0">
                  <a:pos x="9" y="11"/>
                </a:cxn>
                <a:cxn ang="0">
                  <a:pos x="6" y="12"/>
                </a:cxn>
                <a:cxn ang="0">
                  <a:pos x="4" y="14"/>
                </a:cxn>
                <a:cxn ang="0">
                  <a:pos x="2" y="14"/>
                </a:cxn>
                <a:cxn ang="0">
                  <a:pos x="2" y="13"/>
                </a:cxn>
                <a:cxn ang="0">
                  <a:pos x="0" y="12"/>
                </a:cxn>
                <a:cxn ang="0">
                  <a:pos x="1" y="9"/>
                </a:cxn>
                <a:cxn ang="0">
                  <a:pos x="3" y="7"/>
                </a:cxn>
                <a:cxn ang="0">
                  <a:pos x="6" y="5"/>
                </a:cxn>
                <a:cxn ang="0">
                  <a:pos x="9" y="4"/>
                </a:cxn>
                <a:cxn ang="0">
                  <a:pos x="12" y="3"/>
                </a:cxn>
                <a:cxn ang="0">
                  <a:pos x="15" y="1"/>
                </a:cxn>
                <a:cxn ang="0">
                  <a:pos x="18" y="1"/>
                </a:cxn>
                <a:cxn ang="0">
                  <a:pos x="22" y="0"/>
                </a:cxn>
                <a:cxn ang="0">
                  <a:pos x="23" y="1"/>
                </a:cxn>
                <a:cxn ang="0">
                  <a:pos x="23" y="1"/>
                </a:cxn>
                <a:cxn ang="0">
                  <a:pos x="24" y="2"/>
                </a:cxn>
                <a:cxn ang="0">
                  <a:pos x="24" y="4"/>
                </a:cxn>
              </a:cxnLst>
              <a:rect l="0" t="0" r="r" b="b"/>
              <a:pathLst>
                <a:path w="25" h="15">
                  <a:moveTo>
                    <a:pt x="24" y="4"/>
                  </a:moveTo>
                  <a:lnTo>
                    <a:pt x="22" y="6"/>
                  </a:lnTo>
                  <a:lnTo>
                    <a:pt x="20" y="7"/>
                  </a:lnTo>
                  <a:lnTo>
                    <a:pt x="18" y="8"/>
                  </a:lnTo>
                  <a:lnTo>
                    <a:pt x="14" y="9"/>
                  </a:lnTo>
                  <a:lnTo>
                    <a:pt x="12" y="10"/>
                  </a:lnTo>
                  <a:lnTo>
                    <a:pt x="9" y="11"/>
                  </a:lnTo>
                  <a:lnTo>
                    <a:pt x="6" y="12"/>
                  </a:lnTo>
                  <a:lnTo>
                    <a:pt x="4" y="14"/>
                  </a:lnTo>
                  <a:lnTo>
                    <a:pt x="2" y="14"/>
                  </a:lnTo>
                  <a:lnTo>
                    <a:pt x="2" y="13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7"/>
                  </a:lnTo>
                  <a:lnTo>
                    <a:pt x="6" y="5"/>
                  </a:lnTo>
                  <a:lnTo>
                    <a:pt x="9" y="4"/>
                  </a:lnTo>
                  <a:lnTo>
                    <a:pt x="12" y="3"/>
                  </a:lnTo>
                  <a:lnTo>
                    <a:pt x="15" y="1"/>
                  </a:lnTo>
                  <a:lnTo>
                    <a:pt x="18" y="1"/>
                  </a:lnTo>
                  <a:lnTo>
                    <a:pt x="22" y="0"/>
                  </a:lnTo>
                  <a:lnTo>
                    <a:pt x="23" y="1"/>
                  </a:lnTo>
                  <a:lnTo>
                    <a:pt x="23" y="1"/>
                  </a:lnTo>
                  <a:lnTo>
                    <a:pt x="24" y="2"/>
                  </a:lnTo>
                  <a:lnTo>
                    <a:pt x="24" y="4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310" name="Freeform 309"/>
            <p:cNvSpPr>
              <a:spLocks/>
            </p:cNvSpPr>
            <p:nvPr/>
          </p:nvSpPr>
          <p:spPr bwMode="auto">
            <a:xfrm>
              <a:off x="2582" y="2087"/>
              <a:ext cx="31" cy="39"/>
            </a:xfrm>
            <a:custGeom>
              <a:avLst/>
              <a:gdLst/>
              <a:ahLst/>
              <a:cxnLst>
                <a:cxn ang="0">
                  <a:pos x="30" y="7"/>
                </a:cxn>
                <a:cxn ang="0">
                  <a:pos x="29" y="10"/>
                </a:cxn>
                <a:cxn ang="0">
                  <a:pos x="28" y="12"/>
                </a:cxn>
                <a:cxn ang="0">
                  <a:pos x="26" y="14"/>
                </a:cxn>
                <a:cxn ang="0">
                  <a:pos x="25" y="16"/>
                </a:cxn>
                <a:cxn ang="0">
                  <a:pos x="23" y="16"/>
                </a:cxn>
                <a:cxn ang="0">
                  <a:pos x="21" y="16"/>
                </a:cxn>
                <a:cxn ang="0">
                  <a:pos x="19" y="17"/>
                </a:cxn>
                <a:cxn ang="0">
                  <a:pos x="18" y="18"/>
                </a:cxn>
                <a:cxn ang="0">
                  <a:pos x="20" y="23"/>
                </a:cxn>
                <a:cxn ang="0">
                  <a:pos x="23" y="29"/>
                </a:cxn>
                <a:cxn ang="0">
                  <a:pos x="25" y="33"/>
                </a:cxn>
                <a:cxn ang="0">
                  <a:pos x="22" y="38"/>
                </a:cxn>
                <a:cxn ang="0">
                  <a:pos x="20" y="38"/>
                </a:cxn>
                <a:cxn ang="0">
                  <a:pos x="18" y="38"/>
                </a:cxn>
                <a:cxn ang="0">
                  <a:pos x="14" y="38"/>
                </a:cxn>
                <a:cxn ang="0">
                  <a:pos x="12" y="38"/>
                </a:cxn>
                <a:cxn ang="0">
                  <a:pos x="10" y="38"/>
                </a:cxn>
                <a:cxn ang="0">
                  <a:pos x="8" y="37"/>
                </a:cxn>
                <a:cxn ang="0">
                  <a:pos x="7" y="35"/>
                </a:cxn>
                <a:cxn ang="0">
                  <a:pos x="6" y="32"/>
                </a:cxn>
                <a:cxn ang="0">
                  <a:pos x="3" y="30"/>
                </a:cxn>
                <a:cxn ang="0">
                  <a:pos x="3" y="28"/>
                </a:cxn>
                <a:cxn ang="0">
                  <a:pos x="2" y="25"/>
                </a:cxn>
                <a:cxn ang="0">
                  <a:pos x="0" y="22"/>
                </a:cxn>
                <a:cxn ang="0">
                  <a:pos x="1" y="18"/>
                </a:cxn>
                <a:cxn ang="0">
                  <a:pos x="0" y="14"/>
                </a:cxn>
                <a:cxn ang="0">
                  <a:pos x="1" y="10"/>
                </a:cxn>
                <a:cxn ang="0">
                  <a:pos x="4" y="8"/>
                </a:cxn>
                <a:cxn ang="0">
                  <a:pos x="7" y="9"/>
                </a:cxn>
                <a:cxn ang="0">
                  <a:pos x="8" y="8"/>
                </a:cxn>
                <a:cxn ang="0">
                  <a:pos x="9" y="6"/>
                </a:cxn>
                <a:cxn ang="0">
                  <a:pos x="12" y="6"/>
                </a:cxn>
                <a:cxn ang="0">
                  <a:pos x="12" y="3"/>
                </a:cxn>
                <a:cxn ang="0">
                  <a:pos x="13" y="1"/>
                </a:cxn>
                <a:cxn ang="0">
                  <a:pos x="17" y="0"/>
                </a:cxn>
                <a:cxn ang="0">
                  <a:pos x="19" y="0"/>
                </a:cxn>
                <a:cxn ang="0">
                  <a:pos x="23" y="1"/>
                </a:cxn>
                <a:cxn ang="0">
                  <a:pos x="25" y="3"/>
                </a:cxn>
                <a:cxn ang="0">
                  <a:pos x="28" y="4"/>
                </a:cxn>
                <a:cxn ang="0">
                  <a:pos x="30" y="7"/>
                </a:cxn>
              </a:cxnLst>
              <a:rect l="0" t="0" r="r" b="b"/>
              <a:pathLst>
                <a:path w="31" h="39">
                  <a:moveTo>
                    <a:pt x="30" y="7"/>
                  </a:moveTo>
                  <a:lnTo>
                    <a:pt x="29" y="10"/>
                  </a:lnTo>
                  <a:lnTo>
                    <a:pt x="28" y="12"/>
                  </a:lnTo>
                  <a:lnTo>
                    <a:pt x="26" y="14"/>
                  </a:lnTo>
                  <a:lnTo>
                    <a:pt x="25" y="16"/>
                  </a:lnTo>
                  <a:lnTo>
                    <a:pt x="23" y="16"/>
                  </a:lnTo>
                  <a:lnTo>
                    <a:pt x="21" y="16"/>
                  </a:lnTo>
                  <a:lnTo>
                    <a:pt x="19" y="17"/>
                  </a:lnTo>
                  <a:lnTo>
                    <a:pt x="18" y="18"/>
                  </a:lnTo>
                  <a:lnTo>
                    <a:pt x="20" y="23"/>
                  </a:lnTo>
                  <a:lnTo>
                    <a:pt x="23" y="29"/>
                  </a:lnTo>
                  <a:lnTo>
                    <a:pt x="25" y="33"/>
                  </a:lnTo>
                  <a:lnTo>
                    <a:pt x="22" y="38"/>
                  </a:lnTo>
                  <a:lnTo>
                    <a:pt x="20" y="38"/>
                  </a:lnTo>
                  <a:lnTo>
                    <a:pt x="18" y="38"/>
                  </a:lnTo>
                  <a:lnTo>
                    <a:pt x="14" y="38"/>
                  </a:lnTo>
                  <a:lnTo>
                    <a:pt x="12" y="38"/>
                  </a:lnTo>
                  <a:lnTo>
                    <a:pt x="10" y="38"/>
                  </a:lnTo>
                  <a:lnTo>
                    <a:pt x="8" y="37"/>
                  </a:lnTo>
                  <a:lnTo>
                    <a:pt x="7" y="35"/>
                  </a:lnTo>
                  <a:lnTo>
                    <a:pt x="6" y="32"/>
                  </a:lnTo>
                  <a:lnTo>
                    <a:pt x="3" y="30"/>
                  </a:lnTo>
                  <a:lnTo>
                    <a:pt x="3" y="28"/>
                  </a:lnTo>
                  <a:lnTo>
                    <a:pt x="2" y="25"/>
                  </a:lnTo>
                  <a:lnTo>
                    <a:pt x="0" y="22"/>
                  </a:lnTo>
                  <a:lnTo>
                    <a:pt x="1" y="18"/>
                  </a:lnTo>
                  <a:lnTo>
                    <a:pt x="0" y="14"/>
                  </a:lnTo>
                  <a:lnTo>
                    <a:pt x="1" y="10"/>
                  </a:lnTo>
                  <a:lnTo>
                    <a:pt x="4" y="8"/>
                  </a:lnTo>
                  <a:lnTo>
                    <a:pt x="7" y="9"/>
                  </a:lnTo>
                  <a:lnTo>
                    <a:pt x="8" y="8"/>
                  </a:lnTo>
                  <a:lnTo>
                    <a:pt x="9" y="6"/>
                  </a:lnTo>
                  <a:lnTo>
                    <a:pt x="12" y="6"/>
                  </a:lnTo>
                  <a:lnTo>
                    <a:pt x="12" y="3"/>
                  </a:lnTo>
                  <a:lnTo>
                    <a:pt x="13" y="1"/>
                  </a:lnTo>
                  <a:lnTo>
                    <a:pt x="17" y="0"/>
                  </a:lnTo>
                  <a:lnTo>
                    <a:pt x="19" y="0"/>
                  </a:lnTo>
                  <a:lnTo>
                    <a:pt x="23" y="1"/>
                  </a:lnTo>
                  <a:lnTo>
                    <a:pt x="25" y="3"/>
                  </a:lnTo>
                  <a:lnTo>
                    <a:pt x="28" y="4"/>
                  </a:lnTo>
                  <a:lnTo>
                    <a:pt x="30" y="7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311" name="Freeform 310"/>
            <p:cNvSpPr>
              <a:spLocks/>
            </p:cNvSpPr>
            <p:nvPr/>
          </p:nvSpPr>
          <p:spPr bwMode="auto">
            <a:xfrm>
              <a:off x="4491" y="2089"/>
              <a:ext cx="33" cy="21"/>
            </a:xfrm>
            <a:custGeom>
              <a:avLst/>
              <a:gdLst/>
              <a:ahLst/>
              <a:cxnLst>
                <a:cxn ang="0">
                  <a:pos x="32" y="5"/>
                </a:cxn>
                <a:cxn ang="0">
                  <a:pos x="29" y="8"/>
                </a:cxn>
                <a:cxn ang="0">
                  <a:pos x="27" y="10"/>
                </a:cxn>
                <a:cxn ang="0">
                  <a:pos x="24" y="12"/>
                </a:cxn>
                <a:cxn ang="0">
                  <a:pos x="20" y="14"/>
                </a:cxn>
                <a:cxn ang="0">
                  <a:pos x="16" y="15"/>
                </a:cxn>
                <a:cxn ang="0">
                  <a:pos x="13" y="17"/>
                </a:cxn>
                <a:cxn ang="0">
                  <a:pos x="9" y="18"/>
                </a:cxn>
                <a:cxn ang="0">
                  <a:pos x="7" y="20"/>
                </a:cxn>
                <a:cxn ang="0">
                  <a:pos x="5" y="20"/>
                </a:cxn>
                <a:cxn ang="0">
                  <a:pos x="3" y="19"/>
                </a:cxn>
                <a:cxn ang="0">
                  <a:pos x="1" y="18"/>
                </a:cxn>
                <a:cxn ang="0">
                  <a:pos x="0" y="17"/>
                </a:cxn>
                <a:cxn ang="0">
                  <a:pos x="2" y="15"/>
                </a:cxn>
                <a:cxn ang="0">
                  <a:pos x="3" y="13"/>
                </a:cxn>
                <a:cxn ang="0">
                  <a:pos x="5" y="12"/>
                </a:cxn>
                <a:cxn ang="0">
                  <a:pos x="8" y="9"/>
                </a:cxn>
                <a:cxn ang="0">
                  <a:pos x="9" y="8"/>
                </a:cxn>
                <a:cxn ang="0">
                  <a:pos x="13" y="7"/>
                </a:cxn>
                <a:cxn ang="0">
                  <a:pos x="14" y="6"/>
                </a:cxn>
                <a:cxn ang="0">
                  <a:pos x="17" y="5"/>
                </a:cxn>
                <a:cxn ang="0">
                  <a:pos x="19" y="5"/>
                </a:cxn>
                <a:cxn ang="0">
                  <a:pos x="22" y="4"/>
                </a:cxn>
                <a:cxn ang="0">
                  <a:pos x="24" y="2"/>
                </a:cxn>
                <a:cxn ang="0">
                  <a:pos x="27" y="1"/>
                </a:cxn>
                <a:cxn ang="0">
                  <a:pos x="29" y="0"/>
                </a:cxn>
                <a:cxn ang="0">
                  <a:pos x="31" y="0"/>
                </a:cxn>
                <a:cxn ang="0">
                  <a:pos x="32" y="2"/>
                </a:cxn>
                <a:cxn ang="0">
                  <a:pos x="32" y="5"/>
                </a:cxn>
              </a:cxnLst>
              <a:rect l="0" t="0" r="r" b="b"/>
              <a:pathLst>
                <a:path w="33" h="21">
                  <a:moveTo>
                    <a:pt x="32" y="5"/>
                  </a:moveTo>
                  <a:lnTo>
                    <a:pt x="29" y="8"/>
                  </a:lnTo>
                  <a:lnTo>
                    <a:pt x="27" y="10"/>
                  </a:lnTo>
                  <a:lnTo>
                    <a:pt x="24" y="12"/>
                  </a:lnTo>
                  <a:lnTo>
                    <a:pt x="20" y="14"/>
                  </a:lnTo>
                  <a:lnTo>
                    <a:pt x="16" y="15"/>
                  </a:lnTo>
                  <a:lnTo>
                    <a:pt x="13" y="17"/>
                  </a:lnTo>
                  <a:lnTo>
                    <a:pt x="9" y="18"/>
                  </a:lnTo>
                  <a:lnTo>
                    <a:pt x="7" y="20"/>
                  </a:lnTo>
                  <a:lnTo>
                    <a:pt x="5" y="20"/>
                  </a:lnTo>
                  <a:lnTo>
                    <a:pt x="3" y="19"/>
                  </a:lnTo>
                  <a:lnTo>
                    <a:pt x="1" y="18"/>
                  </a:lnTo>
                  <a:lnTo>
                    <a:pt x="0" y="17"/>
                  </a:lnTo>
                  <a:lnTo>
                    <a:pt x="2" y="15"/>
                  </a:lnTo>
                  <a:lnTo>
                    <a:pt x="3" y="13"/>
                  </a:lnTo>
                  <a:lnTo>
                    <a:pt x="5" y="12"/>
                  </a:lnTo>
                  <a:lnTo>
                    <a:pt x="8" y="9"/>
                  </a:lnTo>
                  <a:lnTo>
                    <a:pt x="9" y="8"/>
                  </a:lnTo>
                  <a:lnTo>
                    <a:pt x="13" y="7"/>
                  </a:lnTo>
                  <a:lnTo>
                    <a:pt x="14" y="6"/>
                  </a:lnTo>
                  <a:lnTo>
                    <a:pt x="17" y="5"/>
                  </a:lnTo>
                  <a:lnTo>
                    <a:pt x="19" y="5"/>
                  </a:lnTo>
                  <a:lnTo>
                    <a:pt x="22" y="4"/>
                  </a:lnTo>
                  <a:lnTo>
                    <a:pt x="24" y="2"/>
                  </a:lnTo>
                  <a:lnTo>
                    <a:pt x="27" y="1"/>
                  </a:lnTo>
                  <a:lnTo>
                    <a:pt x="29" y="0"/>
                  </a:lnTo>
                  <a:lnTo>
                    <a:pt x="31" y="0"/>
                  </a:lnTo>
                  <a:lnTo>
                    <a:pt x="32" y="2"/>
                  </a:lnTo>
                  <a:lnTo>
                    <a:pt x="32" y="5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312" name="Freeform 311"/>
            <p:cNvSpPr>
              <a:spLocks/>
            </p:cNvSpPr>
            <p:nvPr/>
          </p:nvSpPr>
          <p:spPr bwMode="auto">
            <a:xfrm>
              <a:off x="4954" y="2091"/>
              <a:ext cx="172" cy="33"/>
            </a:xfrm>
            <a:custGeom>
              <a:avLst/>
              <a:gdLst/>
              <a:ahLst/>
              <a:cxnLst>
                <a:cxn ang="0">
                  <a:pos x="169" y="3"/>
                </a:cxn>
                <a:cxn ang="0">
                  <a:pos x="164" y="7"/>
                </a:cxn>
                <a:cxn ang="0">
                  <a:pos x="158" y="9"/>
                </a:cxn>
                <a:cxn ang="0">
                  <a:pos x="153" y="12"/>
                </a:cxn>
                <a:cxn ang="0">
                  <a:pos x="142" y="14"/>
                </a:cxn>
                <a:cxn ang="0">
                  <a:pos x="126" y="20"/>
                </a:cxn>
                <a:cxn ang="0">
                  <a:pos x="108" y="24"/>
                </a:cxn>
                <a:cxn ang="0">
                  <a:pos x="92" y="28"/>
                </a:cxn>
                <a:cxn ang="0">
                  <a:pos x="74" y="29"/>
                </a:cxn>
                <a:cxn ang="0">
                  <a:pos x="57" y="31"/>
                </a:cxn>
                <a:cxn ang="0">
                  <a:pos x="40" y="31"/>
                </a:cxn>
                <a:cxn ang="0">
                  <a:pos x="21" y="31"/>
                </a:cxn>
                <a:cxn ang="0">
                  <a:pos x="10" y="32"/>
                </a:cxn>
                <a:cxn ang="0">
                  <a:pos x="5" y="31"/>
                </a:cxn>
                <a:cxn ang="0">
                  <a:pos x="0" y="27"/>
                </a:cxn>
                <a:cxn ang="0">
                  <a:pos x="6" y="24"/>
                </a:cxn>
                <a:cxn ang="0">
                  <a:pos x="11" y="19"/>
                </a:cxn>
                <a:cxn ang="0">
                  <a:pos x="17" y="17"/>
                </a:cxn>
                <a:cxn ang="0">
                  <a:pos x="24" y="14"/>
                </a:cxn>
                <a:cxn ang="0">
                  <a:pos x="32" y="13"/>
                </a:cxn>
                <a:cxn ang="0">
                  <a:pos x="40" y="9"/>
                </a:cxn>
                <a:cxn ang="0">
                  <a:pos x="49" y="9"/>
                </a:cxn>
                <a:cxn ang="0">
                  <a:pos x="60" y="12"/>
                </a:cxn>
                <a:cxn ang="0">
                  <a:pos x="71" y="13"/>
                </a:cxn>
                <a:cxn ang="0">
                  <a:pos x="83" y="12"/>
                </a:cxn>
                <a:cxn ang="0">
                  <a:pos x="98" y="12"/>
                </a:cxn>
                <a:cxn ang="0">
                  <a:pos x="111" y="13"/>
                </a:cxn>
                <a:cxn ang="0">
                  <a:pos x="126" y="10"/>
                </a:cxn>
                <a:cxn ang="0">
                  <a:pos x="137" y="8"/>
                </a:cxn>
                <a:cxn ang="0">
                  <a:pos x="147" y="6"/>
                </a:cxn>
                <a:cxn ang="0">
                  <a:pos x="156" y="3"/>
                </a:cxn>
                <a:cxn ang="0">
                  <a:pos x="166" y="1"/>
                </a:cxn>
                <a:cxn ang="0">
                  <a:pos x="171" y="0"/>
                </a:cxn>
              </a:cxnLst>
              <a:rect l="0" t="0" r="r" b="b"/>
              <a:pathLst>
                <a:path w="172" h="33">
                  <a:moveTo>
                    <a:pt x="171" y="1"/>
                  </a:moveTo>
                  <a:lnTo>
                    <a:pt x="169" y="3"/>
                  </a:lnTo>
                  <a:lnTo>
                    <a:pt x="166" y="5"/>
                  </a:lnTo>
                  <a:lnTo>
                    <a:pt x="164" y="7"/>
                  </a:lnTo>
                  <a:lnTo>
                    <a:pt x="161" y="8"/>
                  </a:lnTo>
                  <a:lnTo>
                    <a:pt x="158" y="9"/>
                  </a:lnTo>
                  <a:lnTo>
                    <a:pt x="156" y="11"/>
                  </a:lnTo>
                  <a:lnTo>
                    <a:pt x="153" y="12"/>
                  </a:lnTo>
                  <a:lnTo>
                    <a:pt x="150" y="12"/>
                  </a:lnTo>
                  <a:lnTo>
                    <a:pt x="142" y="14"/>
                  </a:lnTo>
                  <a:lnTo>
                    <a:pt x="133" y="18"/>
                  </a:lnTo>
                  <a:lnTo>
                    <a:pt x="126" y="20"/>
                  </a:lnTo>
                  <a:lnTo>
                    <a:pt x="117" y="23"/>
                  </a:lnTo>
                  <a:lnTo>
                    <a:pt x="108" y="24"/>
                  </a:lnTo>
                  <a:lnTo>
                    <a:pt x="100" y="26"/>
                  </a:lnTo>
                  <a:lnTo>
                    <a:pt x="92" y="28"/>
                  </a:lnTo>
                  <a:lnTo>
                    <a:pt x="83" y="29"/>
                  </a:lnTo>
                  <a:lnTo>
                    <a:pt x="74" y="29"/>
                  </a:lnTo>
                  <a:lnTo>
                    <a:pt x="66" y="30"/>
                  </a:lnTo>
                  <a:lnTo>
                    <a:pt x="57" y="31"/>
                  </a:lnTo>
                  <a:lnTo>
                    <a:pt x="48" y="31"/>
                  </a:lnTo>
                  <a:lnTo>
                    <a:pt x="40" y="31"/>
                  </a:lnTo>
                  <a:lnTo>
                    <a:pt x="31" y="31"/>
                  </a:lnTo>
                  <a:lnTo>
                    <a:pt x="21" y="31"/>
                  </a:lnTo>
                  <a:lnTo>
                    <a:pt x="13" y="30"/>
                  </a:lnTo>
                  <a:lnTo>
                    <a:pt x="10" y="32"/>
                  </a:lnTo>
                  <a:lnTo>
                    <a:pt x="8" y="32"/>
                  </a:lnTo>
                  <a:lnTo>
                    <a:pt x="5" y="31"/>
                  </a:lnTo>
                  <a:lnTo>
                    <a:pt x="1" y="30"/>
                  </a:lnTo>
                  <a:lnTo>
                    <a:pt x="0" y="27"/>
                  </a:lnTo>
                  <a:lnTo>
                    <a:pt x="3" y="24"/>
                  </a:lnTo>
                  <a:lnTo>
                    <a:pt x="6" y="24"/>
                  </a:lnTo>
                  <a:lnTo>
                    <a:pt x="7" y="20"/>
                  </a:lnTo>
                  <a:lnTo>
                    <a:pt x="11" y="19"/>
                  </a:lnTo>
                  <a:lnTo>
                    <a:pt x="14" y="18"/>
                  </a:lnTo>
                  <a:lnTo>
                    <a:pt x="17" y="17"/>
                  </a:lnTo>
                  <a:lnTo>
                    <a:pt x="21" y="16"/>
                  </a:lnTo>
                  <a:lnTo>
                    <a:pt x="24" y="14"/>
                  </a:lnTo>
                  <a:lnTo>
                    <a:pt x="28" y="13"/>
                  </a:lnTo>
                  <a:lnTo>
                    <a:pt x="32" y="13"/>
                  </a:lnTo>
                  <a:lnTo>
                    <a:pt x="35" y="12"/>
                  </a:lnTo>
                  <a:lnTo>
                    <a:pt x="40" y="9"/>
                  </a:lnTo>
                  <a:lnTo>
                    <a:pt x="44" y="9"/>
                  </a:lnTo>
                  <a:lnTo>
                    <a:pt x="49" y="9"/>
                  </a:lnTo>
                  <a:lnTo>
                    <a:pt x="54" y="10"/>
                  </a:lnTo>
                  <a:lnTo>
                    <a:pt x="60" y="12"/>
                  </a:lnTo>
                  <a:lnTo>
                    <a:pt x="65" y="13"/>
                  </a:lnTo>
                  <a:lnTo>
                    <a:pt x="71" y="13"/>
                  </a:lnTo>
                  <a:lnTo>
                    <a:pt x="75" y="13"/>
                  </a:lnTo>
                  <a:lnTo>
                    <a:pt x="83" y="12"/>
                  </a:lnTo>
                  <a:lnTo>
                    <a:pt x="91" y="12"/>
                  </a:lnTo>
                  <a:lnTo>
                    <a:pt x="98" y="12"/>
                  </a:lnTo>
                  <a:lnTo>
                    <a:pt x="104" y="13"/>
                  </a:lnTo>
                  <a:lnTo>
                    <a:pt x="111" y="13"/>
                  </a:lnTo>
                  <a:lnTo>
                    <a:pt x="119" y="12"/>
                  </a:lnTo>
                  <a:lnTo>
                    <a:pt x="126" y="10"/>
                  </a:lnTo>
                  <a:lnTo>
                    <a:pt x="132" y="8"/>
                  </a:lnTo>
                  <a:lnTo>
                    <a:pt x="137" y="8"/>
                  </a:lnTo>
                  <a:lnTo>
                    <a:pt x="142" y="7"/>
                  </a:lnTo>
                  <a:lnTo>
                    <a:pt x="147" y="6"/>
                  </a:lnTo>
                  <a:lnTo>
                    <a:pt x="151" y="5"/>
                  </a:lnTo>
                  <a:lnTo>
                    <a:pt x="156" y="3"/>
                  </a:lnTo>
                  <a:lnTo>
                    <a:pt x="161" y="3"/>
                  </a:lnTo>
                  <a:lnTo>
                    <a:pt x="166" y="1"/>
                  </a:lnTo>
                  <a:lnTo>
                    <a:pt x="170" y="0"/>
                  </a:lnTo>
                  <a:lnTo>
                    <a:pt x="171" y="0"/>
                  </a:lnTo>
                  <a:lnTo>
                    <a:pt x="171" y="1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313" name="Freeform 312"/>
            <p:cNvSpPr>
              <a:spLocks/>
            </p:cNvSpPr>
            <p:nvPr/>
          </p:nvSpPr>
          <p:spPr bwMode="auto">
            <a:xfrm>
              <a:off x="4579" y="2101"/>
              <a:ext cx="5" cy="1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4" y="0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0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314" name="Freeform 313"/>
            <p:cNvSpPr>
              <a:spLocks/>
            </p:cNvSpPr>
            <p:nvPr/>
          </p:nvSpPr>
          <p:spPr bwMode="auto">
            <a:xfrm>
              <a:off x="5236" y="2112"/>
              <a:ext cx="23" cy="13"/>
            </a:xfrm>
            <a:custGeom>
              <a:avLst/>
              <a:gdLst/>
              <a:ahLst/>
              <a:cxnLst>
                <a:cxn ang="0">
                  <a:pos x="22" y="1"/>
                </a:cxn>
                <a:cxn ang="0">
                  <a:pos x="20" y="3"/>
                </a:cxn>
                <a:cxn ang="0">
                  <a:pos x="19" y="5"/>
                </a:cxn>
                <a:cxn ang="0">
                  <a:pos x="17" y="7"/>
                </a:cxn>
                <a:cxn ang="0">
                  <a:pos x="14" y="8"/>
                </a:cxn>
                <a:cxn ang="0">
                  <a:pos x="11" y="9"/>
                </a:cxn>
                <a:cxn ang="0">
                  <a:pos x="9" y="10"/>
                </a:cxn>
                <a:cxn ang="0">
                  <a:pos x="5" y="11"/>
                </a:cxn>
                <a:cxn ang="0">
                  <a:pos x="2" y="12"/>
                </a:cxn>
                <a:cxn ang="0">
                  <a:pos x="0" y="10"/>
                </a:cxn>
                <a:cxn ang="0">
                  <a:pos x="0" y="9"/>
                </a:cxn>
                <a:cxn ang="0">
                  <a:pos x="0" y="7"/>
                </a:cxn>
                <a:cxn ang="0">
                  <a:pos x="1" y="5"/>
                </a:cxn>
                <a:cxn ang="0">
                  <a:pos x="3" y="4"/>
                </a:cxn>
                <a:cxn ang="0">
                  <a:pos x="6" y="3"/>
                </a:cxn>
                <a:cxn ang="0">
                  <a:pos x="9" y="2"/>
                </a:cxn>
                <a:cxn ang="0">
                  <a:pos x="11" y="1"/>
                </a:cxn>
                <a:cxn ang="0">
                  <a:pos x="14" y="1"/>
                </a:cxn>
                <a:cxn ang="0">
                  <a:pos x="17" y="0"/>
                </a:cxn>
                <a:cxn ang="0">
                  <a:pos x="20" y="1"/>
                </a:cxn>
                <a:cxn ang="0">
                  <a:pos x="22" y="1"/>
                </a:cxn>
              </a:cxnLst>
              <a:rect l="0" t="0" r="r" b="b"/>
              <a:pathLst>
                <a:path w="23" h="13">
                  <a:moveTo>
                    <a:pt x="22" y="1"/>
                  </a:moveTo>
                  <a:lnTo>
                    <a:pt x="20" y="3"/>
                  </a:lnTo>
                  <a:lnTo>
                    <a:pt x="19" y="5"/>
                  </a:lnTo>
                  <a:lnTo>
                    <a:pt x="17" y="7"/>
                  </a:lnTo>
                  <a:lnTo>
                    <a:pt x="14" y="8"/>
                  </a:lnTo>
                  <a:lnTo>
                    <a:pt x="11" y="9"/>
                  </a:lnTo>
                  <a:lnTo>
                    <a:pt x="9" y="10"/>
                  </a:lnTo>
                  <a:lnTo>
                    <a:pt x="5" y="11"/>
                  </a:lnTo>
                  <a:lnTo>
                    <a:pt x="2" y="12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7"/>
                  </a:lnTo>
                  <a:lnTo>
                    <a:pt x="1" y="5"/>
                  </a:lnTo>
                  <a:lnTo>
                    <a:pt x="3" y="4"/>
                  </a:lnTo>
                  <a:lnTo>
                    <a:pt x="6" y="3"/>
                  </a:lnTo>
                  <a:lnTo>
                    <a:pt x="9" y="2"/>
                  </a:lnTo>
                  <a:lnTo>
                    <a:pt x="11" y="1"/>
                  </a:lnTo>
                  <a:lnTo>
                    <a:pt x="14" y="1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2" y="1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315" name="Freeform 314"/>
            <p:cNvSpPr>
              <a:spLocks/>
            </p:cNvSpPr>
            <p:nvPr/>
          </p:nvSpPr>
          <p:spPr bwMode="auto">
            <a:xfrm>
              <a:off x="5088" y="2125"/>
              <a:ext cx="35" cy="19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34" y="2"/>
                </a:cxn>
                <a:cxn ang="0">
                  <a:pos x="34" y="5"/>
                </a:cxn>
                <a:cxn ang="0">
                  <a:pos x="34" y="6"/>
                </a:cxn>
                <a:cxn ang="0">
                  <a:pos x="33" y="6"/>
                </a:cxn>
                <a:cxn ang="0">
                  <a:pos x="30" y="8"/>
                </a:cxn>
                <a:cxn ang="0">
                  <a:pos x="26" y="9"/>
                </a:cxn>
                <a:cxn ang="0">
                  <a:pos x="23" y="11"/>
                </a:cxn>
                <a:cxn ang="0">
                  <a:pos x="20" y="11"/>
                </a:cxn>
                <a:cxn ang="0">
                  <a:pos x="17" y="12"/>
                </a:cxn>
                <a:cxn ang="0">
                  <a:pos x="14" y="14"/>
                </a:cxn>
                <a:cxn ang="0">
                  <a:pos x="11" y="15"/>
                </a:cxn>
                <a:cxn ang="0">
                  <a:pos x="8" y="17"/>
                </a:cxn>
                <a:cxn ang="0">
                  <a:pos x="7" y="17"/>
                </a:cxn>
                <a:cxn ang="0">
                  <a:pos x="5" y="18"/>
                </a:cxn>
                <a:cxn ang="0">
                  <a:pos x="3" y="18"/>
                </a:cxn>
                <a:cxn ang="0">
                  <a:pos x="1" y="18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0" y="11"/>
                </a:cxn>
                <a:cxn ang="0">
                  <a:pos x="1" y="8"/>
                </a:cxn>
                <a:cxn ang="0">
                  <a:pos x="5" y="7"/>
                </a:cxn>
                <a:cxn ang="0">
                  <a:pos x="9" y="5"/>
                </a:cxn>
                <a:cxn ang="0">
                  <a:pos x="14" y="4"/>
                </a:cxn>
                <a:cxn ang="0">
                  <a:pos x="18" y="3"/>
                </a:cxn>
                <a:cxn ang="0">
                  <a:pos x="22" y="2"/>
                </a:cxn>
                <a:cxn ang="0">
                  <a:pos x="26" y="2"/>
                </a:cxn>
                <a:cxn ang="0">
                  <a:pos x="31" y="1"/>
                </a:cxn>
                <a:cxn ang="0">
                  <a:pos x="34" y="0"/>
                </a:cxn>
              </a:cxnLst>
              <a:rect l="0" t="0" r="r" b="b"/>
              <a:pathLst>
                <a:path w="35" h="19">
                  <a:moveTo>
                    <a:pt x="34" y="0"/>
                  </a:moveTo>
                  <a:lnTo>
                    <a:pt x="34" y="2"/>
                  </a:lnTo>
                  <a:lnTo>
                    <a:pt x="34" y="5"/>
                  </a:lnTo>
                  <a:lnTo>
                    <a:pt x="34" y="6"/>
                  </a:lnTo>
                  <a:lnTo>
                    <a:pt x="33" y="6"/>
                  </a:lnTo>
                  <a:lnTo>
                    <a:pt x="30" y="8"/>
                  </a:lnTo>
                  <a:lnTo>
                    <a:pt x="26" y="9"/>
                  </a:lnTo>
                  <a:lnTo>
                    <a:pt x="23" y="11"/>
                  </a:lnTo>
                  <a:lnTo>
                    <a:pt x="20" y="11"/>
                  </a:lnTo>
                  <a:lnTo>
                    <a:pt x="17" y="12"/>
                  </a:lnTo>
                  <a:lnTo>
                    <a:pt x="14" y="14"/>
                  </a:lnTo>
                  <a:lnTo>
                    <a:pt x="11" y="15"/>
                  </a:lnTo>
                  <a:lnTo>
                    <a:pt x="8" y="17"/>
                  </a:lnTo>
                  <a:lnTo>
                    <a:pt x="7" y="17"/>
                  </a:lnTo>
                  <a:lnTo>
                    <a:pt x="5" y="18"/>
                  </a:lnTo>
                  <a:lnTo>
                    <a:pt x="3" y="18"/>
                  </a:lnTo>
                  <a:lnTo>
                    <a:pt x="1" y="18"/>
                  </a:lnTo>
                  <a:lnTo>
                    <a:pt x="0" y="16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1" y="8"/>
                  </a:lnTo>
                  <a:lnTo>
                    <a:pt x="5" y="7"/>
                  </a:lnTo>
                  <a:lnTo>
                    <a:pt x="9" y="5"/>
                  </a:lnTo>
                  <a:lnTo>
                    <a:pt x="14" y="4"/>
                  </a:lnTo>
                  <a:lnTo>
                    <a:pt x="18" y="3"/>
                  </a:lnTo>
                  <a:lnTo>
                    <a:pt x="22" y="2"/>
                  </a:lnTo>
                  <a:lnTo>
                    <a:pt x="26" y="2"/>
                  </a:lnTo>
                  <a:lnTo>
                    <a:pt x="31" y="1"/>
                  </a:lnTo>
                  <a:lnTo>
                    <a:pt x="34" y="0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316" name="Freeform 315"/>
            <p:cNvSpPr>
              <a:spLocks/>
            </p:cNvSpPr>
            <p:nvPr/>
          </p:nvSpPr>
          <p:spPr bwMode="auto">
            <a:xfrm>
              <a:off x="3849" y="2178"/>
              <a:ext cx="189" cy="153"/>
            </a:xfrm>
            <a:custGeom>
              <a:avLst/>
              <a:gdLst/>
              <a:ahLst/>
              <a:cxnLst>
                <a:cxn ang="0">
                  <a:pos x="78" y="8"/>
                </a:cxn>
                <a:cxn ang="0">
                  <a:pos x="85" y="10"/>
                </a:cxn>
                <a:cxn ang="0">
                  <a:pos x="94" y="12"/>
                </a:cxn>
                <a:cxn ang="0">
                  <a:pos x="102" y="14"/>
                </a:cxn>
                <a:cxn ang="0">
                  <a:pos x="110" y="19"/>
                </a:cxn>
                <a:cxn ang="0">
                  <a:pos x="118" y="22"/>
                </a:cxn>
                <a:cxn ang="0">
                  <a:pos x="126" y="28"/>
                </a:cxn>
                <a:cxn ang="0">
                  <a:pos x="134" y="32"/>
                </a:cxn>
                <a:cxn ang="0">
                  <a:pos x="143" y="40"/>
                </a:cxn>
                <a:cxn ang="0">
                  <a:pos x="156" y="53"/>
                </a:cxn>
                <a:cxn ang="0">
                  <a:pos x="168" y="64"/>
                </a:cxn>
                <a:cxn ang="0">
                  <a:pos x="176" y="78"/>
                </a:cxn>
                <a:cxn ang="0">
                  <a:pos x="180" y="100"/>
                </a:cxn>
                <a:cxn ang="0">
                  <a:pos x="182" y="131"/>
                </a:cxn>
                <a:cxn ang="0">
                  <a:pos x="187" y="146"/>
                </a:cxn>
                <a:cxn ang="0">
                  <a:pos x="183" y="148"/>
                </a:cxn>
                <a:cxn ang="0">
                  <a:pos x="177" y="150"/>
                </a:cxn>
                <a:cxn ang="0">
                  <a:pos x="172" y="151"/>
                </a:cxn>
                <a:cxn ang="0">
                  <a:pos x="167" y="150"/>
                </a:cxn>
                <a:cxn ang="0">
                  <a:pos x="161" y="146"/>
                </a:cxn>
                <a:cxn ang="0">
                  <a:pos x="155" y="141"/>
                </a:cxn>
                <a:cxn ang="0">
                  <a:pos x="149" y="137"/>
                </a:cxn>
                <a:cxn ang="0">
                  <a:pos x="147" y="126"/>
                </a:cxn>
                <a:cxn ang="0">
                  <a:pos x="145" y="114"/>
                </a:cxn>
                <a:cxn ang="0">
                  <a:pos x="141" y="103"/>
                </a:cxn>
                <a:cxn ang="0">
                  <a:pos x="136" y="92"/>
                </a:cxn>
                <a:cxn ang="0">
                  <a:pos x="126" y="81"/>
                </a:cxn>
                <a:cxn ang="0">
                  <a:pos x="112" y="65"/>
                </a:cxn>
                <a:cxn ang="0">
                  <a:pos x="97" y="53"/>
                </a:cxn>
                <a:cxn ang="0">
                  <a:pos x="79" y="44"/>
                </a:cxn>
                <a:cxn ang="0">
                  <a:pos x="66" y="38"/>
                </a:cxn>
                <a:cxn ang="0">
                  <a:pos x="55" y="35"/>
                </a:cxn>
                <a:cxn ang="0">
                  <a:pos x="45" y="32"/>
                </a:cxn>
                <a:cxn ang="0">
                  <a:pos x="35" y="30"/>
                </a:cxn>
                <a:cxn ang="0">
                  <a:pos x="27" y="29"/>
                </a:cxn>
                <a:cxn ang="0">
                  <a:pos x="19" y="26"/>
                </a:cxn>
                <a:cxn ang="0">
                  <a:pos x="12" y="24"/>
                </a:cxn>
                <a:cxn ang="0">
                  <a:pos x="3" y="22"/>
                </a:cxn>
                <a:cxn ang="0">
                  <a:pos x="3" y="17"/>
                </a:cxn>
                <a:cxn ang="0">
                  <a:pos x="10" y="12"/>
                </a:cxn>
                <a:cxn ang="0">
                  <a:pos x="16" y="7"/>
                </a:cxn>
                <a:cxn ang="0">
                  <a:pos x="25" y="2"/>
                </a:cxn>
                <a:cxn ang="0">
                  <a:pos x="35" y="0"/>
                </a:cxn>
                <a:cxn ang="0">
                  <a:pos x="45" y="1"/>
                </a:cxn>
                <a:cxn ang="0">
                  <a:pos x="55" y="4"/>
                </a:cxn>
                <a:cxn ang="0">
                  <a:pos x="67" y="6"/>
                </a:cxn>
              </a:cxnLst>
              <a:rect l="0" t="0" r="r" b="b"/>
              <a:pathLst>
                <a:path w="189" h="153">
                  <a:moveTo>
                    <a:pt x="74" y="5"/>
                  </a:moveTo>
                  <a:lnTo>
                    <a:pt x="78" y="8"/>
                  </a:lnTo>
                  <a:lnTo>
                    <a:pt x="80" y="9"/>
                  </a:lnTo>
                  <a:lnTo>
                    <a:pt x="85" y="10"/>
                  </a:lnTo>
                  <a:lnTo>
                    <a:pt x="90" y="11"/>
                  </a:lnTo>
                  <a:lnTo>
                    <a:pt x="94" y="12"/>
                  </a:lnTo>
                  <a:lnTo>
                    <a:pt x="98" y="13"/>
                  </a:lnTo>
                  <a:lnTo>
                    <a:pt x="102" y="14"/>
                  </a:lnTo>
                  <a:lnTo>
                    <a:pt x="106" y="17"/>
                  </a:lnTo>
                  <a:lnTo>
                    <a:pt x="110" y="19"/>
                  </a:lnTo>
                  <a:lnTo>
                    <a:pt x="114" y="20"/>
                  </a:lnTo>
                  <a:lnTo>
                    <a:pt x="118" y="22"/>
                  </a:lnTo>
                  <a:lnTo>
                    <a:pt x="122" y="25"/>
                  </a:lnTo>
                  <a:lnTo>
                    <a:pt x="126" y="28"/>
                  </a:lnTo>
                  <a:lnTo>
                    <a:pt x="129" y="30"/>
                  </a:lnTo>
                  <a:lnTo>
                    <a:pt x="134" y="32"/>
                  </a:lnTo>
                  <a:lnTo>
                    <a:pt x="138" y="35"/>
                  </a:lnTo>
                  <a:lnTo>
                    <a:pt x="143" y="40"/>
                  </a:lnTo>
                  <a:lnTo>
                    <a:pt x="150" y="46"/>
                  </a:lnTo>
                  <a:lnTo>
                    <a:pt x="156" y="53"/>
                  </a:lnTo>
                  <a:lnTo>
                    <a:pt x="162" y="58"/>
                  </a:lnTo>
                  <a:lnTo>
                    <a:pt x="168" y="64"/>
                  </a:lnTo>
                  <a:lnTo>
                    <a:pt x="172" y="70"/>
                  </a:lnTo>
                  <a:lnTo>
                    <a:pt x="176" y="78"/>
                  </a:lnTo>
                  <a:lnTo>
                    <a:pt x="178" y="86"/>
                  </a:lnTo>
                  <a:lnTo>
                    <a:pt x="180" y="100"/>
                  </a:lnTo>
                  <a:lnTo>
                    <a:pt x="180" y="115"/>
                  </a:lnTo>
                  <a:lnTo>
                    <a:pt x="182" y="131"/>
                  </a:lnTo>
                  <a:lnTo>
                    <a:pt x="188" y="144"/>
                  </a:lnTo>
                  <a:lnTo>
                    <a:pt x="187" y="146"/>
                  </a:lnTo>
                  <a:lnTo>
                    <a:pt x="185" y="147"/>
                  </a:lnTo>
                  <a:lnTo>
                    <a:pt x="183" y="148"/>
                  </a:lnTo>
                  <a:lnTo>
                    <a:pt x="180" y="149"/>
                  </a:lnTo>
                  <a:lnTo>
                    <a:pt x="177" y="150"/>
                  </a:lnTo>
                  <a:lnTo>
                    <a:pt x="174" y="150"/>
                  </a:lnTo>
                  <a:lnTo>
                    <a:pt x="172" y="151"/>
                  </a:lnTo>
                  <a:lnTo>
                    <a:pt x="170" y="152"/>
                  </a:lnTo>
                  <a:lnTo>
                    <a:pt x="167" y="150"/>
                  </a:lnTo>
                  <a:lnTo>
                    <a:pt x="164" y="148"/>
                  </a:lnTo>
                  <a:lnTo>
                    <a:pt x="161" y="146"/>
                  </a:lnTo>
                  <a:lnTo>
                    <a:pt x="157" y="144"/>
                  </a:lnTo>
                  <a:lnTo>
                    <a:pt x="155" y="141"/>
                  </a:lnTo>
                  <a:lnTo>
                    <a:pt x="152" y="139"/>
                  </a:lnTo>
                  <a:lnTo>
                    <a:pt x="149" y="137"/>
                  </a:lnTo>
                  <a:lnTo>
                    <a:pt x="148" y="133"/>
                  </a:lnTo>
                  <a:lnTo>
                    <a:pt x="147" y="126"/>
                  </a:lnTo>
                  <a:lnTo>
                    <a:pt x="146" y="119"/>
                  </a:lnTo>
                  <a:lnTo>
                    <a:pt x="145" y="114"/>
                  </a:lnTo>
                  <a:lnTo>
                    <a:pt x="143" y="108"/>
                  </a:lnTo>
                  <a:lnTo>
                    <a:pt x="141" y="103"/>
                  </a:lnTo>
                  <a:lnTo>
                    <a:pt x="139" y="97"/>
                  </a:lnTo>
                  <a:lnTo>
                    <a:pt x="136" y="92"/>
                  </a:lnTo>
                  <a:lnTo>
                    <a:pt x="132" y="89"/>
                  </a:lnTo>
                  <a:lnTo>
                    <a:pt x="126" y="81"/>
                  </a:lnTo>
                  <a:lnTo>
                    <a:pt x="119" y="73"/>
                  </a:lnTo>
                  <a:lnTo>
                    <a:pt x="112" y="65"/>
                  </a:lnTo>
                  <a:lnTo>
                    <a:pt x="105" y="59"/>
                  </a:lnTo>
                  <a:lnTo>
                    <a:pt x="97" y="53"/>
                  </a:lnTo>
                  <a:lnTo>
                    <a:pt x="88" y="48"/>
                  </a:lnTo>
                  <a:lnTo>
                    <a:pt x="79" y="44"/>
                  </a:lnTo>
                  <a:lnTo>
                    <a:pt x="70" y="40"/>
                  </a:lnTo>
                  <a:lnTo>
                    <a:pt x="66" y="38"/>
                  </a:lnTo>
                  <a:lnTo>
                    <a:pt x="61" y="36"/>
                  </a:lnTo>
                  <a:lnTo>
                    <a:pt x="55" y="35"/>
                  </a:lnTo>
                  <a:lnTo>
                    <a:pt x="50" y="33"/>
                  </a:lnTo>
                  <a:lnTo>
                    <a:pt x="45" y="32"/>
                  </a:lnTo>
                  <a:lnTo>
                    <a:pt x="40" y="31"/>
                  </a:lnTo>
                  <a:lnTo>
                    <a:pt x="35" y="30"/>
                  </a:lnTo>
                  <a:lnTo>
                    <a:pt x="31" y="30"/>
                  </a:lnTo>
                  <a:lnTo>
                    <a:pt x="27" y="29"/>
                  </a:lnTo>
                  <a:lnTo>
                    <a:pt x="23" y="28"/>
                  </a:lnTo>
                  <a:lnTo>
                    <a:pt x="19" y="26"/>
                  </a:lnTo>
                  <a:lnTo>
                    <a:pt x="16" y="25"/>
                  </a:lnTo>
                  <a:lnTo>
                    <a:pt x="12" y="24"/>
                  </a:lnTo>
                  <a:lnTo>
                    <a:pt x="8" y="23"/>
                  </a:lnTo>
                  <a:lnTo>
                    <a:pt x="3" y="22"/>
                  </a:lnTo>
                  <a:lnTo>
                    <a:pt x="0" y="21"/>
                  </a:lnTo>
                  <a:lnTo>
                    <a:pt x="3" y="17"/>
                  </a:lnTo>
                  <a:lnTo>
                    <a:pt x="6" y="14"/>
                  </a:lnTo>
                  <a:lnTo>
                    <a:pt x="10" y="12"/>
                  </a:lnTo>
                  <a:lnTo>
                    <a:pt x="14" y="9"/>
                  </a:lnTo>
                  <a:lnTo>
                    <a:pt x="16" y="7"/>
                  </a:lnTo>
                  <a:lnTo>
                    <a:pt x="20" y="4"/>
                  </a:lnTo>
                  <a:lnTo>
                    <a:pt x="25" y="2"/>
                  </a:lnTo>
                  <a:lnTo>
                    <a:pt x="28" y="0"/>
                  </a:lnTo>
                  <a:lnTo>
                    <a:pt x="35" y="0"/>
                  </a:lnTo>
                  <a:lnTo>
                    <a:pt x="40" y="0"/>
                  </a:lnTo>
                  <a:lnTo>
                    <a:pt x="45" y="1"/>
                  </a:lnTo>
                  <a:lnTo>
                    <a:pt x="50" y="2"/>
                  </a:lnTo>
                  <a:lnTo>
                    <a:pt x="55" y="4"/>
                  </a:lnTo>
                  <a:lnTo>
                    <a:pt x="61" y="5"/>
                  </a:lnTo>
                  <a:lnTo>
                    <a:pt x="67" y="6"/>
                  </a:lnTo>
                  <a:lnTo>
                    <a:pt x="74" y="5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317" name="Freeform 316"/>
            <p:cNvSpPr>
              <a:spLocks/>
            </p:cNvSpPr>
            <p:nvPr/>
          </p:nvSpPr>
          <p:spPr bwMode="auto">
            <a:xfrm>
              <a:off x="3712" y="2182"/>
              <a:ext cx="165" cy="100"/>
            </a:xfrm>
            <a:custGeom>
              <a:avLst/>
              <a:gdLst/>
              <a:ahLst/>
              <a:cxnLst>
                <a:cxn ang="0">
                  <a:pos x="121" y="8"/>
                </a:cxn>
                <a:cxn ang="0">
                  <a:pos x="112" y="11"/>
                </a:cxn>
                <a:cxn ang="0">
                  <a:pos x="101" y="9"/>
                </a:cxn>
                <a:cxn ang="0">
                  <a:pos x="90" y="17"/>
                </a:cxn>
                <a:cxn ang="0">
                  <a:pos x="77" y="21"/>
                </a:cxn>
                <a:cxn ang="0">
                  <a:pos x="65" y="23"/>
                </a:cxn>
                <a:cxn ang="0">
                  <a:pos x="57" y="25"/>
                </a:cxn>
                <a:cxn ang="0">
                  <a:pos x="48" y="28"/>
                </a:cxn>
                <a:cxn ang="0">
                  <a:pos x="39" y="37"/>
                </a:cxn>
                <a:cxn ang="0">
                  <a:pos x="36" y="47"/>
                </a:cxn>
                <a:cxn ang="0">
                  <a:pos x="42" y="51"/>
                </a:cxn>
                <a:cxn ang="0">
                  <a:pos x="58" y="48"/>
                </a:cxn>
                <a:cxn ang="0">
                  <a:pos x="74" y="43"/>
                </a:cxn>
                <a:cxn ang="0">
                  <a:pos x="90" y="40"/>
                </a:cxn>
                <a:cxn ang="0">
                  <a:pos x="104" y="37"/>
                </a:cxn>
                <a:cxn ang="0">
                  <a:pos x="120" y="40"/>
                </a:cxn>
                <a:cxn ang="0">
                  <a:pos x="127" y="49"/>
                </a:cxn>
                <a:cxn ang="0">
                  <a:pos x="123" y="59"/>
                </a:cxn>
                <a:cxn ang="0">
                  <a:pos x="116" y="64"/>
                </a:cxn>
                <a:cxn ang="0">
                  <a:pos x="109" y="71"/>
                </a:cxn>
                <a:cxn ang="0">
                  <a:pos x="123" y="72"/>
                </a:cxn>
                <a:cxn ang="0">
                  <a:pos x="144" y="69"/>
                </a:cxn>
                <a:cxn ang="0">
                  <a:pos x="163" y="74"/>
                </a:cxn>
                <a:cxn ang="0">
                  <a:pos x="159" y="85"/>
                </a:cxn>
                <a:cxn ang="0">
                  <a:pos x="151" y="91"/>
                </a:cxn>
                <a:cxn ang="0">
                  <a:pos x="145" y="92"/>
                </a:cxn>
                <a:cxn ang="0">
                  <a:pos x="137" y="92"/>
                </a:cxn>
                <a:cxn ang="0">
                  <a:pos x="126" y="85"/>
                </a:cxn>
                <a:cxn ang="0">
                  <a:pos x="118" y="90"/>
                </a:cxn>
                <a:cxn ang="0">
                  <a:pos x="107" y="91"/>
                </a:cxn>
                <a:cxn ang="0">
                  <a:pos x="99" y="94"/>
                </a:cxn>
                <a:cxn ang="0">
                  <a:pos x="90" y="94"/>
                </a:cxn>
                <a:cxn ang="0">
                  <a:pos x="80" y="98"/>
                </a:cxn>
                <a:cxn ang="0">
                  <a:pos x="71" y="92"/>
                </a:cxn>
                <a:cxn ang="0">
                  <a:pos x="77" y="82"/>
                </a:cxn>
                <a:cxn ang="0">
                  <a:pos x="90" y="75"/>
                </a:cxn>
                <a:cxn ang="0">
                  <a:pos x="95" y="69"/>
                </a:cxn>
                <a:cxn ang="0">
                  <a:pos x="92" y="63"/>
                </a:cxn>
                <a:cxn ang="0">
                  <a:pos x="85" y="63"/>
                </a:cxn>
                <a:cxn ang="0">
                  <a:pos x="79" y="62"/>
                </a:cxn>
                <a:cxn ang="0">
                  <a:pos x="71" y="61"/>
                </a:cxn>
                <a:cxn ang="0">
                  <a:pos x="64" y="62"/>
                </a:cxn>
                <a:cxn ang="0">
                  <a:pos x="56" y="62"/>
                </a:cxn>
                <a:cxn ang="0">
                  <a:pos x="54" y="65"/>
                </a:cxn>
                <a:cxn ang="0">
                  <a:pos x="34" y="72"/>
                </a:cxn>
                <a:cxn ang="0">
                  <a:pos x="13" y="74"/>
                </a:cxn>
                <a:cxn ang="0">
                  <a:pos x="0" y="64"/>
                </a:cxn>
                <a:cxn ang="0">
                  <a:pos x="8" y="57"/>
                </a:cxn>
                <a:cxn ang="0">
                  <a:pos x="21" y="41"/>
                </a:cxn>
                <a:cxn ang="0">
                  <a:pos x="39" y="25"/>
                </a:cxn>
                <a:cxn ang="0">
                  <a:pos x="58" y="14"/>
                </a:cxn>
                <a:cxn ang="0">
                  <a:pos x="80" y="6"/>
                </a:cxn>
                <a:cxn ang="0">
                  <a:pos x="104" y="2"/>
                </a:cxn>
                <a:cxn ang="0">
                  <a:pos x="119" y="0"/>
                </a:cxn>
              </a:cxnLst>
              <a:rect l="0" t="0" r="r" b="b"/>
              <a:pathLst>
                <a:path w="165" h="100">
                  <a:moveTo>
                    <a:pt x="125" y="3"/>
                  </a:moveTo>
                  <a:lnTo>
                    <a:pt x="123" y="6"/>
                  </a:lnTo>
                  <a:lnTo>
                    <a:pt x="121" y="8"/>
                  </a:lnTo>
                  <a:lnTo>
                    <a:pt x="119" y="11"/>
                  </a:lnTo>
                  <a:lnTo>
                    <a:pt x="115" y="12"/>
                  </a:lnTo>
                  <a:lnTo>
                    <a:pt x="112" y="11"/>
                  </a:lnTo>
                  <a:lnTo>
                    <a:pt x="108" y="10"/>
                  </a:lnTo>
                  <a:lnTo>
                    <a:pt x="105" y="8"/>
                  </a:lnTo>
                  <a:lnTo>
                    <a:pt x="101" y="9"/>
                  </a:lnTo>
                  <a:lnTo>
                    <a:pt x="97" y="12"/>
                  </a:lnTo>
                  <a:lnTo>
                    <a:pt x="94" y="15"/>
                  </a:lnTo>
                  <a:lnTo>
                    <a:pt x="90" y="17"/>
                  </a:lnTo>
                  <a:lnTo>
                    <a:pt x="86" y="19"/>
                  </a:lnTo>
                  <a:lnTo>
                    <a:pt x="82" y="20"/>
                  </a:lnTo>
                  <a:lnTo>
                    <a:pt x="77" y="21"/>
                  </a:lnTo>
                  <a:lnTo>
                    <a:pt x="73" y="22"/>
                  </a:lnTo>
                  <a:lnTo>
                    <a:pt x="68" y="22"/>
                  </a:lnTo>
                  <a:lnTo>
                    <a:pt x="65" y="23"/>
                  </a:lnTo>
                  <a:lnTo>
                    <a:pt x="62" y="24"/>
                  </a:lnTo>
                  <a:lnTo>
                    <a:pt x="60" y="25"/>
                  </a:lnTo>
                  <a:lnTo>
                    <a:pt x="57" y="25"/>
                  </a:lnTo>
                  <a:lnTo>
                    <a:pt x="54" y="27"/>
                  </a:lnTo>
                  <a:lnTo>
                    <a:pt x="51" y="28"/>
                  </a:lnTo>
                  <a:lnTo>
                    <a:pt x="48" y="28"/>
                  </a:lnTo>
                  <a:lnTo>
                    <a:pt x="45" y="27"/>
                  </a:lnTo>
                  <a:lnTo>
                    <a:pt x="41" y="32"/>
                  </a:lnTo>
                  <a:lnTo>
                    <a:pt x="39" y="37"/>
                  </a:lnTo>
                  <a:lnTo>
                    <a:pt x="38" y="41"/>
                  </a:lnTo>
                  <a:lnTo>
                    <a:pt x="35" y="46"/>
                  </a:lnTo>
                  <a:lnTo>
                    <a:pt x="36" y="47"/>
                  </a:lnTo>
                  <a:lnTo>
                    <a:pt x="38" y="49"/>
                  </a:lnTo>
                  <a:lnTo>
                    <a:pt x="41" y="51"/>
                  </a:lnTo>
                  <a:lnTo>
                    <a:pt x="42" y="51"/>
                  </a:lnTo>
                  <a:lnTo>
                    <a:pt x="48" y="51"/>
                  </a:lnTo>
                  <a:lnTo>
                    <a:pt x="53" y="50"/>
                  </a:lnTo>
                  <a:lnTo>
                    <a:pt x="58" y="48"/>
                  </a:lnTo>
                  <a:lnTo>
                    <a:pt x="64" y="47"/>
                  </a:lnTo>
                  <a:lnTo>
                    <a:pt x="68" y="45"/>
                  </a:lnTo>
                  <a:lnTo>
                    <a:pt x="74" y="43"/>
                  </a:lnTo>
                  <a:lnTo>
                    <a:pt x="79" y="42"/>
                  </a:lnTo>
                  <a:lnTo>
                    <a:pt x="84" y="41"/>
                  </a:lnTo>
                  <a:lnTo>
                    <a:pt x="90" y="40"/>
                  </a:lnTo>
                  <a:lnTo>
                    <a:pt x="94" y="38"/>
                  </a:lnTo>
                  <a:lnTo>
                    <a:pt x="99" y="37"/>
                  </a:lnTo>
                  <a:lnTo>
                    <a:pt x="104" y="37"/>
                  </a:lnTo>
                  <a:lnTo>
                    <a:pt x="109" y="37"/>
                  </a:lnTo>
                  <a:lnTo>
                    <a:pt x="115" y="38"/>
                  </a:lnTo>
                  <a:lnTo>
                    <a:pt x="120" y="40"/>
                  </a:lnTo>
                  <a:lnTo>
                    <a:pt x="125" y="41"/>
                  </a:lnTo>
                  <a:lnTo>
                    <a:pt x="128" y="45"/>
                  </a:lnTo>
                  <a:lnTo>
                    <a:pt x="127" y="49"/>
                  </a:lnTo>
                  <a:lnTo>
                    <a:pt x="126" y="54"/>
                  </a:lnTo>
                  <a:lnTo>
                    <a:pt x="125" y="58"/>
                  </a:lnTo>
                  <a:lnTo>
                    <a:pt x="123" y="59"/>
                  </a:lnTo>
                  <a:lnTo>
                    <a:pt x="121" y="60"/>
                  </a:lnTo>
                  <a:lnTo>
                    <a:pt x="119" y="62"/>
                  </a:lnTo>
                  <a:lnTo>
                    <a:pt x="116" y="64"/>
                  </a:lnTo>
                  <a:lnTo>
                    <a:pt x="114" y="66"/>
                  </a:lnTo>
                  <a:lnTo>
                    <a:pt x="112" y="68"/>
                  </a:lnTo>
                  <a:lnTo>
                    <a:pt x="109" y="71"/>
                  </a:lnTo>
                  <a:lnTo>
                    <a:pt x="108" y="73"/>
                  </a:lnTo>
                  <a:lnTo>
                    <a:pt x="115" y="73"/>
                  </a:lnTo>
                  <a:lnTo>
                    <a:pt x="123" y="72"/>
                  </a:lnTo>
                  <a:lnTo>
                    <a:pt x="129" y="71"/>
                  </a:lnTo>
                  <a:lnTo>
                    <a:pt x="137" y="70"/>
                  </a:lnTo>
                  <a:lnTo>
                    <a:pt x="144" y="69"/>
                  </a:lnTo>
                  <a:lnTo>
                    <a:pt x="150" y="69"/>
                  </a:lnTo>
                  <a:lnTo>
                    <a:pt x="157" y="71"/>
                  </a:lnTo>
                  <a:lnTo>
                    <a:pt x="163" y="74"/>
                  </a:lnTo>
                  <a:lnTo>
                    <a:pt x="164" y="78"/>
                  </a:lnTo>
                  <a:lnTo>
                    <a:pt x="162" y="82"/>
                  </a:lnTo>
                  <a:lnTo>
                    <a:pt x="159" y="85"/>
                  </a:lnTo>
                  <a:lnTo>
                    <a:pt x="155" y="88"/>
                  </a:lnTo>
                  <a:lnTo>
                    <a:pt x="153" y="90"/>
                  </a:lnTo>
                  <a:lnTo>
                    <a:pt x="151" y="91"/>
                  </a:lnTo>
                  <a:lnTo>
                    <a:pt x="149" y="91"/>
                  </a:lnTo>
                  <a:lnTo>
                    <a:pt x="148" y="92"/>
                  </a:lnTo>
                  <a:lnTo>
                    <a:pt x="145" y="92"/>
                  </a:lnTo>
                  <a:lnTo>
                    <a:pt x="142" y="92"/>
                  </a:lnTo>
                  <a:lnTo>
                    <a:pt x="139" y="92"/>
                  </a:lnTo>
                  <a:lnTo>
                    <a:pt x="137" y="92"/>
                  </a:lnTo>
                  <a:lnTo>
                    <a:pt x="133" y="90"/>
                  </a:lnTo>
                  <a:lnTo>
                    <a:pt x="129" y="87"/>
                  </a:lnTo>
                  <a:lnTo>
                    <a:pt x="126" y="85"/>
                  </a:lnTo>
                  <a:lnTo>
                    <a:pt x="122" y="84"/>
                  </a:lnTo>
                  <a:lnTo>
                    <a:pt x="120" y="88"/>
                  </a:lnTo>
                  <a:lnTo>
                    <a:pt x="118" y="90"/>
                  </a:lnTo>
                  <a:lnTo>
                    <a:pt x="114" y="91"/>
                  </a:lnTo>
                  <a:lnTo>
                    <a:pt x="111" y="91"/>
                  </a:lnTo>
                  <a:lnTo>
                    <a:pt x="107" y="91"/>
                  </a:lnTo>
                  <a:lnTo>
                    <a:pt x="104" y="91"/>
                  </a:lnTo>
                  <a:lnTo>
                    <a:pt x="101" y="91"/>
                  </a:lnTo>
                  <a:lnTo>
                    <a:pt x="99" y="94"/>
                  </a:lnTo>
                  <a:lnTo>
                    <a:pt x="96" y="93"/>
                  </a:lnTo>
                  <a:lnTo>
                    <a:pt x="93" y="93"/>
                  </a:lnTo>
                  <a:lnTo>
                    <a:pt x="90" y="94"/>
                  </a:lnTo>
                  <a:lnTo>
                    <a:pt x="86" y="96"/>
                  </a:lnTo>
                  <a:lnTo>
                    <a:pt x="83" y="97"/>
                  </a:lnTo>
                  <a:lnTo>
                    <a:pt x="80" y="98"/>
                  </a:lnTo>
                  <a:lnTo>
                    <a:pt x="76" y="99"/>
                  </a:lnTo>
                  <a:lnTo>
                    <a:pt x="72" y="98"/>
                  </a:lnTo>
                  <a:lnTo>
                    <a:pt x="71" y="92"/>
                  </a:lnTo>
                  <a:lnTo>
                    <a:pt x="72" y="88"/>
                  </a:lnTo>
                  <a:lnTo>
                    <a:pt x="74" y="84"/>
                  </a:lnTo>
                  <a:lnTo>
                    <a:pt x="77" y="82"/>
                  </a:lnTo>
                  <a:lnTo>
                    <a:pt x="81" y="80"/>
                  </a:lnTo>
                  <a:lnTo>
                    <a:pt x="86" y="78"/>
                  </a:lnTo>
                  <a:lnTo>
                    <a:pt x="90" y="75"/>
                  </a:lnTo>
                  <a:lnTo>
                    <a:pt x="93" y="72"/>
                  </a:lnTo>
                  <a:lnTo>
                    <a:pt x="94" y="70"/>
                  </a:lnTo>
                  <a:lnTo>
                    <a:pt x="95" y="69"/>
                  </a:lnTo>
                  <a:lnTo>
                    <a:pt x="95" y="67"/>
                  </a:lnTo>
                  <a:lnTo>
                    <a:pt x="94" y="65"/>
                  </a:lnTo>
                  <a:lnTo>
                    <a:pt x="92" y="63"/>
                  </a:lnTo>
                  <a:lnTo>
                    <a:pt x="90" y="63"/>
                  </a:lnTo>
                  <a:lnTo>
                    <a:pt x="87" y="63"/>
                  </a:lnTo>
                  <a:lnTo>
                    <a:pt x="85" y="63"/>
                  </a:lnTo>
                  <a:lnTo>
                    <a:pt x="83" y="63"/>
                  </a:lnTo>
                  <a:lnTo>
                    <a:pt x="80" y="63"/>
                  </a:lnTo>
                  <a:lnTo>
                    <a:pt x="79" y="62"/>
                  </a:lnTo>
                  <a:lnTo>
                    <a:pt x="77" y="61"/>
                  </a:lnTo>
                  <a:lnTo>
                    <a:pt x="74" y="61"/>
                  </a:lnTo>
                  <a:lnTo>
                    <a:pt x="71" y="61"/>
                  </a:lnTo>
                  <a:lnTo>
                    <a:pt x="68" y="61"/>
                  </a:lnTo>
                  <a:lnTo>
                    <a:pt x="67" y="62"/>
                  </a:lnTo>
                  <a:lnTo>
                    <a:pt x="64" y="62"/>
                  </a:lnTo>
                  <a:lnTo>
                    <a:pt x="62" y="62"/>
                  </a:lnTo>
                  <a:lnTo>
                    <a:pt x="58" y="62"/>
                  </a:lnTo>
                  <a:lnTo>
                    <a:pt x="56" y="62"/>
                  </a:lnTo>
                  <a:lnTo>
                    <a:pt x="55" y="63"/>
                  </a:lnTo>
                  <a:lnTo>
                    <a:pt x="55" y="64"/>
                  </a:lnTo>
                  <a:lnTo>
                    <a:pt x="54" y="65"/>
                  </a:lnTo>
                  <a:lnTo>
                    <a:pt x="47" y="66"/>
                  </a:lnTo>
                  <a:lnTo>
                    <a:pt x="41" y="69"/>
                  </a:lnTo>
                  <a:lnTo>
                    <a:pt x="34" y="72"/>
                  </a:lnTo>
                  <a:lnTo>
                    <a:pt x="27" y="74"/>
                  </a:lnTo>
                  <a:lnTo>
                    <a:pt x="19" y="75"/>
                  </a:lnTo>
                  <a:lnTo>
                    <a:pt x="13" y="74"/>
                  </a:lnTo>
                  <a:lnTo>
                    <a:pt x="6" y="73"/>
                  </a:lnTo>
                  <a:lnTo>
                    <a:pt x="0" y="68"/>
                  </a:lnTo>
                  <a:lnTo>
                    <a:pt x="0" y="64"/>
                  </a:lnTo>
                  <a:lnTo>
                    <a:pt x="3" y="62"/>
                  </a:lnTo>
                  <a:lnTo>
                    <a:pt x="6" y="59"/>
                  </a:lnTo>
                  <a:lnTo>
                    <a:pt x="8" y="57"/>
                  </a:lnTo>
                  <a:lnTo>
                    <a:pt x="12" y="51"/>
                  </a:lnTo>
                  <a:lnTo>
                    <a:pt x="16" y="45"/>
                  </a:lnTo>
                  <a:lnTo>
                    <a:pt x="21" y="41"/>
                  </a:lnTo>
                  <a:lnTo>
                    <a:pt x="27" y="35"/>
                  </a:lnTo>
                  <a:lnTo>
                    <a:pt x="32" y="30"/>
                  </a:lnTo>
                  <a:lnTo>
                    <a:pt x="39" y="25"/>
                  </a:lnTo>
                  <a:lnTo>
                    <a:pt x="44" y="22"/>
                  </a:lnTo>
                  <a:lnTo>
                    <a:pt x="51" y="17"/>
                  </a:lnTo>
                  <a:lnTo>
                    <a:pt x="58" y="14"/>
                  </a:lnTo>
                  <a:lnTo>
                    <a:pt x="65" y="10"/>
                  </a:lnTo>
                  <a:lnTo>
                    <a:pt x="72" y="8"/>
                  </a:lnTo>
                  <a:lnTo>
                    <a:pt x="80" y="6"/>
                  </a:lnTo>
                  <a:lnTo>
                    <a:pt x="88" y="4"/>
                  </a:lnTo>
                  <a:lnTo>
                    <a:pt x="96" y="3"/>
                  </a:lnTo>
                  <a:lnTo>
                    <a:pt x="104" y="2"/>
                  </a:lnTo>
                  <a:lnTo>
                    <a:pt x="113" y="2"/>
                  </a:lnTo>
                  <a:lnTo>
                    <a:pt x="115" y="0"/>
                  </a:lnTo>
                  <a:lnTo>
                    <a:pt x="119" y="0"/>
                  </a:lnTo>
                  <a:lnTo>
                    <a:pt x="122" y="2"/>
                  </a:lnTo>
                  <a:lnTo>
                    <a:pt x="125" y="3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318" name="Freeform 317"/>
            <p:cNvSpPr>
              <a:spLocks/>
            </p:cNvSpPr>
            <p:nvPr/>
          </p:nvSpPr>
          <p:spPr bwMode="auto">
            <a:xfrm>
              <a:off x="2714" y="2236"/>
              <a:ext cx="642" cy="156"/>
            </a:xfrm>
            <a:custGeom>
              <a:avLst/>
              <a:gdLst/>
              <a:ahLst/>
              <a:cxnLst>
                <a:cxn ang="0">
                  <a:pos x="433" y="14"/>
                </a:cxn>
                <a:cxn ang="0">
                  <a:pos x="472" y="40"/>
                </a:cxn>
                <a:cxn ang="0">
                  <a:pos x="528" y="55"/>
                </a:cxn>
                <a:cxn ang="0">
                  <a:pos x="568" y="73"/>
                </a:cxn>
                <a:cxn ang="0">
                  <a:pos x="517" y="110"/>
                </a:cxn>
                <a:cxn ang="0">
                  <a:pos x="534" y="117"/>
                </a:cxn>
                <a:cxn ang="0">
                  <a:pos x="578" y="104"/>
                </a:cxn>
                <a:cxn ang="0">
                  <a:pos x="591" y="72"/>
                </a:cxn>
                <a:cxn ang="0">
                  <a:pos x="618" y="54"/>
                </a:cxn>
                <a:cxn ang="0">
                  <a:pos x="639" y="58"/>
                </a:cxn>
                <a:cxn ang="0">
                  <a:pos x="627" y="87"/>
                </a:cxn>
                <a:cxn ang="0">
                  <a:pos x="574" y="117"/>
                </a:cxn>
                <a:cxn ang="0">
                  <a:pos x="511" y="135"/>
                </a:cxn>
                <a:cxn ang="0">
                  <a:pos x="481" y="137"/>
                </a:cxn>
                <a:cxn ang="0">
                  <a:pos x="470" y="128"/>
                </a:cxn>
                <a:cxn ang="0">
                  <a:pos x="444" y="133"/>
                </a:cxn>
                <a:cxn ang="0">
                  <a:pos x="409" y="138"/>
                </a:cxn>
                <a:cxn ang="0">
                  <a:pos x="370" y="138"/>
                </a:cxn>
                <a:cxn ang="0">
                  <a:pos x="327" y="136"/>
                </a:cxn>
                <a:cxn ang="0">
                  <a:pos x="309" y="132"/>
                </a:cxn>
                <a:cxn ang="0">
                  <a:pos x="293" y="131"/>
                </a:cxn>
                <a:cxn ang="0">
                  <a:pos x="267" y="131"/>
                </a:cxn>
                <a:cxn ang="0">
                  <a:pos x="243" y="131"/>
                </a:cxn>
                <a:cxn ang="0">
                  <a:pos x="209" y="134"/>
                </a:cxn>
                <a:cxn ang="0">
                  <a:pos x="171" y="138"/>
                </a:cxn>
                <a:cxn ang="0">
                  <a:pos x="139" y="148"/>
                </a:cxn>
                <a:cxn ang="0">
                  <a:pos x="117" y="151"/>
                </a:cxn>
                <a:cxn ang="0">
                  <a:pos x="77" y="155"/>
                </a:cxn>
                <a:cxn ang="0">
                  <a:pos x="40" y="146"/>
                </a:cxn>
                <a:cxn ang="0">
                  <a:pos x="9" y="138"/>
                </a:cxn>
                <a:cxn ang="0">
                  <a:pos x="11" y="124"/>
                </a:cxn>
                <a:cxn ang="0">
                  <a:pos x="55" y="121"/>
                </a:cxn>
                <a:cxn ang="0">
                  <a:pos x="117" y="133"/>
                </a:cxn>
                <a:cxn ang="0">
                  <a:pos x="171" y="126"/>
                </a:cxn>
                <a:cxn ang="0">
                  <a:pos x="199" y="118"/>
                </a:cxn>
                <a:cxn ang="0">
                  <a:pos x="240" y="115"/>
                </a:cxn>
                <a:cxn ang="0">
                  <a:pos x="307" y="113"/>
                </a:cxn>
                <a:cxn ang="0">
                  <a:pos x="340" y="97"/>
                </a:cxn>
                <a:cxn ang="0">
                  <a:pos x="352" y="111"/>
                </a:cxn>
                <a:cxn ang="0">
                  <a:pos x="373" y="120"/>
                </a:cxn>
                <a:cxn ang="0">
                  <a:pos x="412" y="115"/>
                </a:cxn>
                <a:cxn ang="0">
                  <a:pos x="429" y="117"/>
                </a:cxn>
                <a:cxn ang="0">
                  <a:pos x="453" y="121"/>
                </a:cxn>
                <a:cxn ang="0">
                  <a:pos x="490" y="109"/>
                </a:cxn>
                <a:cxn ang="0">
                  <a:pos x="522" y="79"/>
                </a:cxn>
                <a:cxn ang="0">
                  <a:pos x="498" y="67"/>
                </a:cxn>
                <a:cxn ang="0">
                  <a:pos x="447" y="65"/>
                </a:cxn>
                <a:cxn ang="0">
                  <a:pos x="424" y="38"/>
                </a:cxn>
                <a:cxn ang="0">
                  <a:pos x="402" y="28"/>
                </a:cxn>
                <a:cxn ang="0">
                  <a:pos x="374" y="21"/>
                </a:cxn>
                <a:cxn ang="0">
                  <a:pos x="341" y="12"/>
                </a:cxn>
                <a:cxn ang="0">
                  <a:pos x="316" y="5"/>
                </a:cxn>
                <a:cxn ang="0">
                  <a:pos x="337" y="1"/>
                </a:cxn>
                <a:cxn ang="0">
                  <a:pos x="372" y="2"/>
                </a:cxn>
              </a:cxnLst>
              <a:rect l="0" t="0" r="r" b="b"/>
              <a:pathLst>
                <a:path w="642" h="156">
                  <a:moveTo>
                    <a:pt x="390" y="5"/>
                  </a:moveTo>
                  <a:lnTo>
                    <a:pt x="398" y="5"/>
                  </a:lnTo>
                  <a:lnTo>
                    <a:pt x="405" y="6"/>
                  </a:lnTo>
                  <a:lnTo>
                    <a:pt x="412" y="8"/>
                  </a:lnTo>
                  <a:lnTo>
                    <a:pt x="419" y="9"/>
                  </a:lnTo>
                  <a:lnTo>
                    <a:pt x="426" y="12"/>
                  </a:lnTo>
                  <a:lnTo>
                    <a:pt x="433" y="14"/>
                  </a:lnTo>
                  <a:lnTo>
                    <a:pt x="441" y="16"/>
                  </a:lnTo>
                  <a:lnTo>
                    <a:pt x="449" y="17"/>
                  </a:lnTo>
                  <a:lnTo>
                    <a:pt x="456" y="19"/>
                  </a:lnTo>
                  <a:lnTo>
                    <a:pt x="462" y="23"/>
                  </a:lnTo>
                  <a:lnTo>
                    <a:pt x="466" y="28"/>
                  </a:lnTo>
                  <a:lnTo>
                    <a:pt x="469" y="35"/>
                  </a:lnTo>
                  <a:lnTo>
                    <a:pt x="472" y="40"/>
                  </a:lnTo>
                  <a:lnTo>
                    <a:pt x="476" y="46"/>
                  </a:lnTo>
                  <a:lnTo>
                    <a:pt x="480" y="51"/>
                  </a:lnTo>
                  <a:lnTo>
                    <a:pt x="486" y="54"/>
                  </a:lnTo>
                  <a:lnTo>
                    <a:pt x="496" y="56"/>
                  </a:lnTo>
                  <a:lnTo>
                    <a:pt x="506" y="56"/>
                  </a:lnTo>
                  <a:lnTo>
                    <a:pt x="517" y="56"/>
                  </a:lnTo>
                  <a:lnTo>
                    <a:pt x="528" y="55"/>
                  </a:lnTo>
                  <a:lnTo>
                    <a:pt x="539" y="55"/>
                  </a:lnTo>
                  <a:lnTo>
                    <a:pt x="549" y="57"/>
                  </a:lnTo>
                  <a:lnTo>
                    <a:pt x="559" y="60"/>
                  </a:lnTo>
                  <a:lnTo>
                    <a:pt x="568" y="64"/>
                  </a:lnTo>
                  <a:lnTo>
                    <a:pt x="568" y="67"/>
                  </a:lnTo>
                  <a:lnTo>
                    <a:pt x="569" y="71"/>
                  </a:lnTo>
                  <a:lnTo>
                    <a:pt x="568" y="73"/>
                  </a:lnTo>
                  <a:lnTo>
                    <a:pt x="565" y="75"/>
                  </a:lnTo>
                  <a:lnTo>
                    <a:pt x="559" y="83"/>
                  </a:lnTo>
                  <a:lnTo>
                    <a:pt x="552" y="90"/>
                  </a:lnTo>
                  <a:lnTo>
                    <a:pt x="544" y="95"/>
                  </a:lnTo>
                  <a:lnTo>
                    <a:pt x="535" y="100"/>
                  </a:lnTo>
                  <a:lnTo>
                    <a:pt x="526" y="105"/>
                  </a:lnTo>
                  <a:lnTo>
                    <a:pt x="517" y="110"/>
                  </a:lnTo>
                  <a:lnTo>
                    <a:pt x="508" y="116"/>
                  </a:lnTo>
                  <a:lnTo>
                    <a:pt x="501" y="120"/>
                  </a:lnTo>
                  <a:lnTo>
                    <a:pt x="508" y="120"/>
                  </a:lnTo>
                  <a:lnTo>
                    <a:pt x="514" y="119"/>
                  </a:lnTo>
                  <a:lnTo>
                    <a:pt x="521" y="118"/>
                  </a:lnTo>
                  <a:lnTo>
                    <a:pt x="527" y="118"/>
                  </a:lnTo>
                  <a:lnTo>
                    <a:pt x="534" y="117"/>
                  </a:lnTo>
                  <a:lnTo>
                    <a:pt x="541" y="116"/>
                  </a:lnTo>
                  <a:lnTo>
                    <a:pt x="547" y="116"/>
                  </a:lnTo>
                  <a:lnTo>
                    <a:pt x="553" y="114"/>
                  </a:lnTo>
                  <a:lnTo>
                    <a:pt x="560" y="112"/>
                  </a:lnTo>
                  <a:lnTo>
                    <a:pt x="566" y="110"/>
                  </a:lnTo>
                  <a:lnTo>
                    <a:pt x="572" y="107"/>
                  </a:lnTo>
                  <a:lnTo>
                    <a:pt x="578" y="104"/>
                  </a:lnTo>
                  <a:lnTo>
                    <a:pt x="583" y="100"/>
                  </a:lnTo>
                  <a:lnTo>
                    <a:pt x="588" y="96"/>
                  </a:lnTo>
                  <a:lnTo>
                    <a:pt x="592" y="91"/>
                  </a:lnTo>
                  <a:lnTo>
                    <a:pt x="597" y="87"/>
                  </a:lnTo>
                  <a:lnTo>
                    <a:pt x="596" y="82"/>
                  </a:lnTo>
                  <a:lnTo>
                    <a:pt x="593" y="77"/>
                  </a:lnTo>
                  <a:lnTo>
                    <a:pt x="591" y="72"/>
                  </a:lnTo>
                  <a:lnTo>
                    <a:pt x="592" y="66"/>
                  </a:lnTo>
                  <a:lnTo>
                    <a:pt x="596" y="65"/>
                  </a:lnTo>
                  <a:lnTo>
                    <a:pt x="599" y="62"/>
                  </a:lnTo>
                  <a:lnTo>
                    <a:pt x="604" y="60"/>
                  </a:lnTo>
                  <a:lnTo>
                    <a:pt x="608" y="58"/>
                  </a:lnTo>
                  <a:lnTo>
                    <a:pt x="614" y="57"/>
                  </a:lnTo>
                  <a:lnTo>
                    <a:pt x="618" y="54"/>
                  </a:lnTo>
                  <a:lnTo>
                    <a:pt x="621" y="53"/>
                  </a:lnTo>
                  <a:lnTo>
                    <a:pt x="625" y="49"/>
                  </a:lnTo>
                  <a:lnTo>
                    <a:pt x="629" y="49"/>
                  </a:lnTo>
                  <a:lnTo>
                    <a:pt x="633" y="49"/>
                  </a:lnTo>
                  <a:lnTo>
                    <a:pt x="636" y="51"/>
                  </a:lnTo>
                  <a:lnTo>
                    <a:pt x="638" y="53"/>
                  </a:lnTo>
                  <a:lnTo>
                    <a:pt x="639" y="58"/>
                  </a:lnTo>
                  <a:lnTo>
                    <a:pt x="640" y="62"/>
                  </a:lnTo>
                  <a:lnTo>
                    <a:pt x="641" y="66"/>
                  </a:lnTo>
                  <a:lnTo>
                    <a:pt x="640" y="70"/>
                  </a:lnTo>
                  <a:lnTo>
                    <a:pt x="637" y="74"/>
                  </a:lnTo>
                  <a:lnTo>
                    <a:pt x="634" y="79"/>
                  </a:lnTo>
                  <a:lnTo>
                    <a:pt x="631" y="84"/>
                  </a:lnTo>
                  <a:lnTo>
                    <a:pt x="627" y="87"/>
                  </a:lnTo>
                  <a:lnTo>
                    <a:pt x="620" y="91"/>
                  </a:lnTo>
                  <a:lnTo>
                    <a:pt x="613" y="96"/>
                  </a:lnTo>
                  <a:lnTo>
                    <a:pt x="605" y="102"/>
                  </a:lnTo>
                  <a:lnTo>
                    <a:pt x="598" y="106"/>
                  </a:lnTo>
                  <a:lnTo>
                    <a:pt x="590" y="110"/>
                  </a:lnTo>
                  <a:lnTo>
                    <a:pt x="582" y="115"/>
                  </a:lnTo>
                  <a:lnTo>
                    <a:pt x="574" y="117"/>
                  </a:lnTo>
                  <a:lnTo>
                    <a:pt x="565" y="121"/>
                  </a:lnTo>
                  <a:lnTo>
                    <a:pt x="557" y="124"/>
                  </a:lnTo>
                  <a:lnTo>
                    <a:pt x="548" y="127"/>
                  </a:lnTo>
                  <a:lnTo>
                    <a:pt x="539" y="130"/>
                  </a:lnTo>
                  <a:lnTo>
                    <a:pt x="530" y="132"/>
                  </a:lnTo>
                  <a:lnTo>
                    <a:pt x="521" y="134"/>
                  </a:lnTo>
                  <a:lnTo>
                    <a:pt x="511" y="135"/>
                  </a:lnTo>
                  <a:lnTo>
                    <a:pt x="501" y="136"/>
                  </a:lnTo>
                  <a:lnTo>
                    <a:pt x="492" y="137"/>
                  </a:lnTo>
                  <a:lnTo>
                    <a:pt x="490" y="137"/>
                  </a:lnTo>
                  <a:lnTo>
                    <a:pt x="488" y="137"/>
                  </a:lnTo>
                  <a:lnTo>
                    <a:pt x="486" y="137"/>
                  </a:lnTo>
                  <a:lnTo>
                    <a:pt x="484" y="137"/>
                  </a:lnTo>
                  <a:lnTo>
                    <a:pt x="481" y="137"/>
                  </a:lnTo>
                  <a:lnTo>
                    <a:pt x="480" y="137"/>
                  </a:lnTo>
                  <a:lnTo>
                    <a:pt x="478" y="137"/>
                  </a:lnTo>
                  <a:lnTo>
                    <a:pt x="476" y="136"/>
                  </a:lnTo>
                  <a:lnTo>
                    <a:pt x="476" y="131"/>
                  </a:lnTo>
                  <a:lnTo>
                    <a:pt x="475" y="129"/>
                  </a:lnTo>
                  <a:lnTo>
                    <a:pt x="473" y="128"/>
                  </a:lnTo>
                  <a:lnTo>
                    <a:pt x="470" y="128"/>
                  </a:lnTo>
                  <a:lnTo>
                    <a:pt x="466" y="129"/>
                  </a:lnTo>
                  <a:lnTo>
                    <a:pt x="463" y="130"/>
                  </a:lnTo>
                  <a:lnTo>
                    <a:pt x="460" y="131"/>
                  </a:lnTo>
                  <a:lnTo>
                    <a:pt x="458" y="131"/>
                  </a:lnTo>
                  <a:lnTo>
                    <a:pt x="453" y="132"/>
                  </a:lnTo>
                  <a:lnTo>
                    <a:pt x="448" y="133"/>
                  </a:lnTo>
                  <a:lnTo>
                    <a:pt x="444" y="133"/>
                  </a:lnTo>
                  <a:lnTo>
                    <a:pt x="439" y="134"/>
                  </a:lnTo>
                  <a:lnTo>
                    <a:pt x="434" y="135"/>
                  </a:lnTo>
                  <a:lnTo>
                    <a:pt x="429" y="135"/>
                  </a:lnTo>
                  <a:lnTo>
                    <a:pt x="425" y="136"/>
                  </a:lnTo>
                  <a:lnTo>
                    <a:pt x="421" y="138"/>
                  </a:lnTo>
                  <a:lnTo>
                    <a:pt x="415" y="138"/>
                  </a:lnTo>
                  <a:lnTo>
                    <a:pt x="409" y="138"/>
                  </a:lnTo>
                  <a:lnTo>
                    <a:pt x="404" y="138"/>
                  </a:lnTo>
                  <a:lnTo>
                    <a:pt x="398" y="138"/>
                  </a:lnTo>
                  <a:lnTo>
                    <a:pt x="392" y="138"/>
                  </a:lnTo>
                  <a:lnTo>
                    <a:pt x="386" y="138"/>
                  </a:lnTo>
                  <a:lnTo>
                    <a:pt x="380" y="138"/>
                  </a:lnTo>
                  <a:lnTo>
                    <a:pt x="375" y="138"/>
                  </a:lnTo>
                  <a:lnTo>
                    <a:pt x="370" y="138"/>
                  </a:lnTo>
                  <a:lnTo>
                    <a:pt x="363" y="137"/>
                  </a:lnTo>
                  <a:lnTo>
                    <a:pt x="358" y="137"/>
                  </a:lnTo>
                  <a:lnTo>
                    <a:pt x="352" y="137"/>
                  </a:lnTo>
                  <a:lnTo>
                    <a:pt x="346" y="137"/>
                  </a:lnTo>
                  <a:lnTo>
                    <a:pt x="340" y="136"/>
                  </a:lnTo>
                  <a:lnTo>
                    <a:pt x="334" y="136"/>
                  </a:lnTo>
                  <a:lnTo>
                    <a:pt x="327" y="136"/>
                  </a:lnTo>
                  <a:lnTo>
                    <a:pt x="325" y="136"/>
                  </a:lnTo>
                  <a:lnTo>
                    <a:pt x="323" y="135"/>
                  </a:lnTo>
                  <a:lnTo>
                    <a:pt x="320" y="135"/>
                  </a:lnTo>
                  <a:lnTo>
                    <a:pt x="317" y="134"/>
                  </a:lnTo>
                  <a:lnTo>
                    <a:pt x="314" y="134"/>
                  </a:lnTo>
                  <a:lnTo>
                    <a:pt x="312" y="133"/>
                  </a:lnTo>
                  <a:lnTo>
                    <a:pt x="309" y="132"/>
                  </a:lnTo>
                  <a:lnTo>
                    <a:pt x="307" y="131"/>
                  </a:lnTo>
                  <a:lnTo>
                    <a:pt x="306" y="133"/>
                  </a:lnTo>
                  <a:lnTo>
                    <a:pt x="305" y="133"/>
                  </a:lnTo>
                  <a:lnTo>
                    <a:pt x="305" y="134"/>
                  </a:lnTo>
                  <a:lnTo>
                    <a:pt x="301" y="133"/>
                  </a:lnTo>
                  <a:lnTo>
                    <a:pt x="297" y="133"/>
                  </a:lnTo>
                  <a:lnTo>
                    <a:pt x="293" y="131"/>
                  </a:lnTo>
                  <a:lnTo>
                    <a:pt x="290" y="130"/>
                  </a:lnTo>
                  <a:lnTo>
                    <a:pt x="286" y="129"/>
                  </a:lnTo>
                  <a:lnTo>
                    <a:pt x="282" y="129"/>
                  </a:lnTo>
                  <a:lnTo>
                    <a:pt x="278" y="130"/>
                  </a:lnTo>
                  <a:lnTo>
                    <a:pt x="274" y="131"/>
                  </a:lnTo>
                  <a:lnTo>
                    <a:pt x="271" y="130"/>
                  </a:lnTo>
                  <a:lnTo>
                    <a:pt x="267" y="131"/>
                  </a:lnTo>
                  <a:lnTo>
                    <a:pt x="264" y="132"/>
                  </a:lnTo>
                  <a:lnTo>
                    <a:pt x="260" y="134"/>
                  </a:lnTo>
                  <a:lnTo>
                    <a:pt x="257" y="131"/>
                  </a:lnTo>
                  <a:lnTo>
                    <a:pt x="253" y="130"/>
                  </a:lnTo>
                  <a:lnTo>
                    <a:pt x="250" y="130"/>
                  </a:lnTo>
                  <a:lnTo>
                    <a:pt x="246" y="130"/>
                  </a:lnTo>
                  <a:lnTo>
                    <a:pt x="243" y="131"/>
                  </a:lnTo>
                  <a:lnTo>
                    <a:pt x="239" y="131"/>
                  </a:lnTo>
                  <a:lnTo>
                    <a:pt x="235" y="131"/>
                  </a:lnTo>
                  <a:lnTo>
                    <a:pt x="231" y="129"/>
                  </a:lnTo>
                  <a:lnTo>
                    <a:pt x="226" y="130"/>
                  </a:lnTo>
                  <a:lnTo>
                    <a:pt x="220" y="131"/>
                  </a:lnTo>
                  <a:lnTo>
                    <a:pt x="214" y="133"/>
                  </a:lnTo>
                  <a:lnTo>
                    <a:pt x="209" y="134"/>
                  </a:lnTo>
                  <a:lnTo>
                    <a:pt x="204" y="134"/>
                  </a:lnTo>
                  <a:lnTo>
                    <a:pt x="198" y="135"/>
                  </a:lnTo>
                  <a:lnTo>
                    <a:pt x="193" y="135"/>
                  </a:lnTo>
                  <a:lnTo>
                    <a:pt x="187" y="136"/>
                  </a:lnTo>
                  <a:lnTo>
                    <a:pt x="181" y="137"/>
                  </a:lnTo>
                  <a:lnTo>
                    <a:pt x="177" y="137"/>
                  </a:lnTo>
                  <a:lnTo>
                    <a:pt x="171" y="138"/>
                  </a:lnTo>
                  <a:lnTo>
                    <a:pt x="166" y="140"/>
                  </a:lnTo>
                  <a:lnTo>
                    <a:pt x="160" y="141"/>
                  </a:lnTo>
                  <a:lnTo>
                    <a:pt x="156" y="142"/>
                  </a:lnTo>
                  <a:lnTo>
                    <a:pt x="151" y="144"/>
                  </a:lnTo>
                  <a:lnTo>
                    <a:pt x="146" y="146"/>
                  </a:lnTo>
                  <a:lnTo>
                    <a:pt x="142" y="148"/>
                  </a:lnTo>
                  <a:lnTo>
                    <a:pt x="139" y="148"/>
                  </a:lnTo>
                  <a:lnTo>
                    <a:pt x="135" y="148"/>
                  </a:lnTo>
                  <a:lnTo>
                    <a:pt x="132" y="147"/>
                  </a:lnTo>
                  <a:lnTo>
                    <a:pt x="130" y="147"/>
                  </a:lnTo>
                  <a:lnTo>
                    <a:pt x="127" y="148"/>
                  </a:lnTo>
                  <a:lnTo>
                    <a:pt x="125" y="150"/>
                  </a:lnTo>
                  <a:lnTo>
                    <a:pt x="123" y="153"/>
                  </a:lnTo>
                  <a:lnTo>
                    <a:pt x="117" y="151"/>
                  </a:lnTo>
                  <a:lnTo>
                    <a:pt x="111" y="150"/>
                  </a:lnTo>
                  <a:lnTo>
                    <a:pt x="106" y="150"/>
                  </a:lnTo>
                  <a:lnTo>
                    <a:pt x="101" y="152"/>
                  </a:lnTo>
                  <a:lnTo>
                    <a:pt x="95" y="154"/>
                  </a:lnTo>
                  <a:lnTo>
                    <a:pt x="90" y="155"/>
                  </a:lnTo>
                  <a:lnTo>
                    <a:pt x="84" y="155"/>
                  </a:lnTo>
                  <a:lnTo>
                    <a:pt x="77" y="155"/>
                  </a:lnTo>
                  <a:lnTo>
                    <a:pt x="71" y="154"/>
                  </a:lnTo>
                  <a:lnTo>
                    <a:pt x="66" y="153"/>
                  </a:lnTo>
                  <a:lnTo>
                    <a:pt x="61" y="152"/>
                  </a:lnTo>
                  <a:lnTo>
                    <a:pt x="55" y="151"/>
                  </a:lnTo>
                  <a:lnTo>
                    <a:pt x="51" y="150"/>
                  </a:lnTo>
                  <a:lnTo>
                    <a:pt x="45" y="148"/>
                  </a:lnTo>
                  <a:lnTo>
                    <a:pt x="40" y="146"/>
                  </a:lnTo>
                  <a:lnTo>
                    <a:pt x="36" y="143"/>
                  </a:lnTo>
                  <a:lnTo>
                    <a:pt x="31" y="143"/>
                  </a:lnTo>
                  <a:lnTo>
                    <a:pt x="26" y="143"/>
                  </a:lnTo>
                  <a:lnTo>
                    <a:pt x="22" y="143"/>
                  </a:lnTo>
                  <a:lnTo>
                    <a:pt x="17" y="142"/>
                  </a:lnTo>
                  <a:lnTo>
                    <a:pt x="13" y="140"/>
                  </a:lnTo>
                  <a:lnTo>
                    <a:pt x="9" y="138"/>
                  </a:lnTo>
                  <a:lnTo>
                    <a:pt x="5" y="136"/>
                  </a:lnTo>
                  <a:lnTo>
                    <a:pt x="0" y="134"/>
                  </a:lnTo>
                  <a:lnTo>
                    <a:pt x="0" y="130"/>
                  </a:lnTo>
                  <a:lnTo>
                    <a:pt x="2" y="128"/>
                  </a:lnTo>
                  <a:lnTo>
                    <a:pt x="6" y="127"/>
                  </a:lnTo>
                  <a:lnTo>
                    <a:pt x="9" y="126"/>
                  </a:lnTo>
                  <a:lnTo>
                    <a:pt x="11" y="124"/>
                  </a:lnTo>
                  <a:lnTo>
                    <a:pt x="15" y="124"/>
                  </a:lnTo>
                  <a:lnTo>
                    <a:pt x="18" y="122"/>
                  </a:lnTo>
                  <a:lnTo>
                    <a:pt x="20" y="120"/>
                  </a:lnTo>
                  <a:lnTo>
                    <a:pt x="29" y="118"/>
                  </a:lnTo>
                  <a:lnTo>
                    <a:pt x="38" y="117"/>
                  </a:lnTo>
                  <a:lnTo>
                    <a:pt x="46" y="118"/>
                  </a:lnTo>
                  <a:lnTo>
                    <a:pt x="55" y="121"/>
                  </a:lnTo>
                  <a:lnTo>
                    <a:pt x="63" y="124"/>
                  </a:lnTo>
                  <a:lnTo>
                    <a:pt x="72" y="126"/>
                  </a:lnTo>
                  <a:lnTo>
                    <a:pt x="81" y="129"/>
                  </a:lnTo>
                  <a:lnTo>
                    <a:pt x="88" y="131"/>
                  </a:lnTo>
                  <a:lnTo>
                    <a:pt x="98" y="133"/>
                  </a:lnTo>
                  <a:lnTo>
                    <a:pt x="108" y="134"/>
                  </a:lnTo>
                  <a:lnTo>
                    <a:pt x="117" y="133"/>
                  </a:lnTo>
                  <a:lnTo>
                    <a:pt x="126" y="133"/>
                  </a:lnTo>
                  <a:lnTo>
                    <a:pt x="135" y="132"/>
                  </a:lnTo>
                  <a:lnTo>
                    <a:pt x="145" y="131"/>
                  </a:lnTo>
                  <a:lnTo>
                    <a:pt x="155" y="130"/>
                  </a:lnTo>
                  <a:lnTo>
                    <a:pt x="163" y="129"/>
                  </a:lnTo>
                  <a:lnTo>
                    <a:pt x="167" y="127"/>
                  </a:lnTo>
                  <a:lnTo>
                    <a:pt x="171" y="126"/>
                  </a:lnTo>
                  <a:lnTo>
                    <a:pt x="174" y="126"/>
                  </a:lnTo>
                  <a:lnTo>
                    <a:pt x="179" y="126"/>
                  </a:lnTo>
                  <a:lnTo>
                    <a:pt x="183" y="125"/>
                  </a:lnTo>
                  <a:lnTo>
                    <a:pt x="187" y="124"/>
                  </a:lnTo>
                  <a:lnTo>
                    <a:pt x="190" y="123"/>
                  </a:lnTo>
                  <a:lnTo>
                    <a:pt x="193" y="120"/>
                  </a:lnTo>
                  <a:lnTo>
                    <a:pt x="199" y="118"/>
                  </a:lnTo>
                  <a:lnTo>
                    <a:pt x="205" y="118"/>
                  </a:lnTo>
                  <a:lnTo>
                    <a:pt x="211" y="118"/>
                  </a:lnTo>
                  <a:lnTo>
                    <a:pt x="217" y="118"/>
                  </a:lnTo>
                  <a:lnTo>
                    <a:pt x="223" y="118"/>
                  </a:lnTo>
                  <a:lnTo>
                    <a:pt x="229" y="118"/>
                  </a:lnTo>
                  <a:lnTo>
                    <a:pt x="234" y="117"/>
                  </a:lnTo>
                  <a:lnTo>
                    <a:pt x="240" y="115"/>
                  </a:lnTo>
                  <a:lnTo>
                    <a:pt x="250" y="115"/>
                  </a:lnTo>
                  <a:lnTo>
                    <a:pt x="260" y="115"/>
                  </a:lnTo>
                  <a:lnTo>
                    <a:pt x="269" y="116"/>
                  </a:lnTo>
                  <a:lnTo>
                    <a:pt x="278" y="116"/>
                  </a:lnTo>
                  <a:lnTo>
                    <a:pt x="288" y="115"/>
                  </a:lnTo>
                  <a:lnTo>
                    <a:pt x="298" y="115"/>
                  </a:lnTo>
                  <a:lnTo>
                    <a:pt x="307" y="113"/>
                  </a:lnTo>
                  <a:lnTo>
                    <a:pt x="317" y="111"/>
                  </a:lnTo>
                  <a:lnTo>
                    <a:pt x="320" y="108"/>
                  </a:lnTo>
                  <a:lnTo>
                    <a:pt x="323" y="105"/>
                  </a:lnTo>
                  <a:lnTo>
                    <a:pt x="327" y="103"/>
                  </a:lnTo>
                  <a:lnTo>
                    <a:pt x="332" y="101"/>
                  </a:lnTo>
                  <a:lnTo>
                    <a:pt x="336" y="98"/>
                  </a:lnTo>
                  <a:lnTo>
                    <a:pt x="340" y="97"/>
                  </a:lnTo>
                  <a:lnTo>
                    <a:pt x="345" y="96"/>
                  </a:lnTo>
                  <a:lnTo>
                    <a:pt x="350" y="96"/>
                  </a:lnTo>
                  <a:lnTo>
                    <a:pt x="353" y="99"/>
                  </a:lnTo>
                  <a:lnTo>
                    <a:pt x="356" y="102"/>
                  </a:lnTo>
                  <a:lnTo>
                    <a:pt x="357" y="105"/>
                  </a:lnTo>
                  <a:lnTo>
                    <a:pt x="356" y="109"/>
                  </a:lnTo>
                  <a:lnTo>
                    <a:pt x="352" y="111"/>
                  </a:lnTo>
                  <a:lnTo>
                    <a:pt x="347" y="112"/>
                  </a:lnTo>
                  <a:lnTo>
                    <a:pt x="343" y="113"/>
                  </a:lnTo>
                  <a:lnTo>
                    <a:pt x="341" y="116"/>
                  </a:lnTo>
                  <a:lnTo>
                    <a:pt x="349" y="117"/>
                  </a:lnTo>
                  <a:lnTo>
                    <a:pt x="357" y="117"/>
                  </a:lnTo>
                  <a:lnTo>
                    <a:pt x="365" y="118"/>
                  </a:lnTo>
                  <a:lnTo>
                    <a:pt x="373" y="120"/>
                  </a:lnTo>
                  <a:lnTo>
                    <a:pt x="380" y="121"/>
                  </a:lnTo>
                  <a:lnTo>
                    <a:pt x="389" y="121"/>
                  </a:lnTo>
                  <a:lnTo>
                    <a:pt x="396" y="121"/>
                  </a:lnTo>
                  <a:lnTo>
                    <a:pt x="404" y="120"/>
                  </a:lnTo>
                  <a:lnTo>
                    <a:pt x="406" y="117"/>
                  </a:lnTo>
                  <a:lnTo>
                    <a:pt x="409" y="116"/>
                  </a:lnTo>
                  <a:lnTo>
                    <a:pt x="412" y="115"/>
                  </a:lnTo>
                  <a:lnTo>
                    <a:pt x="416" y="113"/>
                  </a:lnTo>
                  <a:lnTo>
                    <a:pt x="419" y="112"/>
                  </a:lnTo>
                  <a:lnTo>
                    <a:pt x="422" y="112"/>
                  </a:lnTo>
                  <a:lnTo>
                    <a:pt x="426" y="112"/>
                  </a:lnTo>
                  <a:lnTo>
                    <a:pt x="429" y="112"/>
                  </a:lnTo>
                  <a:lnTo>
                    <a:pt x="431" y="115"/>
                  </a:lnTo>
                  <a:lnTo>
                    <a:pt x="429" y="117"/>
                  </a:lnTo>
                  <a:lnTo>
                    <a:pt x="429" y="121"/>
                  </a:lnTo>
                  <a:lnTo>
                    <a:pt x="432" y="123"/>
                  </a:lnTo>
                  <a:lnTo>
                    <a:pt x="436" y="122"/>
                  </a:lnTo>
                  <a:lnTo>
                    <a:pt x="440" y="122"/>
                  </a:lnTo>
                  <a:lnTo>
                    <a:pt x="445" y="122"/>
                  </a:lnTo>
                  <a:lnTo>
                    <a:pt x="449" y="121"/>
                  </a:lnTo>
                  <a:lnTo>
                    <a:pt x="453" y="121"/>
                  </a:lnTo>
                  <a:lnTo>
                    <a:pt x="458" y="121"/>
                  </a:lnTo>
                  <a:lnTo>
                    <a:pt x="462" y="121"/>
                  </a:lnTo>
                  <a:lnTo>
                    <a:pt x="465" y="121"/>
                  </a:lnTo>
                  <a:lnTo>
                    <a:pt x="472" y="118"/>
                  </a:lnTo>
                  <a:lnTo>
                    <a:pt x="478" y="116"/>
                  </a:lnTo>
                  <a:lnTo>
                    <a:pt x="484" y="112"/>
                  </a:lnTo>
                  <a:lnTo>
                    <a:pt x="490" y="109"/>
                  </a:lnTo>
                  <a:lnTo>
                    <a:pt x="496" y="105"/>
                  </a:lnTo>
                  <a:lnTo>
                    <a:pt x="502" y="101"/>
                  </a:lnTo>
                  <a:lnTo>
                    <a:pt x="508" y="97"/>
                  </a:lnTo>
                  <a:lnTo>
                    <a:pt x="513" y="93"/>
                  </a:lnTo>
                  <a:lnTo>
                    <a:pt x="517" y="90"/>
                  </a:lnTo>
                  <a:lnTo>
                    <a:pt x="520" y="84"/>
                  </a:lnTo>
                  <a:lnTo>
                    <a:pt x="522" y="79"/>
                  </a:lnTo>
                  <a:lnTo>
                    <a:pt x="525" y="73"/>
                  </a:lnTo>
                  <a:lnTo>
                    <a:pt x="521" y="71"/>
                  </a:lnTo>
                  <a:lnTo>
                    <a:pt x="516" y="69"/>
                  </a:lnTo>
                  <a:lnTo>
                    <a:pt x="512" y="68"/>
                  </a:lnTo>
                  <a:lnTo>
                    <a:pt x="508" y="68"/>
                  </a:lnTo>
                  <a:lnTo>
                    <a:pt x="502" y="67"/>
                  </a:lnTo>
                  <a:lnTo>
                    <a:pt x="498" y="67"/>
                  </a:lnTo>
                  <a:lnTo>
                    <a:pt x="493" y="68"/>
                  </a:lnTo>
                  <a:lnTo>
                    <a:pt x="489" y="69"/>
                  </a:lnTo>
                  <a:lnTo>
                    <a:pt x="481" y="68"/>
                  </a:lnTo>
                  <a:lnTo>
                    <a:pt x="473" y="68"/>
                  </a:lnTo>
                  <a:lnTo>
                    <a:pt x="464" y="68"/>
                  </a:lnTo>
                  <a:lnTo>
                    <a:pt x="456" y="66"/>
                  </a:lnTo>
                  <a:lnTo>
                    <a:pt x="447" y="65"/>
                  </a:lnTo>
                  <a:lnTo>
                    <a:pt x="440" y="62"/>
                  </a:lnTo>
                  <a:lnTo>
                    <a:pt x="433" y="56"/>
                  </a:lnTo>
                  <a:lnTo>
                    <a:pt x="428" y="49"/>
                  </a:lnTo>
                  <a:lnTo>
                    <a:pt x="428" y="46"/>
                  </a:lnTo>
                  <a:lnTo>
                    <a:pt x="427" y="43"/>
                  </a:lnTo>
                  <a:lnTo>
                    <a:pt x="426" y="40"/>
                  </a:lnTo>
                  <a:lnTo>
                    <a:pt x="424" y="38"/>
                  </a:lnTo>
                  <a:lnTo>
                    <a:pt x="422" y="35"/>
                  </a:lnTo>
                  <a:lnTo>
                    <a:pt x="419" y="34"/>
                  </a:lnTo>
                  <a:lnTo>
                    <a:pt x="416" y="31"/>
                  </a:lnTo>
                  <a:lnTo>
                    <a:pt x="413" y="29"/>
                  </a:lnTo>
                  <a:lnTo>
                    <a:pt x="409" y="29"/>
                  </a:lnTo>
                  <a:lnTo>
                    <a:pt x="406" y="28"/>
                  </a:lnTo>
                  <a:lnTo>
                    <a:pt x="402" y="28"/>
                  </a:lnTo>
                  <a:lnTo>
                    <a:pt x="398" y="27"/>
                  </a:lnTo>
                  <a:lnTo>
                    <a:pt x="394" y="26"/>
                  </a:lnTo>
                  <a:lnTo>
                    <a:pt x="390" y="25"/>
                  </a:lnTo>
                  <a:lnTo>
                    <a:pt x="388" y="24"/>
                  </a:lnTo>
                  <a:lnTo>
                    <a:pt x="385" y="24"/>
                  </a:lnTo>
                  <a:lnTo>
                    <a:pt x="379" y="22"/>
                  </a:lnTo>
                  <a:lnTo>
                    <a:pt x="374" y="21"/>
                  </a:lnTo>
                  <a:lnTo>
                    <a:pt x="370" y="18"/>
                  </a:lnTo>
                  <a:lnTo>
                    <a:pt x="365" y="16"/>
                  </a:lnTo>
                  <a:lnTo>
                    <a:pt x="360" y="14"/>
                  </a:lnTo>
                  <a:lnTo>
                    <a:pt x="356" y="14"/>
                  </a:lnTo>
                  <a:lnTo>
                    <a:pt x="350" y="13"/>
                  </a:lnTo>
                  <a:lnTo>
                    <a:pt x="345" y="14"/>
                  </a:lnTo>
                  <a:lnTo>
                    <a:pt x="341" y="12"/>
                  </a:lnTo>
                  <a:lnTo>
                    <a:pt x="337" y="11"/>
                  </a:lnTo>
                  <a:lnTo>
                    <a:pt x="333" y="11"/>
                  </a:lnTo>
                  <a:lnTo>
                    <a:pt x="329" y="11"/>
                  </a:lnTo>
                  <a:lnTo>
                    <a:pt x="325" y="11"/>
                  </a:lnTo>
                  <a:lnTo>
                    <a:pt x="322" y="10"/>
                  </a:lnTo>
                  <a:lnTo>
                    <a:pt x="319" y="9"/>
                  </a:lnTo>
                  <a:lnTo>
                    <a:pt x="316" y="5"/>
                  </a:lnTo>
                  <a:lnTo>
                    <a:pt x="316" y="4"/>
                  </a:lnTo>
                  <a:lnTo>
                    <a:pt x="316" y="3"/>
                  </a:lnTo>
                  <a:lnTo>
                    <a:pt x="317" y="2"/>
                  </a:lnTo>
                  <a:lnTo>
                    <a:pt x="318" y="1"/>
                  </a:lnTo>
                  <a:lnTo>
                    <a:pt x="324" y="2"/>
                  </a:lnTo>
                  <a:lnTo>
                    <a:pt x="331" y="2"/>
                  </a:lnTo>
                  <a:lnTo>
                    <a:pt x="337" y="1"/>
                  </a:lnTo>
                  <a:lnTo>
                    <a:pt x="343" y="1"/>
                  </a:lnTo>
                  <a:lnTo>
                    <a:pt x="349" y="0"/>
                  </a:lnTo>
                  <a:lnTo>
                    <a:pt x="354" y="0"/>
                  </a:lnTo>
                  <a:lnTo>
                    <a:pt x="360" y="1"/>
                  </a:lnTo>
                  <a:lnTo>
                    <a:pt x="366" y="2"/>
                  </a:lnTo>
                  <a:lnTo>
                    <a:pt x="370" y="2"/>
                  </a:lnTo>
                  <a:lnTo>
                    <a:pt x="372" y="2"/>
                  </a:lnTo>
                  <a:lnTo>
                    <a:pt x="375" y="2"/>
                  </a:lnTo>
                  <a:lnTo>
                    <a:pt x="378" y="2"/>
                  </a:lnTo>
                  <a:lnTo>
                    <a:pt x="381" y="2"/>
                  </a:lnTo>
                  <a:lnTo>
                    <a:pt x="384" y="4"/>
                  </a:lnTo>
                  <a:lnTo>
                    <a:pt x="387" y="4"/>
                  </a:lnTo>
                  <a:lnTo>
                    <a:pt x="390" y="5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319" name="Freeform 318"/>
            <p:cNvSpPr>
              <a:spLocks/>
            </p:cNvSpPr>
            <p:nvPr/>
          </p:nvSpPr>
          <p:spPr bwMode="auto">
            <a:xfrm>
              <a:off x="4058" y="2255"/>
              <a:ext cx="456" cy="235"/>
            </a:xfrm>
            <a:custGeom>
              <a:avLst/>
              <a:gdLst/>
              <a:ahLst/>
              <a:cxnLst>
                <a:cxn ang="0">
                  <a:pos x="183" y="49"/>
                </a:cxn>
                <a:cxn ang="0">
                  <a:pos x="208" y="49"/>
                </a:cxn>
                <a:cxn ang="0">
                  <a:pos x="241" y="36"/>
                </a:cxn>
                <a:cxn ang="0">
                  <a:pos x="286" y="27"/>
                </a:cxn>
                <a:cxn ang="0">
                  <a:pos x="316" y="35"/>
                </a:cxn>
                <a:cxn ang="0">
                  <a:pos x="328" y="55"/>
                </a:cxn>
                <a:cxn ang="0">
                  <a:pos x="308" y="71"/>
                </a:cxn>
                <a:cxn ang="0">
                  <a:pos x="293" y="79"/>
                </a:cxn>
                <a:cxn ang="0">
                  <a:pos x="295" y="88"/>
                </a:cxn>
                <a:cxn ang="0">
                  <a:pos x="328" y="82"/>
                </a:cxn>
                <a:cxn ang="0">
                  <a:pos x="360" y="75"/>
                </a:cxn>
                <a:cxn ang="0">
                  <a:pos x="392" y="74"/>
                </a:cxn>
                <a:cxn ang="0">
                  <a:pos x="423" y="78"/>
                </a:cxn>
                <a:cxn ang="0">
                  <a:pos x="451" y="90"/>
                </a:cxn>
                <a:cxn ang="0">
                  <a:pos x="438" y="110"/>
                </a:cxn>
                <a:cxn ang="0">
                  <a:pos x="397" y="130"/>
                </a:cxn>
                <a:cxn ang="0">
                  <a:pos x="395" y="139"/>
                </a:cxn>
                <a:cxn ang="0">
                  <a:pos x="410" y="148"/>
                </a:cxn>
                <a:cxn ang="0">
                  <a:pos x="429" y="170"/>
                </a:cxn>
                <a:cxn ang="0">
                  <a:pos x="431" y="199"/>
                </a:cxn>
                <a:cxn ang="0">
                  <a:pos x="416" y="227"/>
                </a:cxn>
                <a:cxn ang="0">
                  <a:pos x="405" y="233"/>
                </a:cxn>
                <a:cxn ang="0">
                  <a:pos x="400" y="211"/>
                </a:cxn>
                <a:cxn ang="0">
                  <a:pos x="385" y="176"/>
                </a:cxn>
                <a:cxn ang="0">
                  <a:pos x="369" y="166"/>
                </a:cxn>
                <a:cxn ang="0">
                  <a:pos x="352" y="160"/>
                </a:cxn>
                <a:cxn ang="0">
                  <a:pos x="347" y="139"/>
                </a:cxn>
                <a:cxn ang="0">
                  <a:pos x="374" y="123"/>
                </a:cxn>
                <a:cxn ang="0">
                  <a:pos x="395" y="116"/>
                </a:cxn>
                <a:cxn ang="0">
                  <a:pos x="407" y="107"/>
                </a:cxn>
                <a:cxn ang="0">
                  <a:pos x="386" y="100"/>
                </a:cxn>
                <a:cxn ang="0">
                  <a:pos x="365" y="99"/>
                </a:cxn>
                <a:cxn ang="0">
                  <a:pos x="346" y="97"/>
                </a:cxn>
                <a:cxn ang="0">
                  <a:pos x="330" y="100"/>
                </a:cxn>
                <a:cxn ang="0">
                  <a:pos x="316" y="102"/>
                </a:cxn>
                <a:cxn ang="0">
                  <a:pos x="305" y="106"/>
                </a:cxn>
                <a:cxn ang="0">
                  <a:pos x="275" y="112"/>
                </a:cxn>
                <a:cxn ang="0">
                  <a:pos x="244" y="106"/>
                </a:cxn>
                <a:cxn ang="0">
                  <a:pos x="251" y="88"/>
                </a:cxn>
                <a:cxn ang="0">
                  <a:pos x="280" y="69"/>
                </a:cxn>
                <a:cxn ang="0">
                  <a:pos x="282" y="59"/>
                </a:cxn>
                <a:cxn ang="0">
                  <a:pos x="265" y="52"/>
                </a:cxn>
                <a:cxn ang="0">
                  <a:pos x="227" y="60"/>
                </a:cxn>
                <a:cxn ang="0">
                  <a:pos x="201" y="66"/>
                </a:cxn>
                <a:cxn ang="0">
                  <a:pos x="186" y="75"/>
                </a:cxn>
                <a:cxn ang="0">
                  <a:pos x="169" y="81"/>
                </a:cxn>
                <a:cxn ang="0">
                  <a:pos x="149" y="71"/>
                </a:cxn>
                <a:cxn ang="0">
                  <a:pos x="139" y="40"/>
                </a:cxn>
                <a:cxn ang="0">
                  <a:pos x="113" y="27"/>
                </a:cxn>
                <a:cxn ang="0">
                  <a:pos x="84" y="35"/>
                </a:cxn>
                <a:cxn ang="0">
                  <a:pos x="64" y="45"/>
                </a:cxn>
                <a:cxn ang="0">
                  <a:pos x="43" y="53"/>
                </a:cxn>
                <a:cxn ang="0">
                  <a:pos x="21" y="66"/>
                </a:cxn>
                <a:cxn ang="0">
                  <a:pos x="0" y="72"/>
                </a:cxn>
                <a:cxn ang="0">
                  <a:pos x="19" y="53"/>
                </a:cxn>
                <a:cxn ang="0">
                  <a:pos x="45" y="35"/>
                </a:cxn>
                <a:cxn ang="0">
                  <a:pos x="75" y="20"/>
                </a:cxn>
                <a:cxn ang="0">
                  <a:pos x="106" y="7"/>
                </a:cxn>
                <a:cxn ang="0">
                  <a:pos x="143" y="0"/>
                </a:cxn>
                <a:cxn ang="0">
                  <a:pos x="170" y="5"/>
                </a:cxn>
              </a:cxnLst>
              <a:rect l="0" t="0" r="r" b="b"/>
              <a:pathLst>
                <a:path w="456" h="235">
                  <a:moveTo>
                    <a:pt x="172" y="7"/>
                  </a:moveTo>
                  <a:lnTo>
                    <a:pt x="173" y="18"/>
                  </a:lnTo>
                  <a:lnTo>
                    <a:pt x="175" y="29"/>
                  </a:lnTo>
                  <a:lnTo>
                    <a:pt x="178" y="40"/>
                  </a:lnTo>
                  <a:lnTo>
                    <a:pt x="183" y="49"/>
                  </a:lnTo>
                  <a:lnTo>
                    <a:pt x="189" y="52"/>
                  </a:lnTo>
                  <a:lnTo>
                    <a:pt x="192" y="53"/>
                  </a:lnTo>
                  <a:lnTo>
                    <a:pt x="198" y="52"/>
                  </a:lnTo>
                  <a:lnTo>
                    <a:pt x="202" y="51"/>
                  </a:lnTo>
                  <a:lnTo>
                    <a:pt x="208" y="49"/>
                  </a:lnTo>
                  <a:lnTo>
                    <a:pt x="213" y="46"/>
                  </a:lnTo>
                  <a:lnTo>
                    <a:pt x="218" y="43"/>
                  </a:lnTo>
                  <a:lnTo>
                    <a:pt x="222" y="42"/>
                  </a:lnTo>
                  <a:lnTo>
                    <a:pt x="232" y="39"/>
                  </a:lnTo>
                  <a:lnTo>
                    <a:pt x="241" y="36"/>
                  </a:lnTo>
                  <a:lnTo>
                    <a:pt x="251" y="35"/>
                  </a:lnTo>
                  <a:lnTo>
                    <a:pt x="260" y="32"/>
                  </a:lnTo>
                  <a:lnTo>
                    <a:pt x="268" y="31"/>
                  </a:lnTo>
                  <a:lnTo>
                    <a:pt x="277" y="29"/>
                  </a:lnTo>
                  <a:lnTo>
                    <a:pt x="286" y="27"/>
                  </a:lnTo>
                  <a:lnTo>
                    <a:pt x="295" y="26"/>
                  </a:lnTo>
                  <a:lnTo>
                    <a:pt x="300" y="29"/>
                  </a:lnTo>
                  <a:lnTo>
                    <a:pt x="305" y="31"/>
                  </a:lnTo>
                  <a:lnTo>
                    <a:pt x="311" y="33"/>
                  </a:lnTo>
                  <a:lnTo>
                    <a:pt x="316" y="35"/>
                  </a:lnTo>
                  <a:lnTo>
                    <a:pt x="321" y="38"/>
                  </a:lnTo>
                  <a:lnTo>
                    <a:pt x="325" y="42"/>
                  </a:lnTo>
                  <a:lnTo>
                    <a:pt x="328" y="46"/>
                  </a:lnTo>
                  <a:lnTo>
                    <a:pt x="331" y="52"/>
                  </a:lnTo>
                  <a:lnTo>
                    <a:pt x="328" y="55"/>
                  </a:lnTo>
                  <a:lnTo>
                    <a:pt x="325" y="59"/>
                  </a:lnTo>
                  <a:lnTo>
                    <a:pt x="321" y="62"/>
                  </a:lnTo>
                  <a:lnTo>
                    <a:pt x="317" y="65"/>
                  </a:lnTo>
                  <a:lnTo>
                    <a:pt x="313" y="68"/>
                  </a:lnTo>
                  <a:lnTo>
                    <a:pt x="308" y="71"/>
                  </a:lnTo>
                  <a:lnTo>
                    <a:pt x="304" y="74"/>
                  </a:lnTo>
                  <a:lnTo>
                    <a:pt x="299" y="78"/>
                  </a:lnTo>
                  <a:lnTo>
                    <a:pt x="298" y="78"/>
                  </a:lnTo>
                  <a:lnTo>
                    <a:pt x="295" y="78"/>
                  </a:lnTo>
                  <a:lnTo>
                    <a:pt x="293" y="79"/>
                  </a:lnTo>
                  <a:lnTo>
                    <a:pt x="292" y="81"/>
                  </a:lnTo>
                  <a:lnTo>
                    <a:pt x="291" y="84"/>
                  </a:lnTo>
                  <a:lnTo>
                    <a:pt x="292" y="86"/>
                  </a:lnTo>
                  <a:lnTo>
                    <a:pt x="293" y="88"/>
                  </a:lnTo>
                  <a:lnTo>
                    <a:pt x="295" y="88"/>
                  </a:lnTo>
                  <a:lnTo>
                    <a:pt x="302" y="88"/>
                  </a:lnTo>
                  <a:lnTo>
                    <a:pt x="309" y="86"/>
                  </a:lnTo>
                  <a:lnTo>
                    <a:pt x="315" y="85"/>
                  </a:lnTo>
                  <a:lnTo>
                    <a:pt x="322" y="84"/>
                  </a:lnTo>
                  <a:lnTo>
                    <a:pt x="328" y="82"/>
                  </a:lnTo>
                  <a:lnTo>
                    <a:pt x="335" y="81"/>
                  </a:lnTo>
                  <a:lnTo>
                    <a:pt x="341" y="79"/>
                  </a:lnTo>
                  <a:lnTo>
                    <a:pt x="347" y="77"/>
                  </a:lnTo>
                  <a:lnTo>
                    <a:pt x="353" y="76"/>
                  </a:lnTo>
                  <a:lnTo>
                    <a:pt x="360" y="75"/>
                  </a:lnTo>
                  <a:lnTo>
                    <a:pt x="366" y="74"/>
                  </a:lnTo>
                  <a:lnTo>
                    <a:pt x="373" y="73"/>
                  </a:lnTo>
                  <a:lnTo>
                    <a:pt x="379" y="73"/>
                  </a:lnTo>
                  <a:lnTo>
                    <a:pt x="386" y="74"/>
                  </a:lnTo>
                  <a:lnTo>
                    <a:pt x="392" y="74"/>
                  </a:lnTo>
                  <a:lnTo>
                    <a:pt x="399" y="76"/>
                  </a:lnTo>
                  <a:lnTo>
                    <a:pt x="406" y="74"/>
                  </a:lnTo>
                  <a:lnTo>
                    <a:pt x="412" y="74"/>
                  </a:lnTo>
                  <a:lnTo>
                    <a:pt x="417" y="76"/>
                  </a:lnTo>
                  <a:lnTo>
                    <a:pt x="423" y="78"/>
                  </a:lnTo>
                  <a:lnTo>
                    <a:pt x="429" y="81"/>
                  </a:lnTo>
                  <a:lnTo>
                    <a:pt x="436" y="84"/>
                  </a:lnTo>
                  <a:lnTo>
                    <a:pt x="442" y="86"/>
                  </a:lnTo>
                  <a:lnTo>
                    <a:pt x="449" y="87"/>
                  </a:lnTo>
                  <a:lnTo>
                    <a:pt x="451" y="90"/>
                  </a:lnTo>
                  <a:lnTo>
                    <a:pt x="453" y="93"/>
                  </a:lnTo>
                  <a:lnTo>
                    <a:pt x="455" y="97"/>
                  </a:lnTo>
                  <a:lnTo>
                    <a:pt x="454" y="100"/>
                  </a:lnTo>
                  <a:lnTo>
                    <a:pt x="446" y="105"/>
                  </a:lnTo>
                  <a:lnTo>
                    <a:pt x="438" y="110"/>
                  </a:lnTo>
                  <a:lnTo>
                    <a:pt x="431" y="115"/>
                  </a:lnTo>
                  <a:lnTo>
                    <a:pt x="422" y="119"/>
                  </a:lnTo>
                  <a:lnTo>
                    <a:pt x="415" y="124"/>
                  </a:lnTo>
                  <a:lnTo>
                    <a:pt x="406" y="127"/>
                  </a:lnTo>
                  <a:lnTo>
                    <a:pt x="397" y="130"/>
                  </a:lnTo>
                  <a:lnTo>
                    <a:pt x="388" y="131"/>
                  </a:lnTo>
                  <a:lnTo>
                    <a:pt x="389" y="134"/>
                  </a:lnTo>
                  <a:lnTo>
                    <a:pt x="390" y="136"/>
                  </a:lnTo>
                  <a:lnTo>
                    <a:pt x="392" y="137"/>
                  </a:lnTo>
                  <a:lnTo>
                    <a:pt x="395" y="139"/>
                  </a:lnTo>
                  <a:lnTo>
                    <a:pt x="398" y="140"/>
                  </a:lnTo>
                  <a:lnTo>
                    <a:pt x="400" y="142"/>
                  </a:lnTo>
                  <a:lnTo>
                    <a:pt x="403" y="143"/>
                  </a:lnTo>
                  <a:lnTo>
                    <a:pt x="405" y="144"/>
                  </a:lnTo>
                  <a:lnTo>
                    <a:pt x="410" y="148"/>
                  </a:lnTo>
                  <a:lnTo>
                    <a:pt x="414" y="152"/>
                  </a:lnTo>
                  <a:lnTo>
                    <a:pt x="417" y="156"/>
                  </a:lnTo>
                  <a:lnTo>
                    <a:pt x="421" y="160"/>
                  </a:lnTo>
                  <a:lnTo>
                    <a:pt x="425" y="165"/>
                  </a:lnTo>
                  <a:lnTo>
                    <a:pt x="429" y="170"/>
                  </a:lnTo>
                  <a:lnTo>
                    <a:pt x="431" y="175"/>
                  </a:lnTo>
                  <a:lnTo>
                    <a:pt x="434" y="179"/>
                  </a:lnTo>
                  <a:lnTo>
                    <a:pt x="434" y="186"/>
                  </a:lnTo>
                  <a:lnTo>
                    <a:pt x="433" y="192"/>
                  </a:lnTo>
                  <a:lnTo>
                    <a:pt x="431" y="199"/>
                  </a:lnTo>
                  <a:lnTo>
                    <a:pt x="429" y="205"/>
                  </a:lnTo>
                  <a:lnTo>
                    <a:pt x="426" y="211"/>
                  </a:lnTo>
                  <a:lnTo>
                    <a:pt x="422" y="216"/>
                  </a:lnTo>
                  <a:lnTo>
                    <a:pt x="419" y="221"/>
                  </a:lnTo>
                  <a:lnTo>
                    <a:pt x="416" y="227"/>
                  </a:lnTo>
                  <a:lnTo>
                    <a:pt x="414" y="228"/>
                  </a:lnTo>
                  <a:lnTo>
                    <a:pt x="412" y="230"/>
                  </a:lnTo>
                  <a:lnTo>
                    <a:pt x="410" y="231"/>
                  </a:lnTo>
                  <a:lnTo>
                    <a:pt x="407" y="232"/>
                  </a:lnTo>
                  <a:lnTo>
                    <a:pt x="405" y="233"/>
                  </a:lnTo>
                  <a:lnTo>
                    <a:pt x="403" y="234"/>
                  </a:lnTo>
                  <a:lnTo>
                    <a:pt x="400" y="234"/>
                  </a:lnTo>
                  <a:lnTo>
                    <a:pt x="397" y="234"/>
                  </a:lnTo>
                  <a:lnTo>
                    <a:pt x="398" y="222"/>
                  </a:lnTo>
                  <a:lnTo>
                    <a:pt x="400" y="211"/>
                  </a:lnTo>
                  <a:lnTo>
                    <a:pt x="400" y="199"/>
                  </a:lnTo>
                  <a:lnTo>
                    <a:pt x="393" y="190"/>
                  </a:lnTo>
                  <a:lnTo>
                    <a:pt x="393" y="184"/>
                  </a:lnTo>
                  <a:lnTo>
                    <a:pt x="390" y="179"/>
                  </a:lnTo>
                  <a:lnTo>
                    <a:pt x="385" y="176"/>
                  </a:lnTo>
                  <a:lnTo>
                    <a:pt x="380" y="173"/>
                  </a:lnTo>
                  <a:lnTo>
                    <a:pt x="377" y="172"/>
                  </a:lnTo>
                  <a:lnTo>
                    <a:pt x="374" y="169"/>
                  </a:lnTo>
                  <a:lnTo>
                    <a:pt x="372" y="167"/>
                  </a:lnTo>
                  <a:lnTo>
                    <a:pt x="369" y="166"/>
                  </a:lnTo>
                  <a:lnTo>
                    <a:pt x="366" y="165"/>
                  </a:lnTo>
                  <a:lnTo>
                    <a:pt x="363" y="164"/>
                  </a:lnTo>
                  <a:lnTo>
                    <a:pt x="359" y="163"/>
                  </a:lnTo>
                  <a:lnTo>
                    <a:pt x="356" y="162"/>
                  </a:lnTo>
                  <a:lnTo>
                    <a:pt x="352" y="160"/>
                  </a:lnTo>
                  <a:lnTo>
                    <a:pt x="349" y="159"/>
                  </a:lnTo>
                  <a:lnTo>
                    <a:pt x="346" y="156"/>
                  </a:lnTo>
                  <a:lnTo>
                    <a:pt x="344" y="153"/>
                  </a:lnTo>
                  <a:lnTo>
                    <a:pt x="345" y="146"/>
                  </a:lnTo>
                  <a:lnTo>
                    <a:pt x="347" y="139"/>
                  </a:lnTo>
                  <a:lnTo>
                    <a:pt x="352" y="136"/>
                  </a:lnTo>
                  <a:lnTo>
                    <a:pt x="357" y="132"/>
                  </a:lnTo>
                  <a:lnTo>
                    <a:pt x="363" y="129"/>
                  </a:lnTo>
                  <a:lnTo>
                    <a:pt x="369" y="126"/>
                  </a:lnTo>
                  <a:lnTo>
                    <a:pt x="374" y="123"/>
                  </a:lnTo>
                  <a:lnTo>
                    <a:pt x="379" y="119"/>
                  </a:lnTo>
                  <a:lnTo>
                    <a:pt x="383" y="118"/>
                  </a:lnTo>
                  <a:lnTo>
                    <a:pt x="387" y="118"/>
                  </a:lnTo>
                  <a:lnTo>
                    <a:pt x="390" y="117"/>
                  </a:lnTo>
                  <a:lnTo>
                    <a:pt x="395" y="116"/>
                  </a:lnTo>
                  <a:lnTo>
                    <a:pt x="399" y="115"/>
                  </a:lnTo>
                  <a:lnTo>
                    <a:pt x="403" y="113"/>
                  </a:lnTo>
                  <a:lnTo>
                    <a:pt x="407" y="111"/>
                  </a:lnTo>
                  <a:lnTo>
                    <a:pt x="410" y="109"/>
                  </a:lnTo>
                  <a:lnTo>
                    <a:pt x="407" y="107"/>
                  </a:lnTo>
                  <a:lnTo>
                    <a:pt x="403" y="105"/>
                  </a:lnTo>
                  <a:lnTo>
                    <a:pt x="399" y="104"/>
                  </a:lnTo>
                  <a:lnTo>
                    <a:pt x="395" y="103"/>
                  </a:lnTo>
                  <a:lnTo>
                    <a:pt x="390" y="101"/>
                  </a:lnTo>
                  <a:lnTo>
                    <a:pt x="386" y="100"/>
                  </a:lnTo>
                  <a:lnTo>
                    <a:pt x="382" y="99"/>
                  </a:lnTo>
                  <a:lnTo>
                    <a:pt x="378" y="98"/>
                  </a:lnTo>
                  <a:lnTo>
                    <a:pt x="373" y="98"/>
                  </a:lnTo>
                  <a:lnTo>
                    <a:pt x="369" y="98"/>
                  </a:lnTo>
                  <a:lnTo>
                    <a:pt x="365" y="99"/>
                  </a:lnTo>
                  <a:lnTo>
                    <a:pt x="361" y="100"/>
                  </a:lnTo>
                  <a:lnTo>
                    <a:pt x="357" y="100"/>
                  </a:lnTo>
                  <a:lnTo>
                    <a:pt x="353" y="100"/>
                  </a:lnTo>
                  <a:lnTo>
                    <a:pt x="350" y="98"/>
                  </a:lnTo>
                  <a:lnTo>
                    <a:pt x="346" y="97"/>
                  </a:lnTo>
                  <a:lnTo>
                    <a:pt x="343" y="98"/>
                  </a:lnTo>
                  <a:lnTo>
                    <a:pt x="340" y="99"/>
                  </a:lnTo>
                  <a:lnTo>
                    <a:pt x="337" y="100"/>
                  </a:lnTo>
                  <a:lnTo>
                    <a:pt x="333" y="100"/>
                  </a:lnTo>
                  <a:lnTo>
                    <a:pt x="330" y="100"/>
                  </a:lnTo>
                  <a:lnTo>
                    <a:pt x="326" y="100"/>
                  </a:lnTo>
                  <a:lnTo>
                    <a:pt x="323" y="101"/>
                  </a:lnTo>
                  <a:lnTo>
                    <a:pt x="320" y="103"/>
                  </a:lnTo>
                  <a:lnTo>
                    <a:pt x="318" y="102"/>
                  </a:lnTo>
                  <a:lnTo>
                    <a:pt x="316" y="102"/>
                  </a:lnTo>
                  <a:lnTo>
                    <a:pt x="314" y="103"/>
                  </a:lnTo>
                  <a:lnTo>
                    <a:pt x="312" y="104"/>
                  </a:lnTo>
                  <a:lnTo>
                    <a:pt x="310" y="105"/>
                  </a:lnTo>
                  <a:lnTo>
                    <a:pt x="307" y="106"/>
                  </a:lnTo>
                  <a:lnTo>
                    <a:pt x="305" y="106"/>
                  </a:lnTo>
                  <a:lnTo>
                    <a:pt x="303" y="105"/>
                  </a:lnTo>
                  <a:lnTo>
                    <a:pt x="296" y="107"/>
                  </a:lnTo>
                  <a:lnTo>
                    <a:pt x="288" y="110"/>
                  </a:lnTo>
                  <a:lnTo>
                    <a:pt x="281" y="111"/>
                  </a:lnTo>
                  <a:lnTo>
                    <a:pt x="275" y="112"/>
                  </a:lnTo>
                  <a:lnTo>
                    <a:pt x="268" y="113"/>
                  </a:lnTo>
                  <a:lnTo>
                    <a:pt x="262" y="112"/>
                  </a:lnTo>
                  <a:lnTo>
                    <a:pt x="254" y="111"/>
                  </a:lnTo>
                  <a:lnTo>
                    <a:pt x="247" y="109"/>
                  </a:lnTo>
                  <a:lnTo>
                    <a:pt x="244" y="106"/>
                  </a:lnTo>
                  <a:lnTo>
                    <a:pt x="240" y="103"/>
                  </a:lnTo>
                  <a:lnTo>
                    <a:pt x="238" y="100"/>
                  </a:lnTo>
                  <a:lnTo>
                    <a:pt x="238" y="95"/>
                  </a:lnTo>
                  <a:lnTo>
                    <a:pt x="245" y="91"/>
                  </a:lnTo>
                  <a:lnTo>
                    <a:pt x="251" y="88"/>
                  </a:lnTo>
                  <a:lnTo>
                    <a:pt x="257" y="83"/>
                  </a:lnTo>
                  <a:lnTo>
                    <a:pt x="262" y="79"/>
                  </a:lnTo>
                  <a:lnTo>
                    <a:pt x="267" y="75"/>
                  </a:lnTo>
                  <a:lnTo>
                    <a:pt x="273" y="72"/>
                  </a:lnTo>
                  <a:lnTo>
                    <a:pt x="280" y="69"/>
                  </a:lnTo>
                  <a:lnTo>
                    <a:pt x="287" y="67"/>
                  </a:lnTo>
                  <a:lnTo>
                    <a:pt x="287" y="64"/>
                  </a:lnTo>
                  <a:lnTo>
                    <a:pt x="286" y="62"/>
                  </a:lnTo>
                  <a:lnTo>
                    <a:pt x="284" y="61"/>
                  </a:lnTo>
                  <a:lnTo>
                    <a:pt x="282" y="59"/>
                  </a:lnTo>
                  <a:lnTo>
                    <a:pt x="279" y="59"/>
                  </a:lnTo>
                  <a:lnTo>
                    <a:pt x="277" y="57"/>
                  </a:lnTo>
                  <a:lnTo>
                    <a:pt x="274" y="55"/>
                  </a:lnTo>
                  <a:lnTo>
                    <a:pt x="273" y="52"/>
                  </a:lnTo>
                  <a:lnTo>
                    <a:pt x="265" y="52"/>
                  </a:lnTo>
                  <a:lnTo>
                    <a:pt x="258" y="53"/>
                  </a:lnTo>
                  <a:lnTo>
                    <a:pt x="249" y="54"/>
                  </a:lnTo>
                  <a:lnTo>
                    <a:pt x="242" y="56"/>
                  </a:lnTo>
                  <a:lnTo>
                    <a:pt x="234" y="59"/>
                  </a:lnTo>
                  <a:lnTo>
                    <a:pt x="227" y="60"/>
                  </a:lnTo>
                  <a:lnTo>
                    <a:pt x="219" y="62"/>
                  </a:lnTo>
                  <a:lnTo>
                    <a:pt x="212" y="65"/>
                  </a:lnTo>
                  <a:lnTo>
                    <a:pt x="208" y="64"/>
                  </a:lnTo>
                  <a:lnTo>
                    <a:pt x="204" y="65"/>
                  </a:lnTo>
                  <a:lnTo>
                    <a:pt x="201" y="66"/>
                  </a:lnTo>
                  <a:lnTo>
                    <a:pt x="198" y="68"/>
                  </a:lnTo>
                  <a:lnTo>
                    <a:pt x="194" y="69"/>
                  </a:lnTo>
                  <a:lnTo>
                    <a:pt x="191" y="71"/>
                  </a:lnTo>
                  <a:lnTo>
                    <a:pt x="189" y="73"/>
                  </a:lnTo>
                  <a:lnTo>
                    <a:pt x="186" y="75"/>
                  </a:lnTo>
                  <a:lnTo>
                    <a:pt x="183" y="77"/>
                  </a:lnTo>
                  <a:lnTo>
                    <a:pt x="179" y="79"/>
                  </a:lnTo>
                  <a:lnTo>
                    <a:pt x="175" y="80"/>
                  </a:lnTo>
                  <a:lnTo>
                    <a:pt x="172" y="81"/>
                  </a:lnTo>
                  <a:lnTo>
                    <a:pt x="169" y="81"/>
                  </a:lnTo>
                  <a:lnTo>
                    <a:pt x="165" y="81"/>
                  </a:lnTo>
                  <a:lnTo>
                    <a:pt x="162" y="81"/>
                  </a:lnTo>
                  <a:lnTo>
                    <a:pt x="158" y="81"/>
                  </a:lnTo>
                  <a:lnTo>
                    <a:pt x="152" y="77"/>
                  </a:lnTo>
                  <a:lnTo>
                    <a:pt x="149" y="71"/>
                  </a:lnTo>
                  <a:lnTo>
                    <a:pt x="147" y="65"/>
                  </a:lnTo>
                  <a:lnTo>
                    <a:pt x="144" y="60"/>
                  </a:lnTo>
                  <a:lnTo>
                    <a:pt x="144" y="53"/>
                  </a:lnTo>
                  <a:lnTo>
                    <a:pt x="142" y="46"/>
                  </a:lnTo>
                  <a:lnTo>
                    <a:pt x="139" y="40"/>
                  </a:lnTo>
                  <a:lnTo>
                    <a:pt x="139" y="32"/>
                  </a:lnTo>
                  <a:lnTo>
                    <a:pt x="133" y="30"/>
                  </a:lnTo>
                  <a:lnTo>
                    <a:pt x="126" y="29"/>
                  </a:lnTo>
                  <a:lnTo>
                    <a:pt x="119" y="27"/>
                  </a:lnTo>
                  <a:lnTo>
                    <a:pt x="113" y="27"/>
                  </a:lnTo>
                  <a:lnTo>
                    <a:pt x="106" y="27"/>
                  </a:lnTo>
                  <a:lnTo>
                    <a:pt x="99" y="29"/>
                  </a:lnTo>
                  <a:lnTo>
                    <a:pt x="93" y="30"/>
                  </a:lnTo>
                  <a:lnTo>
                    <a:pt x="87" y="33"/>
                  </a:lnTo>
                  <a:lnTo>
                    <a:pt x="84" y="35"/>
                  </a:lnTo>
                  <a:lnTo>
                    <a:pt x="80" y="36"/>
                  </a:lnTo>
                  <a:lnTo>
                    <a:pt x="76" y="38"/>
                  </a:lnTo>
                  <a:lnTo>
                    <a:pt x="73" y="40"/>
                  </a:lnTo>
                  <a:lnTo>
                    <a:pt x="68" y="42"/>
                  </a:lnTo>
                  <a:lnTo>
                    <a:pt x="64" y="45"/>
                  </a:lnTo>
                  <a:lnTo>
                    <a:pt x="60" y="46"/>
                  </a:lnTo>
                  <a:lnTo>
                    <a:pt x="56" y="47"/>
                  </a:lnTo>
                  <a:lnTo>
                    <a:pt x="50" y="49"/>
                  </a:lnTo>
                  <a:lnTo>
                    <a:pt x="46" y="51"/>
                  </a:lnTo>
                  <a:lnTo>
                    <a:pt x="43" y="53"/>
                  </a:lnTo>
                  <a:lnTo>
                    <a:pt x="39" y="57"/>
                  </a:lnTo>
                  <a:lnTo>
                    <a:pt x="35" y="59"/>
                  </a:lnTo>
                  <a:lnTo>
                    <a:pt x="30" y="60"/>
                  </a:lnTo>
                  <a:lnTo>
                    <a:pt x="25" y="63"/>
                  </a:lnTo>
                  <a:lnTo>
                    <a:pt x="21" y="66"/>
                  </a:lnTo>
                  <a:lnTo>
                    <a:pt x="17" y="70"/>
                  </a:lnTo>
                  <a:lnTo>
                    <a:pt x="11" y="72"/>
                  </a:lnTo>
                  <a:lnTo>
                    <a:pt x="7" y="74"/>
                  </a:lnTo>
                  <a:lnTo>
                    <a:pt x="1" y="76"/>
                  </a:lnTo>
                  <a:lnTo>
                    <a:pt x="0" y="72"/>
                  </a:lnTo>
                  <a:lnTo>
                    <a:pt x="2" y="68"/>
                  </a:lnTo>
                  <a:lnTo>
                    <a:pt x="4" y="64"/>
                  </a:lnTo>
                  <a:lnTo>
                    <a:pt x="8" y="60"/>
                  </a:lnTo>
                  <a:lnTo>
                    <a:pt x="13" y="56"/>
                  </a:lnTo>
                  <a:lnTo>
                    <a:pt x="19" y="53"/>
                  </a:lnTo>
                  <a:lnTo>
                    <a:pt x="24" y="49"/>
                  </a:lnTo>
                  <a:lnTo>
                    <a:pt x="29" y="45"/>
                  </a:lnTo>
                  <a:lnTo>
                    <a:pt x="35" y="42"/>
                  </a:lnTo>
                  <a:lnTo>
                    <a:pt x="40" y="38"/>
                  </a:lnTo>
                  <a:lnTo>
                    <a:pt x="45" y="35"/>
                  </a:lnTo>
                  <a:lnTo>
                    <a:pt x="51" y="32"/>
                  </a:lnTo>
                  <a:lnTo>
                    <a:pt x="57" y="29"/>
                  </a:lnTo>
                  <a:lnTo>
                    <a:pt x="63" y="26"/>
                  </a:lnTo>
                  <a:lnTo>
                    <a:pt x="69" y="23"/>
                  </a:lnTo>
                  <a:lnTo>
                    <a:pt x="75" y="20"/>
                  </a:lnTo>
                  <a:lnTo>
                    <a:pt x="81" y="19"/>
                  </a:lnTo>
                  <a:lnTo>
                    <a:pt x="87" y="16"/>
                  </a:lnTo>
                  <a:lnTo>
                    <a:pt x="93" y="14"/>
                  </a:lnTo>
                  <a:lnTo>
                    <a:pt x="99" y="11"/>
                  </a:lnTo>
                  <a:lnTo>
                    <a:pt x="106" y="7"/>
                  </a:lnTo>
                  <a:lnTo>
                    <a:pt x="113" y="4"/>
                  </a:lnTo>
                  <a:lnTo>
                    <a:pt x="119" y="2"/>
                  </a:lnTo>
                  <a:lnTo>
                    <a:pt x="127" y="0"/>
                  </a:lnTo>
                  <a:lnTo>
                    <a:pt x="135" y="0"/>
                  </a:lnTo>
                  <a:lnTo>
                    <a:pt x="143" y="0"/>
                  </a:lnTo>
                  <a:lnTo>
                    <a:pt x="152" y="0"/>
                  </a:lnTo>
                  <a:lnTo>
                    <a:pt x="160" y="1"/>
                  </a:lnTo>
                  <a:lnTo>
                    <a:pt x="163" y="2"/>
                  </a:lnTo>
                  <a:lnTo>
                    <a:pt x="167" y="3"/>
                  </a:lnTo>
                  <a:lnTo>
                    <a:pt x="170" y="5"/>
                  </a:lnTo>
                  <a:lnTo>
                    <a:pt x="172" y="7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320" name="Freeform 319"/>
            <p:cNvSpPr>
              <a:spLocks/>
            </p:cNvSpPr>
            <p:nvPr/>
          </p:nvSpPr>
          <p:spPr bwMode="auto">
            <a:xfrm>
              <a:off x="2106" y="2269"/>
              <a:ext cx="84" cy="91"/>
            </a:xfrm>
            <a:custGeom>
              <a:avLst/>
              <a:gdLst/>
              <a:ahLst/>
              <a:cxnLst>
                <a:cxn ang="0">
                  <a:pos x="72" y="5"/>
                </a:cxn>
                <a:cxn ang="0">
                  <a:pos x="66" y="12"/>
                </a:cxn>
                <a:cxn ang="0">
                  <a:pos x="61" y="17"/>
                </a:cxn>
                <a:cxn ang="0">
                  <a:pos x="53" y="21"/>
                </a:cxn>
                <a:cxn ang="0">
                  <a:pos x="45" y="25"/>
                </a:cxn>
                <a:cxn ang="0">
                  <a:pos x="42" y="37"/>
                </a:cxn>
                <a:cxn ang="0">
                  <a:pos x="43" y="44"/>
                </a:cxn>
                <a:cxn ang="0">
                  <a:pos x="47" y="50"/>
                </a:cxn>
                <a:cxn ang="0">
                  <a:pos x="52" y="54"/>
                </a:cxn>
                <a:cxn ang="0">
                  <a:pos x="59" y="56"/>
                </a:cxn>
                <a:cxn ang="0">
                  <a:pos x="63" y="59"/>
                </a:cxn>
                <a:cxn ang="0">
                  <a:pos x="68" y="58"/>
                </a:cxn>
                <a:cxn ang="0">
                  <a:pos x="74" y="60"/>
                </a:cxn>
                <a:cxn ang="0">
                  <a:pos x="80" y="64"/>
                </a:cxn>
                <a:cxn ang="0">
                  <a:pos x="82" y="70"/>
                </a:cxn>
                <a:cxn ang="0">
                  <a:pos x="76" y="76"/>
                </a:cxn>
                <a:cxn ang="0">
                  <a:pos x="71" y="81"/>
                </a:cxn>
                <a:cxn ang="0">
                  <a:pos x="64" y="85"/>
                </a:cxn>
                <a:cxn ang="0">
                  <a:pos x="59" y="90"/>
                </a:cxn>
                <a:cxn ang="0">
                  <a:pos x="52" y="90"/>
                </a:cxn>
                <a:cxn ang="0">
                  <a:pos x="44" y="86"/>
                </a:cxn>
                <a:cxn ang="0">
                  <a:pos x="31" y="83"/>
                </a:cxn>
                <a:cxn ang="0">
                  <a:pos x="19" y="82"/>
                </a:cxn>
                <a:cxn ang="0">
                  <a:pos x="8" y="76"/>
                </a:cxn>
                <a:cxn ang="0">
                  <a:pos x="1" y="65"/>
                </a:cxn>
                <a:cxn ang="0">
                  <a:pos x="0" y="48"/>
                </a:cxn>
                <a:cxn ang="0">
                  <a:pos x="7" y="35"/>
                </a:cxn>
                <a:cxn ang="0">
                  <a:pos x="21" y="24"/>
                </a:cxn>
                <a:cxn ang="0">
                  <a:pos x="35" y="14"/>
                </a:cxn>
                <a:cxn ang="0">
                  <a:pos x="51" y="6"/>
                </a:cxn>
                <a:cxn ang="0">
                  <a:pos x="62" y="2"/>
                </a:cxn>
                <a:cxn ang="0">
                  <a:pos x="64" y="0"/>
                </a:cxn>
                <a:cxn ang="0">
                  <a:pos x="69" y="0"/>
                </a:cxn>
                <a:cxn ang="0">
                  <a:pos x="73" y="0"/>
                </a:cxn>
              </a:cxnLst>
              <a:rect l="0" t="0" r="r" b="b"/>
              <a:pathLst>
                <a:path w="84" h="91">
                  <a:moveTo>
                    <a:pt x="75" y="1"/>
                  </a:moveTo>
                  <a:lnTo>
                    <a:pt x="72" y="5"/>
                  </a:lnTo>
                  <a:lnTo>
                    <a:pt x="69" y="8"/>
                  </a:lnTo>
                  <a:lnTo>
                    <a:pt x="66" y="12"/>
                  </a:lnTo>
                  <a:lnTo>
                    <a:pt x="63" y="15"/>
                  </a:lnTo>
                  <a:lnTo>
                    <a:pt x="61" y="17"/>
                  </a:lnTo>
                  <a:lnTo>
                    <a:pt x="57" y="19"/>
                  </a:lnTo>
                  <a:lnTo>
                    <a:pt x="53" y="21"/>
                  </a:lnTo>
                  <a:lnTo>
                    <a:pt x="49" y="22"/>
                  </a:lnTo>
                  <a:lnTo>
                    <a:pt x="45" y="25"/>
                  </a:lnTo>
                  <a:lnTo>
                    <a:pt x="42" y="31"/>
                  </a:lnTo>
                  <a:lnTo>
                    <a:pt x="42" y="37"/>
                  </a:lnTo>
                  <a:lnTo>
                    <a:pt x="42" y="41"/>
                  </a:lnTo>
                  <a:lnTo>
                    <a:pt x="43" y="44"/>
                  </a:lnTo>
                  <a:lnTo>
                    <a:pt x="45" y="48"/>
                  </a:lnTo>
                  <a:lnTo>
                    <a:pt x="47" y="50"/>
                  </a:lnTo>
                  <a:lnTo>
                    <a:pt x="49" y="53"/>
                  </a:lnTo>
                  <a:lnTo>
                    <a:pt x="52" y="54"/>
                  </a:lnTo>
                  <a:lnTo>
                    <a:pt x="55" y="55"/>
                  </a:lnTo>
                  <a:lnTo>
                    <a:pt x="59" y="56"/>
                  </a:lnTo>
                  <a:lnTo>
                    <a:pt x="62" y="57"/>
                  </a:lnTo>
                  <a:lnTo>
                    <a:pt x="63" y="59"/>
                  </a:lnTo>
                  <a:lnTo>
                    <a:pt x="65" y="59"/>
                  </a:lnTo>
                  <a:lnTo>
                    <a:pt x="68" y="58"/>
                  </a:lnTo>
                  <a:lnTo>
                    <a:pt x="70" y="58"/>
                  </a:lnTo>
                  <a:lnTo>
                    <a:pt x="74" y="60"/>
                  </a:lnTo>
                  <a:lnTo>
                    <a:pt x="77" y="62"/>
                  </a:lnTo>
                  <a:lnTo>
                    <a:pt x="80" y="64"/>
                  </a:lnTo>
                  <a:lnTo>
                    <a:pt x="83" y="66"/>
                  </a:lnTo>
                  <a:lnTo>
                    <a:pt x="82" y="70"/>
                  </a:lnTo>
                  <a:lnTo>
                    <a:pt x="80" y="74"/>
                  </a:lnTo>
                  <a:lnTo>
                    <a:pt x="76" y="76"/>
                  </a:lnTo>
                  <a:lnTo>
                    <a:pt x="74" y="78"/>
                  </a:lnTo>
                  <a:lnTo>
                    <a:pt x="71" y="81"/>
                  </a:lnTo>
                  <a:lnTo>
                    <a:pt x="68" y="83"/>
                  </a:lnTo>
                  <a:lnTo>
                    <a:pt x="64" y="85"/>
                  </a:lnTo>
                  <a:lnTo>
                    <a:pt x="62" y="89"/>
                  </a:lnTo>
                  <a:lnTo>
                    <a:pt x="59" y="90"/>
                  </a:lnTo>
                  <a:lnTo>
                    <a:pt x="56" y="90"/>
                  </a:lnTo>
                  <a:lnTo>
                    <a:pt x="52" y="90"/>
                  </a:lnTo>
                  <a:lnTo>
                    <a:pt x="49" y="90"/>
                  </a:lnTo>
                  <a:lnTo>
                    <a:pt x="44" y="86"/>
                  </a:lnTo>
                  <a:lnTo>
                    <a:pt x="37" y="84"/>
                  </a:lnTo>
                  <a:lnTo>
                    <a:pt x="31" y="83"/>
                  </a:lnTo>
                  <a:lnTo>
                    <a:pt x="24" y="83"/>
                  </a:lnTo>
                  <a:lnTo>
                    <a:pt x="19" y="82"/>
                  </a:lnTo>
                  <a:lnTo>
                    <a:pt x="13" y="80"/>
                  </a:lnTo>
                  <a:lnTo>
                    <a:pt x="8" y="76"/>
                  </a:lnTo>
                  <a:lnTo>
                    <a:pt x="5" y="71"/>
                  </a:lnTo>
                  <a:lnTo>
                    <a:pt x="1" y="65"/>
                  </a:lnTo>
                  <a:lnTo>
                    <a:pt x="0" y="56"/>
                  </a:lnTo>
                  <a:lnTo>
                    <a:pt x="0" y="48"/>
                  </a:lnTo>
                  <a:lnTo>
                    <a:pt x="0" y="39"/>
                  </a:lnTo>
                  <a:lnTo>
                    <a:pt x="7" y="35"/>
                  </a:lnTo>
                  <a:lnTo>
                    <a:pt x="14" y="29"/>
                  </a:lnTo>
                  <a:lnTo>
                    <a:pt x="21" y="24"/>
                  </a:lnTo>
                  <a:lnTo>
                    <a:pt x="28" y="19"/>
                  </a:lnTo>
                  <a:lnTo>
                    <a:pt x="35" y="14"/>
                  </a:lnTo>
                  <a:lnTo>
                    <a:pt x="43" y="9"/>
                  </a:lnTo>
                  <a:lnTo>
                    <a:pt x="51" y="6"/>
                  </a:lnTo>
                  <a:lnTo>
                    <a:pt x="60" y="2"/>
                  </a:lnTo>
                  <a:lnTo>
                    <a:pt x="62" y="2"/>
                  </a:lnTo>
                  <a:lnTo>
                    <a:pt x="62" y="1"/>
                  </a:lnTo>
                  <a:lnTo>
                    <a:pt x="64" y="0"/>
                  </a:lnTo>
                  <a:lnTo>
                    <a:pt x="67" y="0"/>
                  </a:lnTo>
                  <a:lnTo>
                    <a:pt x="69" y="0"/>
                  </a:lnTo>
                  <a:lnTo>
                    <a:pt x="71" y="0"/>
                  </a:lnTo>
                  <a:lnTo>
                    <a:pt x="73" y="0"/>
                  </a:lnTo>
                  <a:lnTo>
                    <a:pt x="75" y="1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321" name="Freeform 320"/>
            <p:cNvSpPr>
              <a:spLocks/>
            </p:cNvSpPr>
            <p:nvPr/>
          </p:nvSpPr>
          <p:spPr bwMode="auto">
            <a:xfrm>
              <a:off x="2283" y="2273"/>
              <a:ext cx="58" cy="39"/>
            </a:xfrm>
            <a:custGeom>
              <a:avLst/>
              <a:gdLst/>
              <a:ahLst/>
              <a:cxnLst>
                <a:cxn ang="0">
                  <a:pos x="54" y="10"/>
                </a:cxn>
                <a:cxn ang="0">
                  <a:pos x="52" y="13"/>
                </a:cxn>
                <a:cxn ang="0">
                  <a:pos x="53" y="16"/>
                </a:cxn>
                <a:cxn ang="0">
                  <a:pos x="56" y="19"/>
                </a:cxn>
                <a:cxn ang="0">
                  <a:pos x="57" y="22"/>
                </a:cxn>
                <a:cxn ang="0">
                  <a:pos x="54" y="26"/>
                </a:cxn>
                <a:cxn ang="0">
                  <a:pos x="51" y="29"/>
                </a:cxn>
                <a:cxn ang="0">
                  <a:pos x="48" y="30"/>
                </a:cxn>
                <a:cxn ang="0">
                  <a:pos x="44" y="32"/>
                </a:cxn>
                <a:cxn ang="0">
                  <a:pos x="41" y="33"/>
                </a:cxn>
                <a:cxn ang="0">
                  <a:pos x="37" y="35"/>
                </a:cxn>
                <a:cxn ang="0">
                  <a:pos x="33" y="36"/>
                </a:cxn>
                <a:cxn ang="0">
                  <a:pos x="29" y="38"/>
                </a:cxn>
                <a:cxn ang="0">
                  <a:pos x="25" y="37"/>
                </a:cxn>
                <a:cxn ang="0">
                  <a:pos x="22" y="36"/>
                </a:cxn>
                <a:cxn ang="0">
                  <a:pos x="18" y="35"/>
                </a:cxn>
                <a:cxn ang="0">
                  <a:pos x="14" y="33"/>
                </a:cxn>
                <a:cxn ang="0">
                  <a:pos x="11" y="31"/>
                </a:cxn>
                <a:cxn ang="0">
                  <a:pos x="8" y="29"/>
                </a:cxn>
                <a:cxn ang="0">
                  <a:pos x="5" y="27"/>
                </a:cxn>
                <a:cxn ang="0">
                  <a:pos x="2" y="25"/>
                </a:cxn>
                <a:cxn ang="0">
                  <a:pos x="0" y="23"/>
                </a:cxn>
                <a:cxn ang="0">
                  <a:pos x="0" y="22"/>
                </a:cxn>
                <a:cxn ang="0">
                  <a:pos x="1" y="20"/>
                </a:cxn>
                <a:cxn ang="0">
                  <a:pos x="1" y="18"/>
                </a:cxn>
                <a:cxn ang="0">
                  <a:pos x="6" y="16"/>
                </a:cxn>
                <a:cxn ang="0">
                  <a:pos x="14" y="12"/>
                </a:cxn>
                <a:cxn ang="0">
                  <a:pos x="20" y="10"/>
                </a:cxn>
                <a:cxn ang="0">
                  <a:pos x="26" y="8"/>
                </a:cxn>
                <a:cxn ang="0">
                  <a:pos x="33" y="5"/>
                </a:cxn>
                <a:cxn ang="0">
                  <a:pos x="40" y="3"/>
                </a:cxn>
                <a:cxn ang="0">
                  <a:pos x="46" y="2"/>
                </a:cxn>
                <a:cxn ang="0">
                  <a:pos x="53" y="0"/>
                </a:cxn>
                <a:cxn ang="0">
                  <a:pos x="57" y="1"/>
                </a:cxn>
                <a:cxn ang="0">
                  <a:pos x="57" y="3"/>
                </a:cxn>
                <a:cxn ang="0">
                  <a:pos x="55" y="7"/>
                </a:cxn>
                <a:cxn ang="0">
                  <a:pos x="54" y="10"/>
                </a:cxn>
              </a:cxnLst>
              <a:rect l="0" t="0" r="r" b="b"/>
              <a:pathLst>
                <a:path w="58" h="39">
                  <a:moveTo>
                    <a:pt x="54" y="10"/>
                  </a:moveTo>
                  <a:lnTo>
                    <a:pt x="52" y="13"/>
                  </a:lnTo>
                  <a:lnTo>
                    <a:pt x="53" y="16"/>
                  </a:lnTo>
                  <a:lnTo>
                    <a:pt x="56" y="19"/>
                  </a:lnTo>
                  <a:lnTo>
                    <a:pt x="57" y="22"/>
                  </a:lnTo>
                  <a:lnTo>
                    <a:pt x="54" y="26"/>
                  </a:lnTo>
                  <a:lnTo>
                    <a:pt x="51" y="29"/>
                  </a:lnTo>
                  <a:lnTo>
                    <a:pt x="48" y="30"/>
                  </a:lnTo>
                  <a:lnTo>
                    <a:pt x="44" y="32"/>
                  </a:lnTo>
                  <a:lnTo>
                    <a:pt x="41" y="33"/>
                  </a:lnTo>
                  <a:lnTo>
                    <a:pt x="37" y="35"/>
                  </a:lnTo>
                  <a:lnTo>
                    <a:pt x="33" y="36"/>
                  </a:lnTo>
                  <a:lnTo>
                    <a:pt x="29" y="38"/>
                  </a:lnTo>
                  <a:lnTo>
                    <a:pt x="25" y="37"/>
                  </a:lnTo>
                  <a:lnTo>
                    <a:pt x="22" y="36"/>
                  </a:lnTo>
                  <a:lnTo>
                    <a:pt x="18" y="35"/>
                  </a:lnTo>
                  <a:lnTo>
                    <a:pt x="14" y="33"/>
                  </a:lnTo>
                  <a:lnTo>
                    <a:pt x="11" y="31"/>
                  </a:lnTo>
                  <a:lnTo>
                    <a:pt x="8" y="29"/>
                  </a:lnTo>
                  <a:lnTo>
                    <a:pt x="5" y="27"/>
                  </a:lnTo>
                  <a:lnTo>
                    <a:pt x="2" y="25"/>
                  </a:lnTo>
                  <a:lnTo>
                    <a:pt x="0" y="23"/>
                  </a:lnTo>
                  <a:lnTo>
                    <a:pt x="0" y="22"/>
                  </a:lnTo>
                  <a:lnTo>
                    <a:pt x="1" y="20"/>
                  </a:lnTo>
                  <a:lnTo>
                    <a:pt x="1" y="18"/>
                  </a:lnTo>
                  <a:lnTo>
                    <a:pt x="6" y="16"/>
                  </a:lnTo>
                  <a:lnTo>
                    <a:pt x="14" y="12"/>
                  </a:lnTo>
                  <a:lnTo>
                    <a:pt x="20" y="10"/>
                  </a:lnTo>
                  <a:lnTo>
                    <a:pt x="26" y="8"/>
                  </a:lnTo>
                  <a:lnTo>
                    <a:pt x="33" y="5"/>
                  </a:lnTo>
                  <a:lnTo>
                    <a:pt x="40" y="3"/>
                  </a:lnTo>
                  <a:lnTo>
                    <a:pt x="46" y="2"/>
                  </a:lnTo>
                  <a:lnTo>
                    <a:pt x="53" y="0"/>
                  </a:lnTo>
                  <a:lnTo>
                    <a:pt x="57" y="1"/>
                  </a:lnTo>
                  <a:lnTo>
                    <a:pt x="57" y="3"/>
                  </a:lnTo>
                  <a:lnTo>
                    <a:pt x="55" y="7"/>
                  </a:lnTo>
                  <a:lnTo>
                    <a:pt x="54" y="10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322" name="Freeform 321"/>
            <p:cNvSpPr>
              <a:spLocks/>
            </p:cNvSpPr>
            <p:nvPr/>
          </p:nvSpPr>
          <p:spPr bwMode="auto">
            <a:xfrm>
              <a:off x="2048" y="2275"/>
              <a:ext cx="51" cy="49"/>
            </a:xfrm>
            <a:custGeom>
              <a:avLst/>
              <a:gdLst/>
              <a:ahLst/>
              <a:cxnLst>
                <a:cxn ang="0">
                  <a:pos x="50" y="3"/>
                </a:cxn>
                <a:cxn ang="0">
                  <a:pos x="50" y="5"/>
                </a:cxn>
                <a:cxn ang="0">
                  <a:pos x="48" y="8"/>
                </a:cxn>
                <a:cxn ang="0">
                  <a:pos x="46" y="11"/>
                </a:cxn>
                <a:cxn ang="0">
                  <a:pos x="45" y="12"/>
                </a:cxn>
                <a:cxn ang="0">
                  <a:pos x="42" y="14"/>
                </a:cxn>
                <a:cxn ang="0">
                  <a:pos x="39" y="17"/>
                </a:cxn>
                <a:cxn ang="0">
                  <a:pos x="37" y="18"/>
                </a:cxn>
                <a:cxn ang="0">
                  <a:pos x="34" y="20"/>
                </a:cxn>
                <a:cxn ang="0">
                  <a:pos x="35" y="22"/>
                </a:cxn>
                <a:cxn ang="0">
                  <a:pos x="35" y="25"/>
                </a:cxn>
                <a:cxn ang="0">
                  <a:pos x="36" y="28"/>
                </a:cxn>
                <a:cxn ang="0">
                  <a:pos x="34" y="31"/>
                </a:cxn>
                <a:cxn ang="0">
                  <a:pos x="32" y="33"/>
                </a:cxn>
                <a:cxn ang="0">
                  <a:pos x="30" y="35"/>
                </a:cxn>
                <a:cxn ang="0">
                  <a:pos x="28" y="36"/>
                </a:cxn>
                <a:cxn ang="0">
                  <a:pos x="26" y="36"/>
                </a:cxn>
                <a:cxn ang="0">
                  <a:pos x="24" y="38"/>
                </a:cxn>
                <a:cxn ang="0">
                  <a:pos x="21" y="39"/>
                </a:cxn>
                <a:cxn ang="0">
                  <a:pos x="21" y="41"/>
                </a:cxn>
                <a:cxn ang="0">
                  <a:pos x="20" y="44"/>
                </a:cxn>
                <a:cxn ang="0">
                  <a:pos x="18" y="45"/>
                </a:cxn>
                <a:cxn ang="0">
                  <a:pos x="16" y="46"/>
                </a:cxn>
                <a:cxn ang="0">
                  <a:pos x="14" y="47"/>
                </a:cxn>
                <a:cxn ang="0">
                  <a:pos x="13" y="47"/>
                </a:cxn>
                <a:cxn ang="0">
                  <a:pos x="11" y="47"/>
                </a:cxn>
                <a:cxn ang="0">
                  <a:pos x="9" y="48"/>
                </a:cxn>
                <a:cxn ang="0">
                  <a:pos x="7" y="48"/>
                </a:cxn>
                <a:cxn ang="0">
                  <a:pos x="5" y="48"/>
                </a:cxn>
                <a:cxn ang="0">
                  <a:pos x="1" y="47"/>
                </a:cxn>
                <a:cxn ang="0">
                  <a:pos x="0" y="43"/>
                </a:cxn>
                <a:cxn ang="0">
                  <a:pos x="0" y="38"/>
                </a:cxn>
                <a:cxn ang="0">
                  <a:pos x="1" y="34"/>
                </a:cxn>
                <a:cxn ang="0">
                  <a:pos x="6" y="29"/>
                </a:cxn>
                <a:cxn ang="0">
                  <a:pos x="13" y="24"/>
                </a:cxn>
                <a:cxn ang="0">
                  <a:pos x="18" y="20"/>
                </a:cxn>
                <a:cxn ang="0">
                  <a:pos x="24" y="15"/>
                </a:cxn>
                <a:cxn ang="0">
                  <a:pos x="29" y="11"/>
                </a:cxn>
                <a:cxn ang="0">
                  <a:pos x="35" y="6"/>
                </a:cxn>
                <a:cxn ang="0">
                  <a:pos x="42" y="3"/>
                </a:cxn>
                <a:cxn ang="0">
                  <a:pos x="48" y="0"/>
                </a:cxn>
                <a:cxn ang="0">
                  <a:pos x="49" y="0"/>
                </a:cxn>
                <a:cxn ang="0">
                  <a:pos x="50" y="1"/>
                </a:cxn>
                <a:cxn ang="0">
                  <a:pos x="50" y="2"/>
                </a:cxn>
                <a:cxn ang="0">
                  <a:pos x="50" y="3"/>
                </a:cxn>
              </a:cxnLst>
              <a:rect l="0" t="0" r="r" b="b"/>
              <a:pathLst>
                <a:path w="51" h="49">
                  <a:moveTo>
                    <a:pt x="50" y="3"/>
                  </a:moveTo>
                  <a:lnTo>
                    <a:pt x="50" y="5"/>
                  </a:lnTo>
                  <a:lnTo>
                    <a:pt x="48" y="8"/>
                  </a:lnTo>
                  <a:lnTo>
                    <a:pt x="46" y="11"/>
                  </a:lnTo>
                  <a:lnTo>
                    <a:pt x="45" y="12"/>
                  </a:lnTo>
                  <a:lnTo>
                    <a:pt x="42" y="14"/>
                  </a:lnTo>
                  <a:lnTo>
                    <a:pt x="39" y="17"/>
                  </a:lnTo>
                  <a:lnTo>
                    <a:pt x="37" y="18"/>
                  </a:lnTo>
                  <a:lnTo>
                    <a:pt x="34" y="20"/>
                  </a:lnTo>
                  <a:lnTo>
                    <a:pt x="35" y="22"/>
                  </a:lnTo>
                  <a:lnTo>
                    <a:pt x="35" y="25"/>
                  </a:lnTo>
                  <a:lnTo>
                    <a:pt x="36" y="28"/>
                  </a:lnTo>
                  <a:lnTo>
                    <a:pt x="34" y="31"/>
                  </a:lnTo>
                  <a:lnTo>
                    <a:pt x="32" y="33"/>
                  </a:lnTo>
                  <a:lnTo>
                    <a:pt x="30" y="35"/>
                  </a:lnTo>
                  <a:lnTo>
                    <a:pt x="28" y="36"/>
                  </a:lnTo>
                  <a:lnTo>
                    <a:pt x="26" y="36"/>
                  </a:lnTo>
                  <a:lnTo>
                    <a:pt x="24" y="38"/>
                  </a:lnTo>
                  <a:lnTo>
                    <a:pt x="21" y="39"/>
                  </a:lnTo>
                  <a:lnTo>
                    <a:pt x="21" y="41"/>
                  </a:lnTo>
                  <a:lnTo>
                    <a:pt x="20" y="44"/>
                  </a:lnTo>
                  <a:lnTo>
                    <a:pt x="18" y="45"/>
                  </a:lnTo>
                  <a:lnTo>
                    <a:pt x="16" y="46"/>
                  </a:lnTo>
                  <a:lnTo>
                    <a:pt x="14" y="47"/>
                  </a:lnTo>
                  <a:lnTo>
                    <a:pt x="13" y="47"/>
                  </a:lnTo>
                  <a:lnTo>
                    <a:pt x="11" y="47"/>
                  </a:lnTo>
                  <a:lnTo>
                    <a:pt x="9" y="48"/>
                  </a:lnTo>
                  <a:lnTo>
                    <a:pt x="7" y="48"/>
                  </a:lnTo>
                  <a:lnTo>
                    <a:pt x="5" y="48"/>
                  </a:lnTo>
                  <a:lnTo>
                    <a:pt x="1" y="47"/>
                  </a:lnTo>
                  <a:lnTo>
                    <a:pt x="0" y="43"/>
                  </a:lnTo>
                  <a:lnTo>
                    <a:pt x="0" y="38"/>
                  </a:lnTo>
                  <a:lnTo>
                    <a:pt x="1" y="34"/>
                  </a:lnTo>
                  <a:lnTo>
                    <a:pt x="6" y="29"/>
                  </a:lnTo>
                  <a:lnTo>
                    <a:pt x="13" y="24"/>
                  </a:lnTo>
                  <a:lnTo>
                    <a:pt x="18" y="20"/>
                  </a:lnTo>
                  <a:lnTo>
                    <a:pt x="24" y="15"/>
                  </a:lnTo>
                  <a:lnTo>
                    <a:pt x="29" y="11"/>
                  </a:lnTo>
                  <a:lnTo>
                    <a:pt x="35" y="6"/>
                  </a:lnTo>
                  <a:lnTo>
                    <a:pt x="42" y="3"/>
                  </a:lnTo>
                  <a:lnTo>
                    <a:pt x="48" y="0"/>
                  </a:lnTo>
                  <a:lnTo>
                    <a:pt x="49" y="0"/>
                  </a:lnTo>
                  <a:lnTo>
                    <a:pt x="50" y="1"/>
                  </a:lnTo>
                  <a:lnTo>
                    <a:pt x="50" y="2"/>
                  </a:lnTo>
                  <a:lnTo>
                    <a:pt x="50" y="3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323" name="Freeform 322"/>
            <p:cNvSpPr>
              <a:spLocks/>
            </p:cNvSpPr>
            <p:nvPr/>
          </p:nvSpPr>
          <p:spPr bwMode="auto">
            <a:xfrm>
              <a:off x="3446" y="2283"/>
              <a:ext cx="51" cy="40"/>
            </a:xfrm>
            <a:custGeom>
              <a:avLst/>
              <a:gdLst/>
              <a:ahLst/>
              <a:cxnLst>
                <a:cxn ang="0">
                  <a:pos x="49" y="5"/>
                </a:cxn>
                <a:cxn ang="0">
                  <a:pos x="50" y="8"/>
                </a:cxn>
                <a:cxn ang="0">
                  <a:pos x="50" y="11"/>
                </a:cxn>
                <a:cxn ang="0">
                  <a:pos x="50" y="14"/>
                </a:cxn>
                <a:cxn ang="0">
                  <a:pos x="49" y="16"/>
                </a:cxn>
                <a:cxn ang="0">
                  <a:pos x="46" y="21"/>
                </a:cxn>
                <a:cxn ang="0">
                  <a:pos x="40" y="25"/>
                </a:cxn>
                <a:cxn ang="0">
                  <a:pos x="36" y="29"/>
                </a:cxn>
                <a:cxn ang="0">
                  <a:pos x="30" y="32"/>
                </a:cxn>
                <a:cxn ang="0">
                  <a:pos x="24" y="34"/>
                </a:cxn>
                <a:cxn ang="0">
                  <a:pos x="19" y="36"/>
                </a:cxn>
                <a:cxn ang="0">
                  <a:pos x="13" y="38"/>
                </a:cxn>
                <a:cxn ang="0">
                  <a:pos x="6" y="39"/>
                </a:cxn>
                <a:cxn ang="0">
                  <a:pos x="7" y="34"/>
                </a:cxn>
                <a:cxn ang="0">
                  <a:pos x="10" y="30"/>
                </a:cxn>
                <a:cxn ang="0">
                  <a:pos x="13" y="28"/>
                </a:cxn>
                <a:cxn ang="0">
                  <a:pos x="14" y="23"/>
                </a:cxn>
                <a:cxn ang="0">
                  <a:pos x="13" y="19"/>
                </a:cxn>
                <a:cxn ang="0">
                  <a:pos x="11" y="18"/>
                </a:cxn>
                <a:cxn ang="0">
                  <a:pos x="7" y="17"/>
                </a:cxn>
                <a:cxn ang="0">
                  <a:pos x="4" y="18"/>
                </a:cxn>
                <a:cxn ang="0">
                  <a:pos x="2" y="18"/>
                </a:cxn>
                <a:cxn ang="0">
                  <a:pos x="0" y="17"/>
                </a:cxn>
                <a:cxn ang="0">
                  <a:pos x="0" y="15"/>
                </a:cxn>
                <a:cxn ang="0">
                  <a:pos x="2" y="11"/>
                </a:cxn>
                <a:cxn ang="0">
                  <a:pos x="7" y="8"/>
                </a:cxn>
                <a:cxn ang="0">
                  <a:pos x="13" y="5"/>
                </a:cxn>
                <a:cxn ang="0">
                  <a:pos x="19" y="3"/>
                </a:cxn>
                <a:cxn ang="0">
                  <a:pos x="25" y="2"/>
                </a:cxn>
                <a:cxn ang="0">
                  <a:pos x="31" y="0"/>
                </a:cxn>
                <a:cxn ang="0">
                  <a:pos x="38" y="1"/>
                </a:cxn>
                <a:cxn ang="0">
                  <a:pos x="44" y="2"/>
                </a:cxn>
                <a:cxn ang="0">
                  <a:pos x="49" y="5"/>
                </a:cxn>
              </a:cxnLst>
              <a:rect l="0" t="0" r="r" b="b"/>
              <a:pathLst>
                <a:path w="51" h="40">
                  <a:moveTo>
                    <a:pt x="49" y="5"/>
                  </a:moveTo>
                  <a:lnTo>
                    <a:pt x="50" y="8"/>
                  </a:lnTo>
                  <a:lnTo>
                    <a:pt x="50" y="11"/>
                  </a:lnTo>
                  <a:lnTo>
                    <a:pt x="50" y="14"/>
                  </a:lnTo>
                  <a:lnTo>
                    <a:pt x="49" y="16"/>
                  </a:lnTo>
                  <a:lnTo>
                    <a:pt x="46" y="21"/>
                  </a:lnTo>
                  <a:lnTo>
                    <a:pt x="40" y="25"/>
                  </a:lnTo>
                  <a:lnTo>
                    <a:pt x="36" y="29"/>
                  </a:lnTo>
                  <a:lnTo>
                    <a:pt x="30" y="32"/>
                  </a:lnTo>
                  <a:lnTo>
                    <a:pt x="24" y="34"/>
                  </a:lnTo>
                  <a:lnTo>
                    <a:pt x="19" y="36"/>
                  </a:lnTo>
                  <a:lnTo>
                    <a:pt x="13" y="38"/>
                  </a:lnTo>
                  <a:lnTo>
                    <a:pt x="6" y="39"/>
                  </a:lnTo>
                  <a:lnTo>
                    <a:pt x="7" y="34"/>
                  </a:lnTo>
                  <a:lnTo>
                    <a:pt x="10" y="30"/>
                  </a:lnTo>
                  <a:lnTo>
                    <a:pt x="13" y="28"/>
                  </a:lnTo>
                  <a:lnTo>
                    <a:pt x="14" y="23"/>
                  </a:lnTo>
                  <a:lnTo>
                    <a:pt x="13" y="19"/>
                  </a:lnTo>
                  <a:lnTo>
                    <a:pt x="11" y="18"/>
                  </a:lnTo>
                  <a:lnTo>
                    <a:pt x="7" y="17"/>
                  </a:lnTo>
                  <a:lnTo>
                    <a:pt x="4" y="18"/>
                  </a:lnTo>
                  <a:lnTo>
                    <a:pt x="2" y="18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2" y="11"/>
                  </a:lnTo>
                  <a:lnTo>
                    <a:pt x="7" y="8"/>
                  </a:lnTo>
                  <a:lnTo>
                    <a:pt x="13" y="5"/>
                  </a:lnTo>
                  <a:lnTo>
                    <a:pt x="19" y="3"/>
                  </a:lnTo>
                  <a:lnTo>
                    <a:pt x="25" y="2"/>
                  </a:lnTo>
                  <a:lnTo>
                    <a:pt x="31" y="0"/>
                  </a:lnTo>
                  <a:lnTo>
                    <a:pt x="38" y="1"/>
                  </a:lnTo>
                  <a:lnTo>
                    <a:pt x="44" y="2"/>
                  </a:lnTo>
                  <a:lnTo>
                    <a:pt x="49" y="5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324" name="Freeform 323"/>
            <p:cNvSpPr>
              <a:spLocks/>
            </p:cNvSpPr>
            <p:nvPr/>
          </p:nvSpPr>
          <p:spPr bwMode="auto">
            <a:xfrm>
              <a:off x="3384" y="2285"/>
              <a:ext cx="34" cy="20"/>
            </a:xfrm>
            <a:custGeom>
              <a:avLst/>
              <a:gdLst/>
              <a:ahLst/>
              <a:cxnLst>
                <a:cxn ang="0">
                  <a:pos x="33" y="2"/>
                </a:cxn>
                <a:cxn ang="0">
                  <a:pos x="31" y="5"/>
                </a:cxn>
                <a:cxn ang="0">
                  <a:pos x="29" y="8"/>
                </a:cxn>
                <a:cxn ang="0">
                  <a:pos x="25" y="11"/>
                </a:cxn>
                <a:cxn ang="0">
                  <a:pos x="22" y="12"/>
                </a:cxn>
                <a:cxn ang="0">
                  <a:pos x="18" y="14"/>
                </a:cxn>
                <a:cxn ang="0">
                  <a:pos x="14" y="15"/>
                </a:cxn>
                <a:cxn ang="0">
                  <a:pos x="9" y="17"/>
                </a:cxn>
                <a:cxn ang="0">
                  <a:pos x="6" y="19"/>
                </a:cxn>
                <a:cxn ang="0">
                  <a:pos x="3" y="19"/>
                </a:cxn>
                <a:cxn ang="0">
                  <a:pos x="1" y="17"/>
                </a:cxn>
                <a:cxn ang="0">
                  <a:pos x="0" y="14"/>
                </a:cxn>
                <a:cxn ang="0">
                  <a:pos x="0" y="11"/>
                </a:cxn>
                <a:cxn ang="0">
                  <a:pos x="3" y="9"/>
                </a:cxn>
                <a:cxn ang="0">
                  <a:pos x="8" y="7"/>
                </a:cxn>
                <a:cxn ang="0">
                  <a:pos x="12" y="5"/>
                </a:cxn>
                <a:cxn ang="0">
                  <a:pos x="16" y="4"/>
                </a:cxn>
                <a:cxn ang="0">
                  <a:pos x="19" y="2"/>
                </a:cxn>
                <a:cxn ang="0">
                  <a:pos x="24" y="2"/>
                </a:cxn>
                <a:cxn ang="0">
                  <a:pos x="28" y="0"/>
                </a:cxn>
                <a:cxn ang="0">
                  <a:pos x="33" y="0"/>
                </a:cxn>
                <a:cxn ang="0">
                  <a:pos x="33" y="1"/>
                </a:cxn>
                <a:cxn ang="0">
                  <a:pos x="33" y="2"/>
                </a:cxn>
              </a:cxnLst>
              <a:rect l="0" t="0" r="r" b="b"/>
              <a:pathLst>
                <a:path w="34" h="20">
                  <a:moveTo>
                    <a:pt x="33" y="2"/>
                  </a:moveTo>
                  <a:lnTo>
                    <a:pt x="31" y="5"/>
                  </a:lnTo>
                  <a:lnTo>
                    <a:pt x="29" y="8"/>
                  </a:lnTo>
                  <a:lnTo>
                    <a:pt x="25" y="11"/>
                  </a:lnTo>
                  <a:lnTo>
                    <a:pt x="22" y="12"/>
                  </a:lnTo>
                  <a:lnTo>
                    <a:pt x="18" y="14"/>
                  </a:lnTo>
                  <a:lnTo>
                    <a:pt x="14" y="15"/>
                  </a:lnTo>
                  <a:lnTo>
                    <a:pt x="9" y="17"/>
                  </a:lnTo>
                  <a:lnTo>
                    <a:pt x="6" y="19"/>
                  </a:lnTo>
                  <a:lnTo>
                    <a:pt x="3" y="19"/>
                  </a:lnTo>
                  <a:lnTo>
                    <a:pt x="1" y="17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3" y="9"/>
                  </a:lnTo>
                  <a:lnTo>
                    <a:pt x="8" y="7"/>
                  </a:lnTo>
                  <a:lnTo>
                    <a:pt x="12" y="5"/>
                  </a:lnTo>
                  <a:lnTo>
                    <a:pt x="16" y="4"/>
                  </a:lnTo>
                  <a:lnTo>
                    <a:pt x="19" y="2"/>
                  </a:lnTo>
                  <a:lnTo>
                    <a:pt x="24" y="2"/>
                  </a:lnTo>
                  <a:lnTo>
                    <a:pt x="28" y="0"/>
                  </a:lnTo>
                  <a:lnTo>
                    <a:pt x="33" y="0"/>
                  </a:lnTo>
                  <a:lnTo>
                    <a:pt x="33" y="1"/>
                  </a:lnTo>
                  <a:lnTo>
                    <a:pt x="33" y="2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325" name="Freeform 324"/>
            <p:cNvSpPr>
              <a:spLocks/>
            </p:cNvSpPr>
            <p:nvPr/>
          </p:nvSpPr>
          <p:spPr bwMode="auto">
            <a:xfrm>
              <a:off x="3441" y="2299"/>
              <a:ext cx="402" cy="190"/>
            </a:xfrm>
            <a:custGeom>
              <a:avLst/>
              <a:gdLst/>
              <a:ahLst/>
              <a:cxnLst>
                <a:cxn ang="0">
                  <a:pos x="391" y="16"/>
                </a:cxn>
                <a:cxn ang="0">
                  <a:pos x="362" y="21"/>
                </a:cxn>
                <a:cxn ang="0">
                  <a:pos x="337" y="25"/>
                </a:cxn>
                <a:cxn ang="0">
                  <a:pos x="314" y="25"/>
                </a:cxn>
                <a:cxn ang="0">
                  <a:pos x="293" y="35"/>
                </a:cxn>
                <a:cxn ang="0">
                  <a:pos x="267" y="38"/>
                </a:cxn>
                <a:cxn ang="0">
                  <a:pos x="233" y="32"/>
                </a:cxn>
                <a:cxn ang="0">
                  <a:pos x="214" y="49"/>
                </a:cxn>
                <a:cxn ang="0">
                  <a:pos x="196" y="55"/>
                </a:cxn>
                <a:cxn ang="0">
                  <a:pos x="183" y="64"/>
                </a:cxn>
                <a:cxn ang="0">
                  <a:pos x="157" y="72"/>
                </a:cxn>
                <a:cxn ang="0">
                  <a:pos x="124" y="82"/>
                </a:cxn>
                <a:cxn ang="0">
                  <a:pos x="89" y="101"/>
                </a:cxn>
                <a:cxn ang="0">
                  <a:pos x="72" y="111"/>
                </a:cxn>
                <a:cxn ang="0">
                  <a:pos x="57" y="126"/>
                </a:cxn>
                <a:cxn ang="0">
                  <a:pos x="38" y="146"/>
                </a:cxn>
                <a:cxn ang="0">
                  <a:pos x="40" y="159"/>
                </a:cxn>
                <a:cxn ang="0">
                  <a:pos x="70" y="149"/>
                </a:cxn>
                <a:cxn ang="0">
                  <a:pos x="103" y="130"/>
                </a:cxn>
                <a:cxn ang="0">
                  <a:pos x="155" y="118"/>
                </a:cxn>
                <a:cxn ang="0">
                  <a:pos x="165" y="128"/>
                </a:cxn>
                <a:cxn ang="0">
                  <a:pos x="168" y="142"/>
                </a:cxn>
                <a:cxn ang="0">
                  <a:pos x="195" y="128"/>
                </a:cxn>
                <a:cxn ang="0">
                  <a:pos x="203" y="138"/>
                </a:cxn>
                <a:cxn ang="0">
                  <a:pos x="178" y="150"/>
                </a:cxn>
                <a:cxn ang="0">
                  <a:pos x="155" y="165"/>
                </a:cxn>
                <a:cxn ang="0">
                  <a:pos x="134" y="169"/>
                </a:cxn>
                <a:cxn ang="0">
                  <a:pos x="124" y="158"/>
                </a:cxn>
                <a:cxn ang="0">
                  <a:pos x="133" y="146"/>
                </a:cxn>
                <a:cxn ang="0">
                  <a:pos x="120" y="144"/>
                </a:cxn>
                <a:cxn ang="0">
                  <a:pos x="100" y="147"/>
                </a:cxn>
                <a:cxn ang="0">
                  <a:pos x="70" y="166"/>
                </a:cxn>
                <a:cxn ang="0">
                  <a:pos x="39" y="180"/>
                </a:cxn>
                <a:cxn ang="0">
                  <a:pos x="12" y="188"/>
                </a:cxn>
                <a:cxn ang="0">
                  <a:pos x="0" y="179"/>
                </a:cxn>
                <a:cxn ang="0">
                  <a:pos x="11" y="163"/>
                </a:cxn>
                <a:cxn ang="0">
                  <a:pos x="23" y="143"/>
                </a:cxn>
                <a:cxn ang="0">
                  <a:pos x="38" y="129"/>
                </a:cxn>
                <a:cxn ang="0">
                  <a:pos x="49" y="115"/>
                </a:cxn>
                <a:cxn ang="0">
                  <a:pos x="67" y="103"/>
                </a:cxn>
                <a:cxn ang="0">
                  <a:pos x="91" y="87"/>
                </a:cxn>
                <a:cxn ang="0">
                  <a:pos x="116" y="74"/>
                </a:cxn>
                <a:cxn ang="0">
                  <a:pos x="144" y="61"/>
                </a:cxn>
                <a:cxn ang="0">
                  <a:pos x="159" y="43"/>
                </a:cxn>
                <a:cxn ang="0">
                  <a:pos x="180" y="23"/>
                </a:cxn>
                <a:cxn ang="0">
                  <a:pos x="207" y="10"/>
                </a:cxn>
                <a:cxn ang="0">
                  <a:pos x="236" y="3"/>
                </a:cxn>
                <a:cxn ang="0">
                  <a:pos x="278" y="10"/>
                </a:cxn>
                <a:cxn ang="0">
                  <a:pos x="325" y="9"/>
                </a:cxn>
                <a:cxn ang="0">
                  <a:pos x="361" y="2"/>
                </a:cxn>
                <a:cxn ang="0">
                  <a:pos x="387" y="1"/>
                </a:cxn>
                <a:cxn ang="0">
                  <a:pos x="399" y="3"/>
                </a:cxn>
              </a:cxnLst>
              <a:rect l="0" t="0" r="r" b="b"/>
              <a:pathLst>
                <a:path w="402" h="190">
                  <a:moveTo>
                    <a:pt x="401" y="4"/>
                  </a:moveTo>
                  <a:lnTo>
                    <a:pt x="399" y="8"/>
                  </a:lnTo>
                  <a:lnTo>
                    <a:pt x="397" y="11"/>
                  </a:lnTo>
                  <a:lnTo>
                    <a:pt x="394" y="15"/>
                  </a:lnTo>
                  <a:lnTo>
                    <a:pt x="391" y="16"/>
                  </a:lnTo>
                  <a:lnTo>
                    <a:pt x="385" y="16"/>
                  </a:lnTo>
                  <a:lnTo>
                    <a:pt x="380" y="18"/>
                  </a:lnTo>
                  <a:lnTo>
                    <a:pt x="373" y="18"/>
                  </a:lnTo>
                  <a:lnTo>
                    <a:pt x="368" y="20"/>
                  </a:lnTo>
                  <a:lnTo>
                    <a:pt x="362" y="21"/>
                  </a:lnTo>
                  <a:lnTo>
                    <a:pt x="356" y="21"/>
                  </a:lnTo>
                  <a:lnTo>
                    <a:pt x="350" y="20"/>
                  </a:lnTo>
                  <a:lnTo>
                    <a:pt x="344" y="18"/>
                  </a:lnTo>
                  <a:lnTo>
                    <a:pt x="341" y="23"/>
                  </a:lnTo>
                  <a:lnTo>
                    <a:pt x="337" y="25"/>
                  </a:lnTo>
                  <a:lnTo>
                    <a:pt x="332" y="25"/>
                  </a:lnTo>
                  <a:lnTo>
                    <a:pt x="328" y="25"/>
                  </a:lnTo>
                  <a:lnTo>
                    <a:pt x="323" y="23"/>
                  </a:lnTo>
                  <a:lnTo>
                    <a:pt x="318" y="23"/>
                  </a:lnTo>
                  <a:lnTo>
                    <a:pt x="314" y="25"/>
                  </a:lnTo>
                  <a:lnTo>
                    <a:pt x="310" y="28"/>
                  </a:lnTo>
                  <a:lnTo>
                    <a:pt x="305" y="30"/>
                  </a:lnTo>
                  <a:lnTo>
                    <a:pt x="301" y="31"/>
                  </a:lnTo>
                  <a:lnTo>
                    <a:pt x="297" y="33"/>
                  </a:lnTo>
                  <a:lnTo>
                    <a:pt x="293" y="35"/>
                  </a:lnTo>
                  <a:lnTo>
                    <a:pt x="289" y="36"/>
                  </a:lnTo>
                  <a:lnTo>
                    <a:pt x="284" y="37"/>
                  </a:lnTo>
                  <a:lnTo>
                    <a:pt x="280" y="38"/>
                  </a:lnTo>
                  <a:lnTo>
                    <a:pt x="275" y="38"/>
                  </a:lnTo>
                  <a:lnTo>
                    <a:pt x="267" y="38"/>
                  </a:lnTo>
                  <a:lnTo>
                    <a:pt x="260" y="37"/>
                  </a:lnTo>
                  <a:lnTo>
                    <a:pt x="253" y="35"/>
                  </a:lnTo>
                  <a:lnTo>
                    <a:pt x="246" y="32"/>
                  </a:lnTo>
                  <a:lnTo>
                    <a:pt x="238" y="31"/>
                  </a:lnTo>
                  <a:lnTo>
                    <a:pt x="233" y="32"/>
                  </a:lnTo>
                  <a:lnTo>
                    <a:pt x="227" y="36"/>
                  </a:lnTo>
                  <a:lnTo>
                    <a:pt x="223" y="43"/>
                  </a:lnTo>
                  <a:lnTo>
                    <a:pt x="220" y="45"/>
                  </a:lnTo>
                  <a:lnTo>
                    <a:pt x="216" y="47"/>
                  </a:lnTo>
                  <a:lnTo>
                    <a:pt x="214" y="49"/>
                  </a:lnTo>
                  <a:lnTo>
                    <a:pt x="210" y="51"/>
                  </a:lnTo>
                  <a:lnTo>
                    <a:pt x="207" y="53"/>
                  </a:lnTo>
                  <a:lnTo>
                    <a:pt x="204" y="55"/>
                  </a:lnTo>
                  <a:lnTo>
                    <a:pt x="201" y="55"/>
                  </a:lnTo>
                  <a:lnTo>
                    <a:pt x="196" y="55"/>
                  </a:lnTo>
                  <a:lnTo>
                    <a:pt x="195" y="58"/>
                  </a:lnTo>
                  <a:lnTo>
                    <a:pt x="193" y="60"/>
                  </a:lnTo>
                  <a:lnTo>
                    <a:pt x="190" y="62"/>
                  </a:lnTo>
                  <a:lnTo>
                    <a:pt x="187" y="64"/>
                  </a:lnTo>
                  <a:lnTo>
                    <a:pt x="183" y="64"/>
                  </a:lnTo>
                  <a:lnTo>
                    <a:pt x="177" y="66"/>
                  </a:lnTo>
                  <a:lnTo>
                    <a:pt x="172" y="67"/>
                  </a:lnTo>
                  <a:lnTo>
                    <a:pt x="167" y="69"/>
                  </a:lnTo>
                  <a:lnTo>
                    <a:pt x="163" y="70"/>
                  </a:lnTo>
                  <a:lnTo>
                    <a:pt x="157" y="72"/>
                  </a:lnTo>
                  <a:lnTo>
                    <a:pt x="152" y="73"/>
                  </a:lnTo>
                  <a:lnTo>
                    <a:pt x="146" y="73"/>
                  </a:lnTo>
                  <a:lnTo>
                    <a:pt x="138" y="76"/>
                  </a:lnTo>
                  <a:lnTo>
                    <a:pt x="131" y="79"/>
                  </a:lnTo>
                  <a:lnTo>
                    <a:pt x="124" y="82"/>
                  </a:lnTo>
                  <a:lnTo>
                    <a:pt x="117" y="86"/>
                  </a:lnTo>
                  <a:lnTo>
                    <a:pt x="109" y="89"/>
                  </a:lnTo>
                  <a:lnTo>
                    <a:pt x="102" y="94"/>
                  </a:lnTo>
                  <a:lnTo>
                    <a:pt x="96" y="97"/>
                  </a:lnTo>
                  <a:lnTo>
                    <a:pt x="89" y="101"/>
                  </a:lnTo>
                  <a:lnTo>
                    <a:pt x="85" y="103"/>
                  </a:lnTo>
                  <a:lnTo>
                    <a:pt x="82" y="105"/>
                  </a:lnTo>
                  <a:lnTo>
                    <a:pt x="79" y="107"/>
                  </a:lnTo>
                  <a:lnTo>
                    <a:pt x="76" y="110"/>
                  </a:lnTo>
                  <a:lnTo>
                    <a:pt x="72" y="111"/>
                  </a:lnTo>
                  <a:lnTo>
                    <a:pt x="69" y="113"/>
                  </a:lnTo>
                  <a:lnTo>
                    <a:pt x="66" y="115"/>
                  </a:lnTo>
                  <a:lnTo>
                    <a:pt x="63" y="117"/>
                  </a:lnTo>
                  <a:lnTo>
                    <a:pt x="60" y="121"/>
                  </a:lnTo>
                  <a:lnTo>
                    <a:pt x="57" y="126"/>
                  </a:lnTo>
                  <a:lnTo>
                    <a:pt x="54" y="129"/>
                  </a:lnTo>
                  <a:lnTo>
                    <a:pt x="50" y="133"/>
                  </a:lnTo>
                  <a:lnTo>
                    <a:pt x="47" y="137"/>
                  </a:lnTo>
                  <a:lnTo>
                    <a:pt x="43" y="141"/>
                  </a:lnTo>
                  <a:lnTo>
                    <a:pt x="38" y="146"/>
                  </a:lnTo>
                  <a:lnTo>
                    <a:pt x="37" y="152"/>
                  </a:lnTo>
                  <a:lnTo>
                    <a:pt x="37" y="154"/>
                  </a:lnTo>
                  <a:lnTo>
                    <a:pt x="37" y="156"/>
                  </a:lnTo>
                  <a:lnTo>
                    <a:pt x="38" y="158"/>
                  </a:lnTo>
                  <a:lnTo>
                    <a:pt x="40" y="159"/>
                  </a:lnTo>
                  <a:lnTo>
                    <a:pt x="46" y="158"/>
                  </a:lnTo>
                  <a:lnTo>
                    <a:pt x="53" y="157"/>
                  </a:lnTo>
                  <a:lnTo>
                    <a:pt x="59" y="155"/>
                  </a:lnTo>
                  <a:lnTo>
                    <a:pt x="65" y="152"/>
                  </a:lnTo>
                  <a:lnTo>
                    <a:pt x="70" y="149"/>
                  </a:lnTo>
                  <a:lnTo>
                    <a:pt x="76" y="147"/>
                  </a:lnTo>
                  <a:lnTo>
                    <a:pt x="82" y="144"/>
                  </a:lnTo>
                  <a:lnTo>
                    <a:pt x="88" y="142"/>
                  </a:lnTo>
                  <a:lnTo>
                    <a:pt x="96" y="135"/>
                  </a:lnTo>
                  <a:lnTo>
                    <a:pt x="103" y="130"/>
                  </a:lnTo>
                  <a:lnTo>
                    <a:pt x="112" y="126"/>
                  </a:lnTo>
                  <a:lnTo>
                    <a:pt x="123" y="123"/>
                  </a:lnTo>
                  <a:lnTo>
                    <a:pt x="134" y="121"/>
                  </a:lnTo>
                  <a:lnTo>
                    <a:pt x="144" y="120"/>
                  </a:lnTo>
                  <a:lnTo>
                    <a:pt x="155" y="118"/>
                  </a:lnTo>
                  <a:lnTo>
                    <a:pt x="166" y="117"/>
                  </a:lnTo>
                  <a:lnTo>
                    <a:pt x="167" y="120"/>
                  </a:lnTo>
                  <a:lnTo>
                    <a:pt x="168" y="122"/>
                  </a:lnTo>
                  <a:lnTo>
                    <a:pt x="167" y="125"/>
                  </a:lnTo>
                  <a:lnTo>
                    <a:pt x="165" y="128"/>
                  </a:lnTo>
                  <a:lnTo>
                    <a:pt x="163" y="131"/>
                  </a:lnTo>
                  <a:lnTo>
                    <a:pt x="161" y="134"/>
                  </a:lnTo>
                  <a:lnTo>
                    <a:pt x="161" y="138"/>
                  </a:lnTo>
                  <a:lnTo>
                    <a:pt x="163" y="142"/>
                  </a:lnTo>
                  <a:lnTo>
                    <a:pt x="168" y="142"/>
                  </a:lnTo>
                  <a:lnTo>
                    <a:pt x="174" y="142"/>
                  </a:lnTo>
                  <a:lnTo>
                    <a:pt x="179" y="139"/>
                  </a:lnTo>
                  <a:lnTo>
                    <a:pt x="184" y="135"/>
                  </a:lnTo>
                  <a:lnTo>
                    <a:pt x="189" y="131"/>
                  </a:lnTo>
                  <a:lnTo>
                    <a:pt x="195" y="128"/>
                  </a:lnTo>
                  <a:lnTo>
                    <a:pt x="201" y="126"/>
                  </a:lnTo>
                  <a:lnTo>
                    <a:pt x="209" y="127"/>
                  </a:lnTo>
                  <a:lnTo>
                    <a:pt x="208" y="131"/>
                  </a:lnTo>
                  <a:lnTo>
                    <a:pt x="206" y="135"/>
                  </a:lnTo>
                  <a:lnTo>
                    <a:pt x="203" y="138"/>
                  </a:lnTo>
                  <a:lnTo>
                    <a:pt x="199" y="140"/>
                  </a:lnTo>
                  <a:lnTo>
                    <a:pt x="194" y="142"/>
                  </a:lnTo>
                  <a:lnTo>
                    <a:pt x="188" y="145"/>
                  </a:lnTo>
                  <a:lnTo>
                    <a:pt x="183" y="147"/>
                  </a:lnTo>
                  <a:lnTo>
                    <a:pt x="178" y="150"/>
                  </a:lnTo>
                  <a:lnTo>
                    <a:pt x="172" y="153"/>
                  </a:lnTo>
                  <a:lnTo>
                    <a:pt x="167" y="156"/>
                  </a:lnTo>
                  <a:lnTo>
                    <a:pt x="163" y="158"/>
                  </a:lnTo>
                  <a:lnTo>
                    <a:pt x="158" y="162"/>
                  </a:lnTo>
                  <a:lnTo>
                    <a:pt x="155" y="165"/>
                  </a:lnTo>
                  <a:lnTo>
                    <a:pt x="151" y="167"/>
                  </a:lnTo>
                  <a:lnTo>
                    <a:pt x="147" y="168"/>
                  </a:lnTo>
                  <a:lnTo>
                    <a:pt x="143" y="169"/>
                  </a:lnTo>
                  <a:lnTo>
                    <a:pt x="138" y="169"/>
                  </a:lnTo>
                  <a:lnTo>
                    <a:pt x="134" y="169"/>
                  </a:lnTo>
                  <a:lnTo>
                    <a:pt x="130" y="169"/>
                  </a:lnTo>
                  <a:lnTo>
                    <a:pt x="126" y="169"/>
                  </a:lnTo>
                  <a:lnTo>
                    <a:pt x="124" y="166"/>
                  </a:lnTo>
                  <a:lnTo>
                    <a:pt x="124" y="162"/>
                  </a:lnTo>
                  <a:lnTo>
                    <a:pt x="124" y="158"/>
                  </a:lnTo>
                  <a:lnTo>
                    <a:pt x="125" y="155"/>
                  </a:lnTo>
                  <a:lnTo>
                    <a:pt x="128" y="153"/>
                  </a:lnTo>
                  <a:lnTo>
                    <a:pt x="130" y="150"/>
                  </a:lnTo>
                  <a:lnTo>
                    <a:pt x="131" y="148"/>
                  </a:lnTo>
                  <a:lnTo>
                    <a:pt x="133" y="146"/>
                  </a:lnTo>
                  <a:lnTo>
                    <a:pt x="131" y="144"/>
                  </a:lnTo>
                  <a:lnTo>
                    <a:pt x="128" y="144"/>
                  </a:lnTo>
                  <a:lnTo>
                    <a:pt x="125" y="144"/>
                  </a:lnTo>
                  <a:lnTo>
                    <a:pt x="123" y="144"/>
                  </a:lnTo>
                  <a:lnTo>
                    <a:pt x="120" y="144"/>
                  </a:lnTo>
                  <a:lnTo>
                    <a:pt x="117" y="144"/>
                  </a:lnTo>
                  <a:lnTo>
                    <a:pt x="115" y="144"/>
                  </a:lnTo>
                  <a:lnTo>
                    <a:pt x="112" y="142"/>
                  </a:lnTo>
                  <a:lnTo>
                    <a:pt x="106" y="145"/>
                  </a:lnTo>
                  <a:lnTo>
                    <a:pt x="100" y="147"/>
                  </a:lnTo>
                  <a:lnTo>
                    <a:pt x="94" y="150"/>
                  </a:lnTo>
                  <a:lnTo>
                    <a:pt x="88" y="153"/>
                  </a:lnTo>
                  <a:lnTo>
                    <a:pt x="82" y="157"/>
                  </a:lnTo>
                  <a:lnTo>
                    <a:pt x="76" y="161"/>
                  </a:lnTo>
                  <a:lnTo>
                    <a:pt x="70" y="166"/>
                  </a:lnTo>
                  <a:lnTo>
                    <a:pt x="65" y="171"/>
                  </a:lnTo>
                  <a:lnTo>
                    <a:pt x="58" y="173"/>
                  </a:lnTo>
                  <a:lnTo>
                    <a:pt x="52" y="175"/>
                  </a:lnTo>
                  <a:lnTo>
                    <a:pt x="46" y="177"/>
                  </a:lnTo>
                  <a:lnTo>
                    <a:pt x="39" y="180"/>
                  </a:lnTo>
                  <a:lnTo>
                    <a:pt x="33" y="183"/>
                  </a:lnTo>
                  <a:lnTo>
                    <a:pt x="27" y="186"/>
                  </a:lnTo>
                  <a:lnTo>
                    <a:pt x="21" y="187"/>
                  </a:lnTo>
                  <a:lnTo>
                    <a:pt x="14" y="189"/>
                  </a:lnTo>
                  <a:lnTo>
                    <a:pt x="12" y="188"/>
                  </a:lnTo>
                  <a:lnTo>
                    <a:pt x="9" y="187"/>
                  </a:lnTo>
                  <a:lnTo>
                    <a:pt x="6" y="186"/>
                  </a:lnTo>
                  <a:lnTo>
                    <a:pt x="3" y="184"/>
                  </a:lnTo>
                  <a:lnTo>
                    <a:pt x="2" y="182"/>
                  </a:lnTo>
                  <a:lnTo>
                    <a:pt x="0" y="179"/>
                  </a:lnTo>
                  <a:lnTo>
                    <a:pt x="0" y="176"/>
                  </a:lnTo>
                  <a:lnTo>
                    <a:pt x="2" y="173"/>
                  </a:lnTo>
                  <a:lnTo>
                    <a:pt x="5" y="170"/>
                  </a:lnTo>
                  <a:lnTo>
                    <a:pt x="9" y="167"/>
                  </a:lnTo>
                  <a:lnTo>
                    <a:pt x="11" y="163"/>
                  </a:lnTo>
                  <a:lnTo>
                    <a:pt x="14" y="159"/>
                  </a:lnTo>
                  <a:lnTo>
                    <a:pt x="17" y="155"/>
                  </a:lnTo>
                  <a:lnTo>
                    <a:pt x="19" y="151"/>
                  </a:lnTo>
                  <a:lnTo>
                    <a:pt x="21" y="147"/>
                  </a:lnTo>
                  <a:lnTo>
                    <a:pt x="23" y="143"/>
                  </a:lnTo>
                  <a:lnTo>
                    <a:pt x="27" y="141"/>
                  </a:lnTo>
                  <a:lnTo>
                    <a:pt x="31" y="139"/>
                  </a:lnTo>
                  <a:lnTo>
                    <a:pt x="33" y="135"/>
                  </a:lnTo>
                  <a:lnTo>
                    <a:pt x="35" y="129"/>
                  </a:lnTo>
                  <a:lnTo>
                    <a:pt x="38" y="129"/>
                  </a:lnTo>
                  <a:lnTo>
                    <a:pt x="40" y="127"/>
                  </a:lnTo>
                  <a:lnTo>
                    <a:pt x="41" y="123"/>
                  </a:lnTo>
                  <a:lnTo>
                    <a:pt x="44" y="122"/>
                  </a:lnTo>
                  <a:lnTo>
                    <a:pt x="46" y="119"/>
                  </a:lnTo>
                  <a:lnTo>
                    <a:pt x="49" y="115"/>
                  </a:lnTo>
                  <a:lnTo>
                    <a:pt x="52" y="113"/>
                  </a:lnTo>
                  <a:lnTo>
                    <a:pt x="56" y="110"/>
                  </a:lnTo>
                  <a:lnTo>
                    <a:pt x="60" y="108"/>
                  </a:lnTo>
                  <a:lnTo>
                    <a:pt x="64" y="106"/>
                  </a:lnTo>
                  <a:lnTo>
                    <a:pt x="67" y="103"/>
                  </a:lnTo>
                  <a:lnTo>
                    <a:pt x="69" y="99"/>
                  </a:lnTo>
                  <a:lnTo>
                    <a:pt x="75" y="96"/>
                  </a:lnTo>
                  <a:lnTo>
                    <a:pt x="80" y="93"/>
                  </a:lnTo>
                  <a:lnTo>
                    <a:pt x="86" y="90"/>
                  </a:lnTo>
                  <a:lnTo>
                    <a:pt x="91" y="87"/>
                  </a:lnTo>
                  <a:lnTo>
                    <a:pt x="97" y="84"/>
                  </a:lnTo>
                  <a:lnTo>
                    <a:pt x="101" y="81"/>
                  </a:lnTo>
                  <a:lnTo>
                    <a:pt x="106" y="79"/>
                  </a:lnTo>
                  <a:lnTo>
                    <a:pt x="111" y="76"/>
                  </a:lnTo>
                  <a:lnTo>
                    <a:pt x="116" y="74"/>
                  </a:lnTo>
                  <a:lnTo>
                    <a:pt x="122" y="70"/>
                  </a:lnTo>
                  <a:lnTo>
                    <a:pt x="126" y="68"/>
                  </a:lnTo>
                  <a:lnTo>
                    <a:pt x="132" y="65"/>
                  </a:lnTo>
                  <a:lnTo>
                    <a:pt x="138" y="63"/>
                  </a:lnTo>
                  <a:lnTo>
                    <a:pt x="144" y="61"/>
                  </a:lnTo>
                  <a:lnTo>
                    <a:pt x="150" y="58"/>
                  </a:lnTo>
                  <a:lnTo>
                    <a:pt x="155" y="57"/>
                  </a:lnTo>
                  <a:lnTo>
                    <a:pt x="161" y="52"/>
                  </a:lnTo>
                  <a:lnTo>
                    <a:pt x="160" y="47"/>
                  </a:lnTo>
                  <a:lnTo>
                    <a:pt x="159" y="43"/>
                  </a:lnTo>
                  <a:lnTo>
                    <a:pt x="164" y="38"/>
                  </a:lnTo>
                  <a:lnTo>
                    <a:pt x="167" y="35"/>
                  </a:lnTo>
                  <a:lnTo>
                    <a:pt x="171" y="31"/>
                  </a:lnTo>
                  <a:lnTo>
                    <a:pt x="175" y="27"/>
                  </a:lnTo>
                  <a:lnTo>
                    <a:pt x="180" y="23"/>
                  </a:lnTo>
                  <a:lnTo>
                    <a:pt x="185" y="20"/>
                  </a:lnTo>
                  <a:lnTo>
                    <a:pt x="190" y="16"/>
                  </a:lnTo>
                  <a:lnTo>
                    <a:pt x="196" y="15"/>
                  </a:lnTo>
                  <a:lnTo>
                    <a:pt x="201" y="12"/>
                  </a:lnTo>
                  <a:lnTo>
                    <a:pt x="207" y="10"/>
                  </a:lnTo>
                  <a:lnTo>
                    <a:pt x="212" y="8"/>
                  </a:lnTo>
                  <a:lnTo>
                    <a:pt x="218" y="6"/>
                  </a:lnTo>
                  <a:lnTo>
                    <a:pt x="224" y="5"/>
                  </a:lnTo>
                  <a:lnTo>
                    <a:pt x="231" y="4"/>
                  </a:lnTo>
                  <a:lnTo>
                    <a:pt x="236" y="3"/>
                  </a:lnTo>
                  <a:lnTo>
                    <a:pt x="243" y="3"/>
                  </a:lnTo>
                  <a:lnTo>
                    <a:pt x="250" y="2"/>
                  </a:lnTo>
                  <a:lnTo>
                    <a:pt x="259" y="4"/>
                  </a:lnTo>
                  <a:lnTo>
                    <a:pt x="269" y="6"/>
                  </a:lnTo>
                  <a:lnTo>
                    <a:pt x="278" y="10"/>
                  </a:lnTo>
                  <a:lnTo>
                    <a:pt x="287" y="12"/>
                  </a:lnTo>
                  <a:lnTo>
                    <a:pt x="297" y="14"/>
                  </a:lnTo>
                  <a:lnTo>
                    <a:pt x="305" y="15"/>
                  </a:lnTo>
                  <a:lnTo>
                    <a:pt x="315" y="13"/>
                  </a:lnTo>
                  <a:lnTo>
                    <a:pt x="325" y="9"/>
                  </a:lnTo>
                  <a:lnTo>
                    <a:pt x="332" y="6"/>
                  </a:lnTo>
                  <a:lnTo>
                    <a:pt x="338" y="4"/>
                  </a:lnTo>
                  <a:lnTo>
                    <a:pt x="345" y="3"/>
                  </a:lnTo>
                  <a:lnTo>
                    <a:pt x="353" y="3"/>
                  </a:lnTo>
                  <a:lnTo>
                    <a:pt x="361" y="2"/>
                  </a:lnTo>
                  <a:lnTo>
                    <a:pt x="368" y="2"/>
                  </a:lnTo>
                  <a:lnTo>
                    <a:pt x="375" y="2"/>
                  </a:lnTo>
                  <a:lnTo>
                    <a:pt x="382" y="1"/>
                  </a:lnTo>
                  <a:lnTo>
                    <a:pt x="384" y="1"/>
                  </a:lnTo>
                  <a:lnTo>
                    <a:pt x="387" y="1"/>
                  </a:lnTo>
                  <a:lnTo>
                    <a:pt x="390" y="0"/>
                  </a:lnTo>
                  <a:lnTo>
                    <a:pt x="392" y="0"/>
                  </a:lnTo>
                  <a:lnTo>
                    <a:pt x="395" y="1"/>
                  </a:lnTo>
                  <a:lnTo>
                    <a:pt x="398" y="1"/>
                  </a:lnTo>
                  <a:lnTo>
                    <a:pt x="399" y="3"/>
                  </a:lnTo>
                  <a:lnTo>
                    <a:pt x="401" y="4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326" name="Freeform 325"/>
            <p:cNvSpPr>
              <a:spLocks/>
            </p:cNvSpPr>
            <p:nvPr/>
          </p:nvSpPr>
          <p:spPr bwMode="auto">
            <a:xfrm>
              <a:off x="2366" y="2302"/>
              <a:ext cx="38" cy="23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36" y="5"/>
                </a:cxn>
                <a:cxn ang="0">
                  <a:pos x="33" y="8"/>
                </a:cxn>
                <a:cxn ang="0">
                  <a:pos x="29" y="12"/>
                </a:cxn>
                <a:cxn ang="0">
                  <a:pos x="26" y="15"/>
                </a:cxn>
                <a:cxn ang="0">
                  <a:pos x="22" y="15"/>
                </a:cxn>
                <a:cxn ang="0">
                  <a:pos x="19" y="16"/>
                </a:cxn>
                <a:cxn ang="0">
                  <a:pos x="16" y="17"/>
                </a:cxn>
                <a:cxn ang="0">
                  <a:pos x="14" y="18"/>
                </a:cxn>
                <a:cxn ang="0">
                  <a:pos x="11" y="20"/>
                </a:cxn>
                <a:cxn ang="0">
                  <a:pos x="9" y="21"/>
                </a:cxn>
                <a:cxn ang="0">
                  <a:pos x="5" y="22"/>
                </a:cxn>
                <a:cxn ang="0">
                  <a:pos x="2" y="22"/>
                </a:cxn>
                <a:cxn ang="0">
                  <a:pos x="2" y="18"/>
                </a:cxn>
                <a:cxn ang="0">
                  <a:pos x="0" y="15"/>
                </a:cxn>
                <a:cxn ang="0">
                  <a:pos x="0" y="13"/>
                </a:cxn>
                <a:cxn ang="0">
                  <a:pos x="2" y="9"/>
                </a:cxn>
                <a:cxn ang="0">
                  <a:pos x="7" y="7"/>
                </a:cxn>
                <a:cxn ang="0">
                  <a:pos x="11" y="6"/>
                </a:cxn>
                <a:cxn ang="0">
                  <a:pos x="15" y="5"/>
                </a:cxn>
                <a:cxn ang="0">
                  <a:pos x="20" y="2"/>
                </a:cxn>
                <a:cxn ang="0">
                  <a:pos x="24" y="2"/>
                </a:cxn>
                <a:cxn ang="0">
                  <a:pos x="28" y="0"/>
                </a:cxn>
                <a:cxn ang="0">
                  <a:pos x="32" y="0"/>
                </a:cxn>
                <a:cxn ang="0">
                  <a:pos x="37" y="0"/>
                </a:cxn>
              </a:cxnLst>
              <a:rect l="0" t="0" r="r" b="b"/>
              <a:pathLst>
                <a:path w="38" h="23">
                  <a:moveTo>
                    <a:pt x="37" y="0"/>
                  </a:moveTo>
                  <a:lnTo>
                    <a:pt x="36" y="5"/>
                  </a:lnTo>
                  <a:lnTo>
                    <a:pt x="33" y="8"/>
                  </a:lnTo>
                  <a:lnTo>
                    <a:pt x="29" y="12"/>
                  </a:lnTo>
                  <a:lnTo>
                    <a:pt x="26" y="15"/>
                  </a:lnTo>
                  <a:lnTo>
                    <a:pt x="22" y="15"/>
                  </a:lnTo>
                  <a:lnTo>
                    <a:pt x="19" y="16"/>
                  </a:lnTo>
                  <a:lnTo>
                    <a:pt x="16" y="17"/>
                  </a:lnTo>
                  <a:lnTo>
                    <a:pt x="14" y="18"/>
                  </a:lnTo>
                  <a:lnTo>
                    <a:pt x="11" y="20"/>
                  </a:lnTo>
                  <a:lnTo>
                    <a:pt x="9" y="21"/>
                  </a:lnTo>
                  <a:lnTo>
                    <a:pt x="5" y="22"/>
                  </a:lnTo>
                  <a:lnTo>
                    <a:pt x="2" y="22"/>
                  </a:lnTo>
                  <a:lnTo>
                    <a:pt x="2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2" y="9"/>
                  </a:lnTo>
                  <a:lnTo>
                    <a:pt x="7" y="7"/>
                  </a:lnTo>
                  <a:lnTo>
                    <a:pt x="11" y="6"/>
                  </a:lnTo>
                  <a:lnTo>
                    <a:pt x="15" y="5"/>
                  </a:lnTo>
                  <a:lnTo>
                    <a:pt x="20" y="2"/>
                  </a:lnTo>
                  <a:lnTo>
                    <a:pt x="24" y="2"/>
                  </a:lnTo>
                  <a:lnTo>
                    <a:pt x="28" y="0"/>
                  </a:lnTo>
                  <a:lnTo>
                    <a:pt x="32" y="0"/>
                  </a:lnTo>
                  <a:lnTo>
                    <a:pt x="37" y="0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327" name="Freeform 326"/>
            <p:cNvSpPr>
              <a:spLocks/>
            </p:cNvSpPr>
            <p:nvPr/>
          </p:nvSpPr>
          <p:spPr bwMode="auto">
            <a:xfrm>
              <a:off x="3865" y="2315"/>
              <a:ext cx="91" cy="39"/>
            </a:xfrm>
            <a:custGeom>
              <a:avLst/>
              <a:gdLst/>
              <a:ahLst/>
              <a:cxnLst>
                <a:cxn ang="0">
                  <a:pos x="84" y="26"/>
                </a:cxn>
                <a:cxn ang="0">
                  <a:pos x="86" y="26"/>
                </a:cxn>
                <a:cxn ang="0">
                  <a:pos x="89" y="28"/>
                </a:cxn>
                <a:cxn ang="0">
                  <a:pos x="90" y="29"/>
                </a:cxn>
                <a:cxn ang="0">
                  <a:pos x="88" y="32"/>
                </a:cxn>
                <a:cxn ang="0">
                  <a:pos x="84" y="35"/>
                </a:cxn>
                <a:cxn ang="0">
                  <a:pos x="82" y="37"/>
                </a:cxn>
                <a:cxn ang="0">
                  <a:pos x="78" y="38"/>
                </a:cxn>
                <a:cxn ang="0">
                  <a:pos x="75" y="38"/>
                </a:cxn>
                <a:cxn ang="0">
                  <a:pos x="69" y="37"/>
                </a:cxn>
                <a:cxn ang="0">
                  <a:pos x="64" y="35"/>
                </a:cxn>
                <a:cxn ang="0">
                  <a:pos x="59" y="34"/>
                </a:cxn>
                <a:cxn ang="0">
                  <a:pos x="54" y="31"/>
                </a:cxn>
                <a:cxn ang="0">
                  <a:pos x="50" y="29"/>
                </a:cxn>
                <a:cxn ang="0">
                  <a:pos x="44" y="28"/>
                </a:cxn>
                <a:cxn ang="0">
                  <a:pos x="39" y="26"/>
                </a:cxn>
                <a:cxn ang="0">
                  <a:pos x="34" y="26"/>
                </a:cxn>
                <a:cxn ang="0">
                  <a:pos x="30" y="23"/>
                </a:cxn>
                <a:cxn ang="0">
                  <a:pos x="25" y="22"/>
                </a:cxn>
                <a:cxn ang="0">
                  <a:pos x="22" y="21"/>
                </a:cxn>
                <a:cxn ang="0">
                  <a:pos x="17" y="21"/>
                </a:cxn>
                <a:cxn ang="0">
                  <a:pos x="12" y="21"/>
                </a:cxn>
                <a:cxn ang="0">
                  <a:pos x="8" y="20"/>
                </a:cxn>
                <a:cxn ang="0">
                  <a:pos x="5" y="19"/>
                </a:cxn>
                <a:cxn ang="0">
                  <a:pos x="0" y="17"/>
                </a:cxn>
                <a:cxn ang="0">
                  <a:pos x="1" y="13"/>
                </a:cxn>
                <a:cxn ang="0">
                  <a:pos x="4" y="10"/>
                </a:cxn>
                <a:cxn ang="0">
                  <a:pos x="7" y="8"/>
                </a:cxn>
                <a:cxn ang="0">
                  <a:pos x="9" y="6"/>
                </a:cxn>
                <a:cxn ang="0">
                  <a:pos x="13" y="4"/>
                </a:cxn>
                <a:cxn ang="0">
                  <a:pos x="17" y="3"/>
                </a:cxn>
                <a:cxn ang="0">
                  <a:pos x="21" y="1"/>
                </a:cxn>
                <a:cxn ang="0">
                  <a:pos x="24" y="0"/>
                </a:cxn>
                <a:cxn ang="0">
                  <a:pos x="33" y="1"/>
                </a:cxn>
                <a:cxn ang="0">
                  <a:pos x="41" y="3"/>
                </a:cxn>
                <a:cxn ang="0">
                  <a:pos x="50" y="4"/>
                </a:cxn>
                <a:cxn ang="0">
                  <a:pos x="58" y="6"/>
                </a:cxn>
                <a:cxn ang="0">
                  <a:pos x="66" y="10"/>
                </a:cxn>
                <a:cxn ang="0">
                  <a:pos x="73" y="14"/>
                </a:cxn>
                <a:cxn ang="0">
                  <a:pos x="79" y="19"/>
                </a:cxn>
                <a:cxn ang="0">
                  <a:pos x="84" y="26"/>
                </a:cxn>
              </a:cxnLst>
              <a:rect l="0" t="0" r="r" b="b"/>
              <a:pathLst>
                <a:path w="91" h="39">
                  <a:moveTo>
                    <a:pt x="84" y="26"/>
                  </a:moveTo>
                  <a:lnTo>
                    <a:pt x="86" y="26"/>
                  </a:lnTo>
                  <a:lnTo>
                    <a:pt x="89" y="28"/>
                  </a:lnTo>
                  <a:lnTo>
                    <a:pt x="90" y="29"/>
                  </a:lnTo>
                  <a:lnTo>
                    <a:pt x="88" y="32"/>
                  </a:lnTo>
                  <a:lnTo>
                    <a:pt x="84" y="35"/>
                  </a:lnTo>
                  <a:lnTo>
                    <a:pt x="82" y="37"/>
                  </a:lnTo>
                  <a:lnTo>
                    <a:pt x="78" y="38"/>
                  </a:lnTo>
                  <a:lnTo>
                    <a:pt x="75" y="38"/>
                  </a:lnTo>
                  <a:lnTo>
                    <a:pt x="69" y="37"/>
                  </a:lnTo>
                  <a:lnTo>
                    <a:pt x="64" y="35"/>
                  </a:lnTo>
                  <a:lnTo>
                    <a:pt x="59" y="34"/>
                  </a:lnTo>
                  <a:lnTo>
                    <a:pt x="54" y="31"/>
                  </a:lnTo>
                  <a:lnTo>
                    <a:pt x="50" y="29"/>
                  </a:lnTo>
                  <a:lnTo>
                    <a:pt x="44" y="28"/>
                  </a:lnTo>
                  <a:lnTo>
                    <a:pt x="39" y="26"/>
                  </a:lnTo>
                  <a:lnTo>
                    <a:pt x="34" y="26"/>
                  </a:lnTo>
                  <a:lnTo>
                    <a:pt x="30" y="23"/>
                  </a:lnTo>
                  <a:lnTo>
                    <a:pt x="25" y="22"/>
                  </a:lnTo>
                  <a:lnTo>
                    <a:pt x="22" y="21"/>
                  </a:lnTo>
                  <a:lnTo>
                    <a:pt x="17" y="21"/>
                  </a:lnTo>
                  <a:lnTo>
                    <a:pt x="12" y="21"/>
                  </a:lnTo>
                  <a:lnTo>
                    <a:pt x="8" y="20"/>
                  </a:lnTo>
                  <a:lnTo>
                    <a:pt x="5" y="19"/>
                  </a:lnTo>
                  <a:lnTo>
                    <a:pt x="0" y="17"/>
                  </a:lnTo>
                  <a:lnTo>
                    <a:pt x="1" y="13"/>
                  </a:lnTo>
                  <a:lnTo>
                    <a:pt x="4" y="10"/>
                  </a:lnTo>
                  <a:lnTo>
                    <a:pt x="7" y="8"/>
                  </a:lnTo>
                  <a:lnTo>
                    <a:pt x="9" y="6"/>
                  </a:lnTo>
                  <a:lnTo>
                    <a:pt x="13" y="4"/>
                  </a:lnTo>
                  <a:lnTo>
                    <a:pt x="17" y="3"/>
                  </a:lnTo>
                  <a:lnTo>
                    <a:pt x="21" y="1"/>
                  </a:lnTo>
                  <a:lnTo>
                    <a:pt x="24" y="0"/>
                  </a:lnTo>
                  <a:lnTo>
                    <a:pt x="33" y="1"/>
                  </a:lnTo>
                  <a:lnTo>
                    <a:pt x="41" y="3"/>
                  </a:lnTo>
                  <a:lnTo>
                    <a:pt x="50" y="4"/>
                  </a:lnTo>
                  <a:lnTo>
                    <a:pt x="58" y="6"/>
                  </a:lnTo>
                  <a:lnTo>
                    <a:pt x="66" y="10"/>
                  </a:lnTo>
                  <a:lnTo>
                    <a:pt x="73" y="14"/>
                  </a:lnTo>
                  <a:lnTo>
                    <a:pt x="79" y="19"/>
                  </a:lnTo>
                  <a:lnTo>
                    <a:pt x="84" y="26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328" name="Freeform 327"/>
            <p:cNvSpPr>
              <a:spLocks/>
            </p:cNvSpPr>
            <p:nvPr/>
          </p:nvSpPr>
          <p:spPr bwMode="auto">
            <a:xfrm>
              <a:off x="3095" y="2320"/>
              <a:ext cx="61" cy="16"/>
            </a:xfrm>
            <a:custGeom>
              <a:avLst/>
              <a:gdLst/>
              <a:ahLst/>
              <a:cxnLst>
                <a:cxn ang="0">
                  <a:pos x="43" y="4"/>
                </a:cxn>
                <a:cxn ang="0">
                  <a:pos x="45" y="6"/>
                </a:cxn>
                <a:cxn ang="0">
                  <a:pos x="47" y="6"/>
                </a:cxn>
                <a:cxn ang="0">
                  <a:pos x="51" y="6"/>
                </a:cxn>
                <a:cxn ang="0">
                  <a:pos x="54" y="6"/>
                </a:cxn>
                <a:cxn ang="0">
                  <a:pos x="56" y="6"/>
                </a:cxn>
                <a:cxn ang="0">
                  <a:pos x="59" y="6"/>
                </a:cxn>
                <a:cxn ang="0">
                  <a:pos x="60" y="6"/>
                </a:cxn>
                <a:cxn ang="0">
                  <a:pos x="60" y="9"/>
                </a:cxn>
                <a:cxn ang="0">
                  <a:pos x="56" y="11"/>
                </a:cxn>
                <a:cxn ang="0">
                  <a:pos x="53" y="13"/>
                </a:cxn>
                <a:cxn ang="0">
                  <a:pos x="48" y="14"/>
                </a:cxn>
                <a:cxn ang="0">
                  <a:pos x="44" y="15"/>
                </a:cxn>
                <a:cxn ang="0">
                  <a:pos x="39" y="15"/>
                </a:cxn>
                <a:cxn ang="0">
                  <a:pos x="35" y="15"/>
                </a:cxn>
                <a:cxn ang="0">
                  <a:pos x="31" y="15"/>
                </a:cxn>
                <a:cxn ang="0">
                  <a:pos x="27" y="13"/>
                </a:cxn>
                <a:cxn ang="0">
                  <a:pos x="24" y="14"/>
                </a:cxn>
                <a:cxn ang="0">
                  <a:pos x="20" y="14"/>
                </a:cxn>
                <a:cxn ang="0">
                  <a:pos x="17" y="14"/>
                </a:cxn>
                <a:cxn ang="0">
                  <a:pos x="14" y="15"/>
                </a:cxn>
                <a:cxn ang="0">
                  <a:pos x="11" y="15"/>
                </a:cxn>
                <a:cxn ang="0">
                  <a:pos x="7" y="15"/>
                </a:cxn>
                <a:cxn ang="0">
                  <a:pos x="4" y="15"/>
                </a:cxn>
                <a:cxn ang="0">
                  <a:pos x="0" y="14"/>
                </a:cxn>
                <a:cxn ang="0">
                  <a:pos x="2" y="11"/>
                </a:cxn>
                <a:cxn ang="0">
                  <a:pos x="5" y="9"/>
                </a:cxn>
                <a:cxn ang="0">
                  <a:pos x="7" y="7"/>
                </a:cxn>
                <a:cxn ang="0">
                  <a:pos x="11" y="6"/>
                </a:cxn>
                <a:cxn ang="0">
                  <a:pos x="15" y="4"/>
                </a:cxn>
                <a:cxn ang="0">
                  <a:pos x="19" y="4"/>
                </a:cxn>
                <a:cxn ang="0">
                  <a:pos x="23" y="1"/>
                </a:cxn>
                <a:cxn ang="0">
                  <a:pos x="27" y="0"/>
                </a:cxn>
                <a:cxn ang="0">
                  <a:pos x="29" y="0"/>
                </a:cxn>
                <a:cxn ang="0">
                  <a:pos x="32" y="1"/>
                </a:cxn>
                <a:cxn ang="0">
                  <a:pos x="35" y="1"/>
                </a:cxn>
                <a:cxn ang="0">
                  <a:pos x="36" y="1"/>
                </a:cxn>
                <a:cxn ang="0">
                  <a:pos x="38" y="1"/>
                </a:cxn>
                <a:cxn ang="0">
                  <a:pos x="40" y="2"/>
                </a:cxn>
                <a:cxn ang="0">
                  <a:pos x="41" y="4"/>
                </a:cxn>
                <a:cxn ang="0">
                  <a:pos x="43" y="4"/>
                </a:cxn>
              </a:cxnLst>
              <a:rect l="0" t="0" r="r" b="b"/>
              <a:pathLst>
                <a:path w="61" h="16">
                  <a:moveTo>
                    <a:pt x="43" y="4"/>
                  </a:moveTo>
                  <a:lnTo>
                    <a:pt x="45" y="6"/>
                  </a:lnTo>
                  <a:lnTo>
                    <a:pt x="47" y="6"/>
                  </a:lnTo>
                  <a:lnTo>
                    <a:pt x="51" y="6"/>
                  </a:lnTo>
                  <a:lnTo>
                    <a:pt x="54" y="6"/>
                  </a:lnTo>
                  <a:lnTo>
                    <a:pt x="56" y="6"/>
                  </a:lnTo>
                  <a:lnTo>
                    <a:pt x="59" y="6"/>
                  </a:lnTo>
                  <a:lnTo>
                    <a:pt x="60" y="6"/>
                  </a:lnTo>
                  <a:lnTo>
                    <a:pt x="60" y="9"/>
                  </a:lnTo>
                  <a:lnTo>
                    <a:pt x="56" y="11"/>
                  </a:lnTo>
                  <a:lnTo>
                    <a:pt x="53" y="13"/>
                  </a:lnTo>
                  <a:lnTo>
                    <a:pt x="48" y="14"/>
                  </a:lnTo>
                  <a:lnTo>
                    <a:pt x="44" y="15"/>
                  </a:lnTo>
                  <a:lnTo>
                    <a:pt x="39" y="15"/>
                  </a:lnTo>
                  <a:lnTo>
                    <a:pt x="35" y="15"/>
                  </a:lnTo>
                  <a:lnTo>
                    <a:pt x="31" y="15"/>
                  </a:lnTo>
                  <a:lnTo>
                    <a:pt x="27" y="13"/>
                  </a:lnTo>
                  <a:lnTo>
                    <a:pt x="24" y="14"/>
                  </a:lnTo>
                  <a:lnTo>
                    <a:pt x="20" y="14"/>
                  </a:lnTo>
                  <a:lnTo>
                    <a:pt x="17" y="14"/>
                  </a:lnTo>
                  <a:lnTo>
                    <a:pt x="14" y="15"/>
                  </a:lnTo>
                  <a:lnTo>
                    <a:pt x="11" y="15"/>
                  </a:lnTo>
                  <a:lnTo>
                    <a:pt x="7" y="15"/>
                  </a:lnTo>
                  <a:lnTo>
                    <a:pt x="4" y="15"/>
                  </a:lnTo>
                  <a:lnTo>
                    <a:pt x="0" y="14"/>
                  </a:lnTo>
                  <a:lnTo>
                    <a:pt x="2" y="11"/>
                  </a:lnTo>
                  <a:lnTo>
                    <a:pt x="5" y="9"/>
                  </a:lnTo>
                  <a:lnTo>
                    <a:pt x="7" y="7"/>
                  </a:lnTo>
                  <a:lnTo>
                    <a:pt x="11" y="6"/>
                  </a:lnTo>
                  <a:lnTo>
                    <a:pt x="15" y="4"/>
                  </a:lnTo>
                  <a:lnTo>
                    <a:pt x="19" y="4"/>
                  </a:lnTo>
                  <a:lnTo>
                    <a:pt x="23" y="1"/>
                  </a:lnTo>
                  <a:lnTo>
                    <a:pt x="27" y="0"/>
                  </a:lnTo>
                  <a:lnTo>
                    <a:pt x="29" y="0"/>
                  </a:lnTo>
                  <a:lnTo>
                    <a:pt x="32" y="1"/>
                  </a:lnTo>
                  <a:lnTo>
                    <a:pt x="35" y="1"/>
                  </a:lnTo>
                  <a:lnTo>
                    <a:pt x="36" y="1"/>
                  </a:lnTo>
                  <a:lnTo>
                    <a:pt x="38" y="1"/>
                  </a:lnTo>
                  <a:lnTo>
                    <a:pt x="40" y="2"/>
                  </a:lnTo>
                  <a:lnTo>
                    <a:pt x="41" y="4"/>
                  </a:lnTo>
                  <a:lnTo>
                    <a:pt x="43" y="4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329" name="Freeform 328"/>
            <p:cNvSpPr>
              <a:spLocks/>
            </p:cNvSpPr>
            <p:nvPr/>
          </p:nvSpPr>
          <p:spPr bwMode="auto">
            <a:xfrm>
              <a:off x="1975" y="2331"/>
              <a:ext cx="25" cy="19"/>
            </a:xfrm>
            <a:custGeom>
              <a:avLst/>
              <a:gdLst/>
              <a:ahLst/>
              <a:cxnLst>
                <a:cxn ang="0">
                  <a:pos x="23" y="5"/>
                </a:cxn>
                <a:cxn ang="0">
                  <a:pos x="21" y="6"/>
                </a:cxn>
                <a:cxn ang="0">
                  <a:pos x="19" y="9"/>
                </a:cxn>
                <a:cxn ang="0">
                  <a:pos x="17" y="11"/>
                </a:cxn>
                <a:cxn ang="0">
                  <a:pos x="15" y="14"/>
                </a:cxn>
                <a:cxn ang="0">
                  <a:pos x="13" y="15"/>
                </a:cxn>
                <a:cxn ang="0">
                  <a:pos x="10" y="17"/>
                </a:cxn>
                <a:cxn ang="0">
                  <a:pos x="7" y="18"/>
                </a:cxn>
                <a:cxn ang="0">
                  <a:pos x="3" y="18"/>
                </a:cxn>
                <a:cxn ang="0">
                  <a:pos x="2" y="17"/>
                </a:cxn>
                <a:cxn ang="0">
                  <a:pos x="0" y="15"/>
                </a:cxn>
                <a:cxn ang="0">
                  <a:pos x="0" y="13"/>
                </a:cxn>
                <a:cxn ang="0">
                  <a:pos x="0" y="11"/>
                </a:cxn>
                <a:cxn ang="0">
                  <a:pos x="3" y="9"/>
                </a:cxn>
                <a:cxn ang="0">
                  <a:pos x="6" y="8"/>
                </a:cxn>
                <a:cxn ang="0">
                  <a:pos x="7" y="6"/>
                </a:cxn>
                <a:cxn ang="0">
                  <a:pos x="10" y="5"/>
                </a:cxn>
                <a:cxn ang="0">
                  <a:pos x="12" y="4"/>
                </a:cxn>
                <a:cxn ang="0">
                  <a:pos x="14" y="2"/>
                </a:cxn>
                <a:cxn ang="0">
                  <a:pos x="16" y="1"/>
                </a:cxn>
                <a:cxn ang="0">
                  <a:pos x="19" y="0"/>
                </a:cxn>
                <a:cxn ang="0">
                  <a:pos x="22" y="0"/>
                </a:cxn>
                <a:cxn ang="0">
                  <a:pos x="23" y="2"/>
                </a:cxn>
                <a:cxn ang="0">
                  <a:pos x="24" y="3"/>
                </a:cxn>
                <a:cxn ang="0">
                  <a:pos x="23" y="5"/>
                </a:cxn>
              </a:cxnLst>
              <a:rect l="0" t="0" r="r" b="b"/>
              <a:pathLst>
                <a:path w="25" h="19">
                  <a:moveTo>
                    <a:pt x="23" y="5"/>
                  </a:moveTo>
                  <a:lnTo>
                    <a:pt x="21" y="6"/>
                  </a:lnTo>
                  <a:lnTo>
                    <a:pt x="19" y="9"/>
                  </a:lnTo>
                  <a:lnTo>
                    <a:pt x="17" y="11"/>
                  </a:lnTo>
                  <a:lnTo>
                    <a:pt x="15" y="14"/>
                  </a:lnTo>
                  <a:lnTo>
                    <a:pt x="13" y="15"/>
                  </a:lnTo>
                  <a:lnTo>
                    <a:pt x="10" y="17"/>
                  </a:lnTo>
                  <a:lnTo>
                    <a:pt x="7" y="18"/>
                  </a:lnTo>
                  <a:lnTo>
                    <a:pt x="3" y="18"/>
                  </a:lnTo>
                  <a:lnTo>
                    <a:pt x="2" y="17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3" y="9"/>
                  </a:lnTo>
                  <a:lnTo>
                    <a:pt x="6" y="8"/>
                  </a:lnTo>
                  <a:lnTo>
                    <a:pt x="7" y="6"/>
                  </a:lnTo>
                  <a:lnTo>
                    <a:pt x="10" y="5"/>
                  </a:lnTo>
                  <a:lnTo>
                    <a:pt x="12" y="4"/>
                  </a:lnTo>
                  <a:lnTo>
                    <a:pt x="14" y="2"/>
                  </a:lnTo>
                  <a:lnTo>
                    <a:pt x="16" y="1"/>
                  </a:lnTo>
                  <a:lnTo>
                    <a:pt x="19" y="0"/>
                  </a:lnTo>
                  <a:lnTo>
                    <a:pt x="22" y="0"/>
                  </a:lnTo>
                  <a:lnTo>
                    <a:pt x="23" y="2"/>
                  </a:lnTo>
                  <a:lnTo>
                    <a:pt x="24" y="3"/>
                  </a:lnTo>
                  <a:lnTo>
                    <a:pt x="23" y="5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330" name="Freeform 329"/>
            <p:cNvSpPr>
              <a:spLocks/>
            </p:cNvSpPr>
            <p:nvPr/>
          </p:nvSpPr>
          <p:spPr bwMode="auto">
            <a:xfrm>
              <a:off x="4037" y="2343"/>
              <a:ext cx="17" cy="15"/>
            </a:xfrm>
            <a:custGeom>
              <a:avLst/>
              <a:gdLst/>
              <a:ahLst/>
              <a:cxnLst>
                <a:cxn ang="0">
                  <a:pos x="16" y="4"/>
                </a:cxn>
                <a:cxn ang="0">
                  <a:pos x="15" y="7"/>
                </a:cxn>
                <a:cxn ang="0">
                  <a:pos x="13" y="11"/>
                </a:cxn>
                <a:cxn ang="0">
                  <a:pos x="10" y="13"/>
                </a:cxn>
                <a:cxn ang="0">
                  <a:pos x="7" y="14"/>
                </a:cxn>
                <a:cxn ang="0">
                  <a:pos x="4" y="13"/>
                </a:cxn>
                <a:cxn ang="0">
                  <a:pos x="2" y="12"/>
                </a:cxn>
                <a:cxn ang="0">
                  <a:pos x="1" y="11"/>
                </a:cxn>
                <a:cxn ang="0">
                  <a:pos x="0" y="9"/>
                </a:cxn>
                <a:cxn ang="0">
                  <a:pos x="0" y="7"/>
                </a:cxn>
                <a:cxn ang="0">
                  <a:pos x="1" y="6"/>
                </a:cxn>
                <a:cxn ang="0">
                  <a:pos x="3" y="4"/>
                </a:cxn>
                <a:cxn ang="0">
                  <a:pos x="5" y="4"/>
                </a:cxn>
                <a:cxn ang="0">
                  <a:pos x="7" y="1"/>
                </a:cxn>
                <a:cxn ang="0">
                  <a:pos x="10" y="0"/>
                </a:cxn>
                <a:cxn ang="0">
                  <a:pos x="13" y="0"/>
                </a:cxn>
                <a:cxn ang="0">
                  <a:pos x="16" y="4"/>
                </a:cxn>
              </a:cxnLst>
              <a:rect l="0" t="0" r="r" b="b"/>
              <a:pathLst>
                <a:path w="17" h="15">
                  <a:moveTo>
                    <a:pt x="16" y="4"/>
                  </a:moveTo>
                  <a:lnTo>
                    <a:pt x="15" y="7"/>
                  </a:lnTo>
                  <a:lnTo>
                    <a:pt x="13" y="11"/>
                  </a:lnTo>
                  <a:lnTo>
                    <a:pt x="10" y="13"/>
                  </a:lnTo>
                  <a:lnTo>
                    <a:pt x="7" y="14"/>
                  </a:lnTo>
                  <a:lnTo>
                    <a:pt x="4" y="13"/>
                  </a:lnTo>
                  <a:lnTo>
                    <a:pt x="2" y="12"/>
                  </a:lnTo>
                  <a:lnTo>
                    <a:pt x="1" y="11"/>
                  </a:lnTo>
                  <a:lnTo>
                    <a:pt x="0" y="9"/>
                  </a:lnTo>
                  <a:lnTo>
                    <a:pt x="0" y="7"/>
                  </a:lnTo>
                  <a:lnTo>
                    <a:pt x="1" y="6"/>
                  </a:lnTo>
                  <a:lnTo>
                    <a:pt x="3" y="4"/>
                  </a:lnTo>
                  <a:lnTo>
                    <a:pt x="5" y="4"/>
                  </a:lnTo>
                  <a:lnTo>
                    <a:pt x="7" y="1"/>
                  </a:lnTo>
                  <a:lnTo>
                    <a:pt x="10" y="0"/>
                  </a:lnTo>
                  <a:lnTo>
                    <a:pt x="13" y="0"/>
                  </a:lnTo>
                  <a:lnTo>
                    <a:pt x="16" y="4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331" name="Freeform 330"/>
            <p:cNvSpPr>
              <a:spLocks/>
            </p:cNvSpPr>
            <p:nvPr/>
          </p:nvSpPr>
          <p:spPr bwMode="auto">
            <a:xfrm>
              <a:off x="3103" y="2348"/>
              <a:ext cx="281" cy="76"/>
            </a:xfrm>
            <a:custGeom>
              <a:avLst/>
              <a:gdLst/>
              <a:ahLst/>
              <a:cxnLst>
                <a:cxn ang="0">
                  <a:pos x="274" y="10"/>
                </a:cxn>
                <a:cxn ang="0">
                  <a:pos x="263" y="19"/>
                </a:cxn>
                <a:cxn ang="0">
                  <a:pos x="251" y="26"/>
                </a:cxn>
                <a:cxn ang="0">
                  <a:pos x="238" y="32"/>
                </a:cxn>
                <a:cxn ang="0">
                  <a:pos x="226" y="38"/>
                </a:cxn>
                <a:cxn ang="0">
                  <a:pos x="213" y="44"/>
                </a:cxn>
                <a:cxn ang="0">
                  <a:pos x="200" y="46"/>
                </a:cxn>
                <a:cxn ang="0">
                  <a:pos x="187" y="50"/>
                </a:cxn>
                <a:cxn ang="0">
                  <a:pos x="173" y="53"/>
                </a:cxn>
                <a:cxn ang="0">
                  <a:pos x="160" y="55"/>
                </a:cxn>
                <a:cxn ang="0">
                  <a:pos x="146" y="56"/>
                </a:cxn>
                <a:cxn ang="0">
                  <a:pos x="132" y="59"/>
                </a:cxn>
                <a:cxn ang="0">
                  <a:pos x="121" y="61"/>
                </a:cxn>
                <a:cxn ang="0">
                  <a:pos x="113" y="64"/>
                </a:cxn>
                <a:cxn ang="0">
                  <a:pos x="104" y="65"/>
                </a:cxn>
                <a:cxn ang="0">
                  <a:pos x="95" y="65"/>
                </a:cxn>
                <a:cxn ang="0">
                  <a:pos x="87" y="64"/>
                </a:cxn>
                <a:cxn ang="0">
                  <a:pos x="81" y="65"/>
                </a:cxn>
                <a:cxn ang="0">
                  <a:pos x="75" y="68"/>
                </a:cxn>
                <a:cxn ang="0">
                  <a:pos x="70" y="68"/>
                </a:cxn>
                <a:cxn ang="0">
                  <a:pos x="63" y="66"/>
                </a:cxn>
                <a:cxn ang="0">
                  <a:pos x="50" y="68"/>
                </a:cxn>
                <a:cxn ang="0">
                  <a:pos x="39" y="69"/>
                </a:cxn>
                <a:cxn ang="0">
                  <a:pos x="27" y="69"/>
                </a:cxn>
                <a:cxn ang="0">
                  <a:pos x="20" y="69"/>
                </a:cxn>
                <a:cxn ang="0">
                  <a:pos x="15" y="72"/>
                </a:cxn>
                <a:cxn ang="0">
                  <a:pos x="10" y="75"/>
                </a:cxn>
                <a:cxn ang="0">
                  <a:pos x="4" y="75"/>
                </a:cxn>
                <a:cxn ang="0">
                  <a:pos x="0" y="71"/>
                </a:cxn>
                <a:cxn ang="0">
                  <a:pos x="3" y="65"/>
                </a:cxn>
                <a:cxn ang="0">
                  <a:pos x="6" y="61"/>
                </a:cxn>
                <a:cxn ang="0">
                  <a:pos x="7" y="62"/>
                </a:cxn>
                <a:cxn ang="0">
                  <a:pos x="14" y="58"/>
                </a:cxn>
                <a:cxn ang="0">
                  <a:pos x="25" y="53"/>
                </a:cxn>
                <a:cxn ang="0">
                  <a:pos x="36" y="47"/>
                </a:cxn>
                <a:cxn ang="0">
                  <a:pos x="50" y="44"/>
                </a:cxn>
                <a:cxn ang="0">
                  <a:pos x="63" y="41"/>
                </a:cxn>
                <a:cxn ang="0">
                  <a:pos x="75" y="40"/>
                </a:cxn>
                <a:cxn ang="0">
                  <a:pos x="89" y="39"/>
                </a:cxn>
                <a:cxn ang="0">
                  <a:pos x="102" y="40"/>
                </a:cxn>
                <a:cxn ang="0">
                  <a:pos x="115" y="39"/>
                </a:cxn>
                <a:cxn ang="0">
                  <a:pos x="126" y="39"/>
                </a:cxn>
                <a:cxn ang="0">
                  <a:pos x="139" y="39"/>
                </a:cxn>
                <a:cxn ang="0">
                  <a:pos x="151" y="38"/>
                </a:cxn>
                <a:cxn ang="0">
                  <a:pos x="160" y="35"/>
                </a:cxn>
                <a:cxn ang="0">
                  <a:pos x="165" y="35"/>
                </a:cxn>
                <a:cxn ang="0">
                  <a:pos x="171" y="35"/>
                </a:cxn>
                <a:cxn ang="0">
                  <a:pos x="177" y="35"/>
                </a:cxn>
                <a:cxn ang="0">
                  <a:pos x="183" y="33"/>
                </a:cxn>
                <a:cxn ang="0">
                  <a:pos x="188" y="31"/>
                </a:cxn>
                <a:cxn ang="0">
                  <a:pos x="200" y="31"/>
                </a:cxn>
                <a:cxn ang="0">
                  <a:pos x="216" y="27"/>
                </a:cxn>
                <a:cxn ang="0">
                  <a:pos x="233" y="22"/>
                </a:cxn>
                <a:cxn ang="0">
                  <a:pos x="250" y="14"/>
                </a:cxn>
                <a:cxn ang="0">
                  <a:pos x="259" y="7"/>
                </a:cxn>
                <a:cxn ang="0">
                  <a:pos x="265" y="5"/>
                </a:cxn>
                <a:cxn ang="0">
                  <a:pos x="270" y="2"/>
                </a:cxn>
                <a:cxn ang="0">
                  <a:pos x="276" y="1"/>
                </a:cxn>
                <a:cxn ang="0">
                  <a:pos x="280" y="2"/>
                </a:cxn>
                <a:cxn ang="0">
                  <a:pos x="280" y="6"/>
                </a:cxn>
              </a:cxnLst>
              <a:rect l="0" t="0" r="r" b="b"/>
              <a:pathLst>
                <a:path w="281" h="76">
                  <a:moveTo>
                    <a:pt x="279" y="6"/>
                  </a:moveTo>
                  <a:lnTo>
                    <a:pt x="274" y="10"/>
                  </a:lnTo>
                  <a:lnTo>
                    <a:pt x="269" y="16"/>
                  </a:lnTo>
                  <a:lnTo>
                    <a:pt x="263" y="19"/>
                  </a:lnTo>
                  <a:lnTo>
                    <a:pt x="257" y="22"/>
                  </a:lnTo>
                  <a:lnTo>
                    <a:pt x="251" y="26"/>
                  </a:lnTo>
                  <a:lnTo>
                    <a:pt x="245" y="30"/>
                  </a:lnTo>
                  <a:lnTo>
                    <a:pt x="238" y="32"/>
                  </a:lnTo>
                  <a:lnTo>
                    <a:pt x="232" y="35"/>
                  </a:lnTo>
                  <a:lnTo>
                    <a:pt x="226" y="38"/>
                  </a:lnTo>
                  <a:lnTo>
                    <a:pt x="219" y="41"/>
                  </a:lnTo>
                  <a:lnTo>
                    <a:pt x="213" y="44"/>
                  </a:lnTo>
                  <a:lnTo>
                    <a:pt x="207" y="45"/>
                  </a:lnTo>
                  <a:lnTo>
                    <a:pt x="200" y="46"/>
                  </a:lnTo>
                  <a:lnTo>
                    <a:pt x="193" y="48"/>
                  </a:lnTo>
                  <a:lnTo>
                    <a:pt x="187" y="50"/>
                  </a:lnTo>
                  <a:lnTo>
                    <a:pt x="180" y="51"/>
                  </a:lnTo>
                  <a:lnTo>
                    <a:pt x="173" y="53"/>
                  </a:lnTo>
                  <a:lnTo>
                    <a:pt x="166" y="53"/>
                  </a:lnTo>
                  <a:lnTo>
                    <a:pt x="160" y="55"/>
                  </a:lnTo>
                  <a:lnTo>
                    <a:pt x="153" y="56"/>
                  </a:lnTo>
                  <a:lnTo>
                    <a:pt x="146" y="56"/>
                  </a:lnTo>
                  <a:lnTo>
                    <a:pt x="139" y="58"/>
                  </a:lnTo>
                  <a:lnTo>
                    <a:pt x="132" y="59"/>
                  </a:lnTo>
                  <a:lnTo>
                    <a:pt x="125" y="61"/>
                  </a:lnTo>
                  <a:lnTo>
                    <a:pt x="121" y="61"/>
                  </a:lnTo>
                  <a:lnTo>
                    <a:pt x="117" y="62"/>
                  </a:lnTo>
                  <a:lnTo>
                    <a:pt x="113" y="64"/>
                  </a:lnTo>
                  <a:lnTo>
                    <a:pt x="109" y="65"/>
                  </a:lnTo>
                  <a:lnTo>
                    <a:pt x="104" y="65"/>
                  </a:lnTo>
                  <a:lnTo>
                    <a:pt x="100" y="66"/>
                  </a:lnTo>
                  <a:lnTo>
                    <a:pt x="95" y="65"/>
                  </a:lnTo>
                  <a:lnTo>
                    <a:pt x="90" y="64"/>
                  </a:lnTo>
                  <a:lnTo>
                    <a:pt x="87" y="64"/>
                  </a:lnTo>
                  <a:lnTo>
                    <a:pt x="84" y="64"/>
                  </a:lnTo>
                  <a:lnTo>
                    <a:pt x="81" y="65"/>
                  </a:lnTo>
                  <a:lnTo>
                    <a:pt x="78" y="67"/>
                  </a:lnTo>
                  <a:lnTo>
                    <a:pt x="75" y="68"/>
                  </a:lnTo>
                  <a:lnTo>
                    <a:pt x="73" y="68"/>
                  </a:lnTo>
                  <a:lnTo>
                    <a:pt x="70" y="68"/>
                  </a:lnTo>
                  <a:lnTo>
                    <a:pt x="69" y="65"/>
                  </a:lnTo>
                  <a:lnTo>
                    <a:pt x="63" y="66"/>
                  </a:lnTo>
                  <a:lnTo>
                    <a:pt x="56" y="66"/>
                  </a:lnTo>
                  <a:lnTo>
                    <a:pt x="50" y="68"/>
                  </a:lnTo>
                  <a:lnTo>
                    <a:pt x="45" y="69"/>
                  </a:lnTo>
                  <a:lnTo>
                    <a:pt x="39" y="69"/>
                  </a:lnTo>
                  <a:lnTo>
                    <a:pt x="33" y="69"/>
                  </a:lnTo>
                  <a:lnTo>
                    <a:pt x="27" y="69"/>
                  </a:lnTo>
                  <a:lnTo>
                    <a:pt x="22" y="68"/>
                  </a:lnTo>
                  <a:lnTo>
                    <a:pt x="20" y="69"/>
                  </a:lnTo>
                  <a:lnTo>
                    <a:pt x="17" y="70"/>
                  </a:lnTo>
                  <a:lnTo>
                    <a:pt x="15" y="72"/>
                  </a:lnTo>
                  <a:lnTo>
                    <a:pt x="12" y="74"/>
                  </a:lnTo>
                  <a:lnTo>
                    <a:pt x="10" y="75"/>
                  </a:lnTo>
                  <a:lnTo>
                    <a:pt x="7" y="75"/>
                  </a:lnTo>
                  <a:lnTo>
                    <a:pt x="4" y="75"/>
                  </a:lnTo>
                  <a:lnTo>
                    <a:pt x="1" y="74"/>
                  </a:lnTo>
                  <a:lnTo>
                    <a:pt x="0" y="71"/>
                  </a:lnTo>
                  <a:lnTo>
                    <a:pt x="1" y="68"/>
                  </a:lnTo>
                  <a:lnTo>
                    <a:pt x="3" y="65"/>
                  </a:lnTo>
                  <a:lnTo>
                    <a:pt x="6" y="62"/>
                  </a:lnTo>
                  <a:lnTo>
                    <a:pt x="6" y="61"/>
                  </a:lnTo>
                  <a:lnTo>
                    <a:pt x="6" y="62"/>
                  </a:lnTo>
                  <a:lnTo>
                    <a:pt x="7" y="62"/>
                  </a:lnTo>
                  <a:lnTo>
                    <a:pt x="8" y="63"/>
                  </a:lnTo>
                  <a:lnTo>
                    <a:pt x="14" y="58"/>
                  </a:lnTo>
                  <a:lnTo>
                    <a:pt x="20" y="56"/>
                  </a:lnTo>
                  <a:lnTo>
                    <a:pt x="25" y="53"/>
                  </a:lnTo>
                  <a:lnTo>
                    <a:pt x="31" y="49"/>
                  </a:lnTo>
                  <a:lnTo>
                    <a:pt x="36" y="47"/>
                  </a:lnTo>
                  <a:lnTo>
                    <a:pt x="43" y="45"/>
                  </a:lnTo>
                  <a:lnTo>
                    <a:pt x="50" y="44"/>
                  </a:lnTo>
                  <a:lnTo>
                    <a:pt x="56" y="42"/>
                  </a:lnTo>
                  <a:lnTo>
                    <a:pt x="63" y="41"/>
                  </a:lnTo>
                  <a:lnTo>
                    <a:pt x="69" y="40"/>
                  </a:lnTo>
                  <a:lnTo>
                    <a:pt x="75" y="40"/>
                  </a:lnTo>
                  <a:lnTo>
                    <a:pt x="82" y="39"/>
                  </a:lnTo>
                  <a:lnTo>
                    <a:pt x="89" y="39"/>
                  </a:lnTo>
                  <a:lnTo>
                    <a:pt x="95" y="40"/>
                  </a:lnTo>
                  <a:lnTo>
                    <a:pt x="102" y="40"/>
                  </a:lnTo>
                  <a:lnTo>
                    <a:pt x="109" y="41"/>
                  </a:lnTo>
                  <a:lnTo>
                    <a:pt x="115" y="39"/>
                  </a:lnTo>
                  <a:lnTo>
                    <a:pt x="120" y="39"/>
                  </a:lnTo>
                  <a:lnTo>
                    <a:pt x="126" y="39"/>
                  </a:lnTo>
                  <a:lnTo>
                    <a:pt x="132" y="39"/>
                  </a:lnTo>
                  <a:lnTo>
                    <a:pt x="139" y="39"/>
                  </a:lnTo>
                  <a:lnTo>
                    <a:pt x="145" y="39"/>
                  </a:lnTo>
                  <a:lnTo>
                    <a:pt x="151" y="38"/>
                  </a:lnTo>
                  <a:lnTo>
                    <a:pt x="156" y="35"/>
                  </a:lnTo>
                  <a:lnTo>
                    <a:pt x="160" y="35"/>
                  </a:lnTo>
                  <a:lnTo>
                    <a:pt x="163" y="35"/>
                  </a:lnTo>
                  <a:lnTo>
                    <a:pt x="165" y="35"/>
                  </a:lnTo>
                  <a:lnTo>
                    <a:pt x="169" y="35"/>
                  </a:lnTo>
                  <a:lnTo>
                    <a:pt x="171" y="35"/>
                  </a:lnTo>
                  <a:lnTo>
                    <a:pt x="174" y="35"/>
                  </a:lnTo>
                  <a:lnTo>
                    <a:pt x="177" y="35"/>
                  </a:lnTo>
                  <a:lnTo>
                    <a:pt x="180" y="34"/>
                  </a:lnTo>
                  <a:lnTo>
                    <a:pt x="183" y="33"/>
                  </a:lnTo>
                  <a:lnTo>
                    <a:pt x="185" y="32"/>
                  </a:lnTo>
                  <a:lnTo>
                    <a:pt x="188" y="31"/>
                  </a:lnTo>
                  <a:lnTo>
                    <a:pt x="191" y="32"/>
                  </a:lnTo>
                  <a:lnTo>
                    <a:pt x="200" y="31"/>
                  </a:lnTo>
                  <a:lnTo>
                    <a:pt x="209" y="29"/>
                  </a:lnTo>
                  <a:lnTo>
                    <a:pt x="216" y="27"/>
                  </a:lnTo>
                  <a:lnTo>
                    <a:pt x="225" y="25"/>
                  </a:lnTo>
                  <a:lnTo>
                    <a:pt x="233" y="22"/>
                  </a:lnTo>
                  <a:lnTo>
                    <a:pt x="242" y="19"/>
                  </a:lnTo>
                  <a:lnTo>
                    <a:pt x="250" y="14"/>
                  </a:lnTo>
                  <a:lnTo>
                    <a:pt x="257" y="9"/>
                  </a:lnTo>
                  <a:lnTo>
                    <a:pt x="259" y="7"/>
                  </a:lnTo>
                  <a:lnTo>
                    <a:pt x="262" y="6"/>
                  </a:lnTo>
                  <a:lnTo>
                    <a:pt x="265" y="5"/>
                  </a:lnTo>
                  <a:lnTo>
                    <a:pt x="267" y="4"/>
                  </a:lnTo>
                  <a:lnTo>
                    <a:pt x="270" y="2"/>
                  </a:lnTo>
                  <a:lnTo>
                    <a:pt x="273" y="2"/>
                  </a:lnTo>
                  <a:lnTo>
                    <a:pt x="276" y="1"/>
                  </a:lnTo>
                  <a:lnTo>
                    <a:pt x="279" y="0"/>
                  </a:lnTo>
                  <a:lnTo>
                    <a:pt x="280" y="2"/>
                  </a:lnTo>
                  <a:lnTo>
                    <a:pt x="280" y="4"/>
                  </a:lnTo>
                  <a:lnTo>
                    <a:pt x="280" y="6"/>
                  </a:lnTo>
                  <a:lnTo>
                    <a:pt x="279" y="6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332" name="Freeform 331"/>
            <p:cNvSpPr>
              <a:spLocks/>
            </p:cNvSpPr>
            <p:nvPr/>
          </p:nvSpPr>
          <p:spPr bwMode="auto">
            <a:xfrm>
              <a:off x="2209" y="2351"/>
              <a:ext cx="34" cy="26"/>
            </a:xfrm>
            <a:custGeom>
              <a:avLst/>
              <a:gdLst/>
              <a:ahLst/>
              <a:cxnLst>
                <a:cxn ang="0">
                  <a:pos x="33" y="3"/>
                </a:cxn>
                <a:cxn ang="0">
                  <a:pos x="32" y="8"/>
                </a:cxn>
                <a:cxn ang="0">
                  <a:pos x="29" y="11"/>
                </a:cxn>
                <a:cxn ang="0">
                  <a:pos x="25" y="14"/>
                </a:cxn>
                <a:cxn ang="0">
                  <a:pos x="21" y="15"/>
                </a:cxn>
                <a:cxn ang="0">
                  <a:pos x="16" y="17"/>
                </a:cxn>
                <a:cxn ang="0">
                  <a:pos x="11" y="19"/>
                </a:cxn>
                <a:cxn ang="0">
                  <a:pos x="7" y="22"/>
                </a:cxn>
                <a:cxn ang="0">
                  <a:pos x="3" y="25"/>
                </a:cxn>
                <a:cxn ang="0">
                  <a:pos x="0" y="24"/>
                </a:cxn>
                <a:cxn ang="0">
                  <a:pos x="0" y="22"/>
                </a:cxn>
                <a:cxn ang="0">
                  <a:pos x="0" y="19"/>
                </a:cxn>
                <a:cxn ang="0">
                  <a:pos x="0" y="17"/>
                </a:cxn>
                <a:cxn ang="0">
                  <a:pos x="4" y="15"/>
                </a:cxn>
                <a:cxn ang="0">
                  <a:pos x="8" y="12"/>
                </a:cxn>
                <a:cxn ang="0">
                  <a:pos x="11" y="10"/>
                </a:cxn>
                <a:cxn ang="0">
                  <a:pos x="15" y="6"/>
                </a:cxn>
                <a:cxn ang="0">
                  <a:pos x="19" y="5"/>
                </a:cxn>
                <a:cxn ang="0">
                  <a:pos x="24" y="2"/>
                </a:cxn>
                <a:cxn ang="0">
                  <a:pos x="28" y="1"/>
                </a:cxn>
                <a:cxn ang="0">
                  <a:pos x="33" y="0"/>
                </a:cxn>
                <a:cxn ang="0">
                  <a:pos x="33" y="1"/>
                </a:cxn>
                <a:cxn ang="0">
                  <a:pos x="33" y="2"/>
                </a:cxn>
                <a:cxn ang="0">
                  <a:pos x="33" y="2"/>
                </a:cxn>
                <a:cxn ang="0">
                  <a:pos x="33" y="3"/>
                </a:cxn>
              </a:cxnLst>
              <a:rect l="0" t="0" r="r" b="b"/>
              <a:pathLst>
                <a:path w="34" h="26">
                  <a:moveTo>
                    <a:pt x="33" y="3"/>
                  </a:moveTo>
                  <a:lnTo>
                    <a:pt x="32" y="8"/>
                  </a:lnTo>
                  <a:lnTo>
                    <a:pt x="29" y="11"/>
                  </a:lnTo>
                  <a:lnTo>
                    <a:pt x="25" y="14"/>
                  </a:lnTo>
                  <a:lnTo>
                    <a:pt x="21" y="15"/>
                  </a:lnTo>
                  <a:lnTo>
                    <a:pt x="16" y="17"/>
                  </a:lnTo>
                  <a:lnTo>
                    <a:pt x="11" y="19"/>
                  </a:lnTo>
                  <a:lnTo>
                    <a:pt x="7" y="22"/>
                  </a:lnTo>
                  <a:lnTo>
                    <a:pt x="3" y="25"/>
                  </a:lnTo>
                  <a:lnTo>
                    <a:pt x="0" y="24"/>
                  </a:lnTo>
                  <a:lnTo>
                    <a:pt x="0" y="22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4" y="15"/>
                  </a:lnTo>
                  <a:lnTo>
                    <a:pt x="8" y="12"/>
                  </a:lnTo>
                  <a:lnTo>
                    <a:pt x="11" y="10"/>
                  </a:lnTo>
                  <a:lnTo>
                    <a:pt x="15" y="6"/>
                  </a:lnTo>
                  <a:lnTo>
                    <a:pt x="19" y="5"/>
                  </a:lnTo>
                  <a:lnTo>
                    <a:pt x="24" y="2"/>
                  </a:lnTo>
                  <a:lnTo>
                    <a:pt x="28" y="1"/>
                  </a:lnTo>
                  <a:lnTo>
                    <a:pt x="33" y="0"/>
                  </a:lnTo>
                  <a:lnTo>
                    <a:pt x="33" y="1"/>
                  </a:lnTo>
                  <a:lnTo>
                    <a:pt x="33" y="2"/>
                  </a:lnTo>
                  <a:lnTo>
                    <a:pt x="33" y="2"/>
                  </a:lnTo>
                  <a:lnTo>
                    <a:pt x="33" y="3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333" name="Freeform 332"/>
            <p:cNvSpPr>
              <a:spLocks/>
            </p:cNvSpPr>
            <p:nvPr/>
          </p:nvSpPr>
          <p:spPr bwMode="auto">
            <a:xfrm>
              <a:off x="3482" y="2367"/>
              <a:ext cx="462" cy="334"/>
            </a:xfrm>
            <a:custGeom>
              <a:avLst/>
              <a:gdLst/>
              <a:ahLst/>
              <a:cxnLst>
                <a:cxn ang="0">
                  <a:pos x="439" y="32"/>
                </a:cxn>
                <a:cxn ang="0">
                  <a:pos x="383" y="25"/>
                </a:cxn>
                <a:cxn ang="0">
                  <a:pos x="315" y="23"/>
                </a:cxn>
                <a:cxn ang="0">
                  <a:pos x="277" y="38"/>
                </a:cxn>
                <a:cxn ang="0">
                  <a:pos x="210" y="68"/>
                </a:cxn>
                <a:cxn ang="0">
                  <a:pos x="170" y="89"/>
                </a:cxn>
                <a:cxn ang="0">
                  <a:pos x="169" y="107"/>
                </a:cxn>
                <a:cxn ang="0">
                  <a:pos x="215" y="115"/>
                </a:cxn>
                <a:cxn ang="0">
                  <a:pos x="192" y="139"/>
                </a:cxn>
                <a:cxn ang="0">
                  <a:pos x="148" y="161"/>
                </a:cxn>
                <a:cxn ang="0">
                  <a:pos x="91" y="187"/>
                </a:cxn>
                <a:cxn ang="0">
                  <a:pos x="58" y="213"/>
                </a:cxn>
                <a:cxn ang="0">
                  <a:pos x="40" y="251"/>
                </a:cxn>
                <a:cxn ang="0">
                  <a:pos x="88" y="226"/>
                </a:cxn>
                <a:cxn ang="0">
                  <a:pos x="95" y="266"/>
                </a:cxn>
                <a:cxn ang="0">
                  <a:pos x="79" y="300"/>
                </a:cxn>
                <a:cxn ang="0">
                  <a:pos x="120" y="270"/>
                </a:cxn>
                <a:cxn ang="0">
                  <a:pos x="156" y="249"/>
                </a:cxn>
                <a:cxn ang="0">
                  <a:pos x="182" y="261"/>
                </a:cxn>
                <a:cxn ang="0">
                  <a:pos x="200" y="226"/>
                </a:cxn>
                <a:cxn ang="0">
                  <a:pos x="238" y="170"/>
                </a:cxn>
                <a:cxn ang="0">
                  <a:pos x="271" y="152"/>
                </a:cxn>
                <a:cxn ang="0">
                  <a:pos x="289" y="154"/>
                </a:cxn>
                <a:cxn ang="0">
                  <a:pos x="312" y="112"/>
                </a:cxn>
                <a:cxn ang="0">
                  <a:pos x="361" y="78"/>
                </a:cxn>
                <a:cxn ang="0">
                  <a:pos x="429" y="57"/>
                </a:cxn>
                <a:cxn ang="0">
                  <a:pos x="456" y="62"/>
                </a:cxn>
                <a:cxn ang="0">
                  <a:pos x="424" y="77"/>
                </a:cxn>
                <a:cxn ang="0">
                  <a:pos x="381" y="97"/>
                </a:cxn>
                <a:cxn ang="0">
                  <a:pos x="400" y="112"/>
                </a:cxn>
                <a:cxn ang="0">
                  <a:pos x="399" y="147"/>
                </a:cxn>
                <a:cxn ang="0">
                  <a:pos x="415" y="166"/>
                </a:cxn>
                <a:cxn ang="0">
                  <a:pos x="382" y="187"/>
                </a:cxn>
                <a:cxn ang="0">
                  <a:pos x="361" y="172"/>
                </a:cxn>
                <a:cxn ang="0">
                  <a:pos x="375" y="140"/>
                </a:cxn>
                <a:cxn ang="0">
                  <a:pos x="345" y="140"/>
                </a:cxn>
                <a:cxn ang="0">
                  <a:pos x="349" y="112"/>
                </a:cxn>
                <a:cxn ang="0">
                  <a:pos x="349" y="98"/>
                </a:cxn>
                <a:cxn ang="0">
                  <a:pos x="325" y="115"/>
                </a:cxn>
                <a:cxn ang="0">
                  <a:pos x="303" y="167"/>
                </a:cxn>
                <a:cxn ang="0">
                  <a:pos x="246" y="209"/>
                </a:cxn>
                <a:cxn ang="0">
                  <a:pos x="227" y="207"/>
                </a:cxn>
                <a:cxn ang="0">
                  <a:pos x="200" y="271"/>
                </a:cxn>
                <a:cxn ang="0">
                  <a:pos x="154" y="313"/>
                </a:cxn>
                <a:cxn ang="0">
                  <a:pos x="150" y="284"/>
                </a:cxn>
                <a:cxn ang="0">
                  <a:pos x="118" y="286"/>
                </a:cxn>
                <a:cxn ang="0">
                  <a:pos x="77" y="318"/>
                </a:cxn>
                <a:cxn ang="0">
                  <a:pos x="48" y="333"/>
                </a:cxn>
                <a:cxn ang="0">
                  <a:pos x="67" y="282"/>
                </a:cxn>
                <a:cxn ang="0">
                  <a:pos x="83" y="249"/>
                </a:cxn>
                <a:cxn ang="0">
                  <a:pos x="20" y="281"/>
                </a:cxn>
                <a:cxn ang="0">
                  <a:pos x="9" y="266"/>
                </a:cxn>
                <a:cxn ang="0">
                  <a:pos x="29" y="231"/>
                </a:cxn>
                <a:cxn ang="0">
                  <a:pos x="96" y="169"/>
                </a:cxn>
                <a:cxn ang="0">
                  <a:pos x="145" y="144"/>
                </a:cxn>
                <a:cxn ang="0">
                  <a:pos x="155" y="133"/>
                </a:cxn>
                <a:cxn ang="0">
                  <a:pos x="125" y="134"/>
                </a:cxn>
                <a:cxn ang="0">
                  <a:pos x="148" y="96"/>
                </a:cxn>
                <a:cxn ang="0">
                  <a:pos x="220" y="48"/>
                </a:cxn>
                <a:cxn ang="0">
                  <a:pos x="281" y="25"/>
                </a:cxn>
                <a:cxn ang="0">
                  <a:pos x="339" y="11"/>
                </a:cxn>
                <a:cxn ang="0">
                  <a:pos x="413" y="1"/>
                </a:cxn>
              </a:cxnLst>
              <a:rect l="0" t="0" r="r" b="b"/>
              <a:pathLst>
                <a:path w="462" h="334">
                  <a:moveTo>
                    <a:pt x="461" y="18"/>
                  </a:moveTo>
                  <a:lnTo>
                    <a:pt x="461" y="21"/>
                  </a:lnTo>
                  <a:lnTo>
                    <a:pt x="460" y="23"/>
                  </a:lnTo>
                  <a:lnTo>
                    <a:pt x="458" y="25"/>
                  </a:lnTo>
                  <a:lnTo>
                    <a:pt x="455" y="27"/>
                  </a:lnTo>
                  <a:lnTo>
                    <a:pt x="452" y="27"/>
                  </a:lnTo>
                  <a:lnTo>
                    <a:pt x="450" y="28"/>
                  </a:lnTo>
                  <a:lnTo>
                    <a:pt x="447" y="30"/>
                  </a:lnTo>
                  <a:lnTo>
                    <a:pt x="444" y="31"/>
                  </a:lnTo>
                  <a:lnTo>
                    <a:pt x="439" y="32"/>
                  </a:lnTo>
                  <a:lnTo>
                    <a:pt x="433" y="33"/>
                  </a:lnTo>
                  <a:lnTo>
                    <a:pt x="427" y="34"/>
                  </a:lnTo>
                  <a:lnTo>
                    <a:pt x="423" y="35"/>
                  </a:lnTo>
                  <a:lnTo>
                    <a:pt x="418" y="35"/>
                  </a:lnTo>
                  <a:lnTo>
                    <a:pt x="414" y="34"/>
                  </a:lnTo>
                  <a:lnTo>
                    <a:pt x="408" y="32"/>
                  </a:lnTo>
                  <a:lnTo>
                    <a:pt x="404" y="29"/>
                  </a:lnTo>
                  <a:lnTo>
                    <a:pt x="397" y="28"/>
                  </a:lnTo>
                  <a:lnTo>
                    <a:pt x="390" y="27"/>
                  </a:lnTo>
                  <a:lnTo>
                    <a:pt x="383" y="25"/>
                  </a:lnTo>
                  <a:lnTo>
                    <a:pt x="375" y="25"/>
                  </a:lnTo>
                  <a:lnTo>
                    <a:pt x="368" y="25"/>
                  </a:lnTo>
                  <a:lnTo>
                    <a:pt x="360" y="25"/>
                  </a:lnTo>
                  <a:lnTo>
                    <a:pt x="352" y="25"/>
                  </a:lnTo>
                  <a:lnTo>
                    <a:pt x="346" y="25"/>
                  </a:lnTo>
                  <a:lnTo>
                    <a:pt x="340" y="22"/>
                  </a:lnTo>
                  <a:lnTo>
                    <a:pt x="334" y="21"/>
                  </a:lnTo>
                  <a:lnTo>
                    <a:pt x="328" y="21"/>
                  </a:lnTo>
                  <a:lnTo>
                    <a:pt x="322" y="21"/>
                  </a:lnTo>
                  <a:lnTo>
                    <a:pt x="315" y="23"/>
                  </a:lnTo>
                  <a:lnTo>
                    <a:pt x="309" y="24"/>
                  </a:lnTo>
                  <a:lnTo>
                    <a:pt x="303" y="25"/>
                  </a:lnTo>
                  <a:lnTo>
                    <a:pt x="297" y="25"/>
                  </a:lnTo>
                  <a:lnTo>
                    <a:pt x="295" y="27"/>
                  </a:lnTo>
                  <a:lnTo>
                    <a:pt x="292" y="29"/>
                  </a:lnTo>
                  <a:lnTo>
                    <a:pt x="289" y="31"/>
                  </a:lnTo>
                  <a:lnTo>
                    <a:pt x="287" y="34"/>
                  </a:lnTo>
                  <a:lnTo>
                    <a:pt x="284" y="36"/>
                  </a:lnTo>
                  <a:lnTo>
                    <a:pt x="281" y="37"/>
                  </a:lnTo>
                  <a:lnTo>
                    <a:pt x="277" y="38"/>
                  </a:lnTo>
                  <a:lnTo>
                    <a:pt x="274" y="38"/>
                  </a:lnTo>
                  <a:lnTo>
                    <a:pt x="267" y="43"/>
                  </a:lnTo>
                  <a:lnTo>
                    <a:pt x="260" y="48"/>
                  </a:lnTo>
                  <a:lnTo>
                    <a:pt x="253" y="51"/>
                  </a:lnTo>
                  <a:lnTo>
                    <a:pt x="245" y="53"/>
                  </a:lnTo>
                  <a:lnTo>
                    <a:pt x="237" y="56"/>
                  </a:lnTo>
                  <a:lnTo>
                    <a:pt x="229" y="58"/>
                  </a:lnTo>
                  <a:lnTo>
                    <a:pt x="222" y="62"/>
                  </a:lnTo>
                  <a:lnTo>
                    <a:pt x="215" y="66"/>
                  </a:lnTo>
                  <a:lnTo>
                    <a:pt x="210" y="68"/>
                  </a:lnTo>
                  <a:lnTo>
                    <a:pt x="206" y="69"/>
                  </a:lnTo>
                  <a:lnTo>
                    <a:pt x="201" y="71"/>
                  </a:lnTo>
                  <a:lnTo>
                    <a:pt x="196" y="73"/>
                  </a:lnTo>
                  <a:lnTo>
                    <a:pt x="192" y="76"/>
                  </a:lnTo>
                  <a:lnTo>
                    <a:pt x="188" y="78"/>
                  </a:lnTo>
                  <a:lnTo>
                    <a:pt x="183" y="80"/>
                  </a:lnTo>
                  <a:lnTo>
                    <a:pt x="178" y="82"/>
                  </a:lnTo>
                  <a:lnTo>
                    <a:pt x="176" y="84"/>
                  </a:lnTo>
                  <a:lnTo>
                    <a:pt x="173" y="87"/>
                  </a:lnTo>
                  <a:lnTo>
                    <a:pt x="170" y="89"/>
                  </a:lnTo>
                  <a:lnTo>
                    <a:pt x="167" y="91"/>
                  </a:lnTo>
                  <a:lnTo>
                    <a:pt x="163" y="93"/>
                  </a:lnTo>
                  <a:lnTo>
                    <a:pt x="160" y="96"/>
                  </a:lnTo>
                  <a:lnTo>
                    <a:pt x="157" y="100"/>
                  </a:lnTo>
                  <a:lnTo>
                    <a:pt x="154" y="103"/>
                  </a:lnTo>
                  <a:lnTo>
                    <a:pt x="154" y="104"/>
                  </a:lnTo>
                  <a:lnTo>
                    <a:pt x="155" y="104"/>
                  </a:lnTo>
                  <a:lnTo>
                    <a:pt x="156" y="106"/>
                  </a:lnTo>
                  <a:lnTo>
                    <a:pt x="162" y="107"/>
                  </a:lnTo>
                  <a:lnTo>
                    <a:pt x="169" y="107"/>
                  </a:lnTo>
                  <a:lnTo>
                    <a:pt x="176" y="106"/>
                  </a:lnTo>
                  <a:lnTo>
                    <a:pt x="183" y="105"/>
                  </a:lnTo>
                  <a:lnTo>
                    <a:pt x="190" y="104"/>
                  </a:lnTo>
                  <a:lnTo>
                    <a:pt x="195" y="102"/>
                  </a:lnTo>
                  <a:lnTo>
                    <a:pt x="202" y="101"/>
                  </a:lnTo>
                  <a:lnTo>
                    <a:pt x="208" y="99"/>
                  </a:lnTo>
                  <a:lnTo>
                    <a:pt x="213" y="100"/>
                  </a:lnTo>
                  <a:lnTo>
                    <a:pt x="215" y="104"/>
                  </a:lnTo>
                  <a:lnTo>
                    <a:pt x="215" y="109"/>
                  </a:lnTo>
                  <a:lnTo>
                    <a:pt x="215" y="115"/>
                  </a:lnTo>
                  <a:lnTo>
                    <a:pt x="214" y="117"/>
                  </a:lnTo>
                  <a:lnTo>
                    <a:pt x="213" y="120"/>
                  </a:lnTo>
                  <a:lnTo>
                    <a:pt x="210" y="123"/>
                  </a:lnTo>
                  <a:lnTo>
                    <a:pt x="208" y="125"/>
                  </a:lnTo>
                  <a:lnTo>
                    <a:pt x="206" y="128"/>
                  </a:lnTo>
                  <a:lnTo>
                    <a:pt x="203" y="130"/>
                  </a:lnTo>
                  <a:lnTo>
                    <a:pt x="200" y="132"/>
                  </a:lnTo>
                  <a:lnTo>
                    <a:pt x="199" y="134"/>
                  </a:lnTo>
                  <a:lnTo>
                    <a:pt x="196" y="137"/>
                  </a:lnTo>
                  <a:lnTo>
                    <a:pt x="192" y="139"/>
                  </a:lnTo>
                  <a:lnTo>
                    <a:pt x="189" y="141"/>
                  </a:lnTo>
                  <a:lnTo>
                    <a:pt x="184" y="143"/>
                  </a:lnTo>
                  <a:lnTo>
                    <a:pt x="180" y="145"/>
                  </a:lnTo>
                  <a:lnTo>
                    <a:pt x="176" y="147"/>
                  </a:lnTo>
                  <a:lnTo>
                    <a:pt x="173" y="149"/>
                  </a:lnTo>
                  <a:lnTo>
                    <a:pt x="170" y="152"/>
                  </a:lnTo>
                  <a:lnTo>
                    <a:pt x="165" y="155"/>
                  </a:lnTo>
                  <a:lnTo>
                    <a:pt x="159" y="158"/>
                  </a:lnTo>
                  <a:lnTo>
                    <a:pt x="154" y="159"/>
                  </a:lnTo>
                  <a:lnTo>
                    <a:pt x="148" y="161"/>
                  </a:lnTo>
                  <a:lnTo>
                    <a:pt x="142" y="163"/>
                  </a:lnTo>
                  <a:lnTo>
                    <a:pt x="137" y="165"/>
                  </a:lnTo>
                  <a:lnTo>
                    <a:pt x="131" y="167"/>
                  </a:lnTo>
                  <a:lnTo>
                    <a:pt x="126" y="169"/>
                  </a:lnTo>
                  <a:lnTo>
                    <a:pt x="120" y="171"/>
                  </a:lnTo>
                  <a:lnTo>
                    <a:pt x="115" y="174"/>
                  </a:lnTo>
                  <a:lnTo>
                    <a:pt x="108" y="176"/>
                  </a:lnTo>
                  <a:lnTo>
                    <a:pt x="103" y="179"/>
                  </a:lnTo>
                  <a:lnTo>
                    <a:pt x="97" y="183"/>
                  </a:lnTo>
                  <a:lnTo>
                    <a:pt x="91" y="187"/>
                  </a:lnTo>
                  <a:lnTo>
                    <a:pt x="85" y="190"/>
                  </a:lnTo>
                  <a:lnTo>
                    <a:pt x="79" y="194"/>
                  </a:lnTo>
                  <a:lnTo>
                    <a:pt x="76" y="195"/>
                  </a:lnTo>
                  <a:lnTo>
                    <a:pt x="74" y="198"/>
                  </a:lnTo>
                  <a:lnTo>
                    <a:pt x="71" y="200"/>
                  </a:lnTo>
                  <a:lnTo>
                    <a:pt x="68" y="203"/>
                  </a:lnTo>
                  <a:lnTo>
                    <a:pt x="66" y="205"/>
                  </a:lnTo>
                  <a:lnTo>
                    <a:pt x="63" y="208"/>
                  </a:lnTo>
                  <a:lnTo>
                    <a:pt x="61" y="211"/>
                  </a:lnTo>
                  <a:lnTo>
                    <a:pt x="58" y="213"/>
                  </a:lnTo>
                  <a:lnTo>
                    <a:pt x="56" y="217"/>
                  </a:lnTo>
                  <a:lnTo>
                    <a:pt x="52" y="219"/>
                  </a:lnTo>
                  <a:lnTo>
                    <a:pt x="48" y="222"/>
                  </a:lnTo>
                  <a:lnTo>
                    <a:pt x="48" y="226"/>
                  </a:lnTo>
                  <a:lnTo>
                    <a:pt x="44" y="232"/>
                  </a:lnTo>
                  <a:lnTo>
                    <a:pt x="39" y="238"/>
                  </a:lnTo>
                  <a:lnTo>
                    <a:pt x="37" y="243"/>
                  </a:lnTo>
                  <a:lnTo>
                    <a:pt x="34" y="249"/>
                  </a:lnTo>
                  <a:lnTo>
                    <a:pt x="37" y="250"/>
                  </a:lnTo>
                  <a:lnTo>
                    <a:pt x="40" y="251"/>
                  </a:lnTo>
                  <a:lnTo>
                    <a:pt x="43" y="250"/>
                  </a:lnTo>
                  <a:lnTo>
                    <a:pt x="46" y="250"/>
                  </a:lnTo>
                  <a:lnTo>
                    <a:pt x="50" y="249"/>
                  </a:lnTo>
                  <a:lnTo>
                    <a:pt x="54" y="247"/>
                  </a:lnTo>
                  <a:lnTo>
                    <a:pt x="57" y="244"/>
                  </a:lnTo>
                  <a:lnTo>
                    <a:pt x="60" y="243"/>
                  </a:lnTo>
                  <a:lnTo>
                    <a:pt x="66" y="238"/>
                  </a:lnTo>
                  <a:lnTo>
                    <a:pt x="73" y="234"/>
                  </a:lnTo>
                  <a:lnTo>
                    <a:pt x="81" y="230"/>
                  </a:lnTo>
                  <a:lnTo>
                    <a:pt x="88" y="226"/>
                  </a:lnTo>
                  <a:lnTo>
                    <a:pt x="95" y="223"/>
                  </a:lnTo>
                  <a:lnTo>
                    <a:pt x="104" y="221"/>
                  </a:lnTo>
                  <a:lnTo>
                    <a:pt x="112" y="219"/>
                  </a:lnTo>
                  <a:lnTo>
                    <a:pt x="119" y="218"/>
                  </a:lnTo>
                  <a:lnTo>
                    <a:pt x="121" y="229"/>
                  </a:lnTo>
                  <a:lnTo>
                    <a:pt x="118" y="238"/>
                  </a:lnTo>
                  <a:lnTo>
                    <a:pt x="115" y="247"/>
                  </a:lnTo>
                  <a:lnTo>
                    <a:pt x="109" y="253"/>
                  </a:lnTo>
                  <a:lnTo>
                    <a:pt x="102" y="260"/>
                  </a:lnTo>
                  <a:lnTo>
                    <a:pt x="95" y="266"/>
                  </a:lnTo>
                  <a:lnTo>
                    <a:pt x="88" y="273"/>
                  </a:lnTo>
                  <a:lnTo>
                    <a:pt x="81" y="279"/>
                  </a:lnTo>
                  <a:lnTo>
                    <a:pt x="77" y="283"/>
                  </a:lnTo>
                  <a:lnTo>
                    <a:pt x="74" y="287"/>
                  </a:lnTo>
                  <a:lnTo>
                    <a:pt x="71" y="292"/>
                  </a:lnTo>
                  <a:lnTo>
                    <a:pt x="71" y="298"/>
                  </a:lnTo>
                  <a:lnTo>
                    <a:pt x="73" y="300"/>
                  </a:lnTo>
                  <a:lnTo>
                    <a:pt x="75" y="300"/>
                  </a:lnTo>
                  <a:lnTo>
                    <a:pt x="77" y="300"/>
                  </a:lnTo>
                  <a:lnTo>
                    <a:pt x="79" y="300"/>
                  </a:lnTo>
                  <a:lnTo>
                    <a:pt x="81" y="299"/>
                  </a:lnTo>
                  <a:lnTo>
                    <a:pt x="83" y="298"/>
                  </a:lnTo>
                  <a:lnTo>
                    <a:pt x="85" y="297"/>
                  </a:lnTo>
                  <a:lnTo>
                    <a:pt x="87" y="297"/>
                  </a:lnTo>
                  <a:lnTo>
                    <a:pt x="94" y="293"/>
                  </a:lnTo>
                  <a:lnTo>
                    <a:pt x="99" y="288"/>
                  </a:lnTo>
                  <a:lnTo>
                    <a:pt x="105" y="283"/>
                  </a:lnTo>
                  <a:lnTo>
                    <a:pt x="110" y="279"/>
                  </a:lnTo>
                  <a:lnTo>
                    <a:pt x="115" y="274"/>
                  </a:lnTo>
                  <a:lnTo>
                    <a:pt x="120" y="270"/>
                  </a:lnTo>
                  <a:lnTo>
                    <a:pt x="125" y="265"/>
                  </a:lnTo>
                  <a:lnTo>
                    <a:pt x="131" y="261"/>
                  </a:lnTo>
                  <a:lnTo>
                    <a:pt x="134" y="259"/>
                  </a:lnTo>
                  <a:lnTo>
                    <a:pt x="136" y="257"/>
                  </a:lnTo>
                  <a:lnTo>
                    <a:pt x="140" y="255"/>
                  </a:lnTo>
                  <a:lnTo>
                    <a:pt x="143" y="254"/>
                  </a:lnTo>
                  <a:lnTo>
                    <a:pt x="147" y="253"/>
                  </a:lnTo>
                  <a:lnTo>
                    <a:pt x="150" y="252"/>
                  </a:lnTo>
                  <a:lnTo>
                    <a:pt x="154" y="250"/>
                  </a:lnTo>
                  <a:lnTo>
                    <a:pt x="156" y="249"/>
                  </a:lnTo>
                  <a:lnTo>
                    <a:pt x="160" y="248"/>
                  </a:lnTo>
                  <a:lnTo>
                    <a:pt x="163" y="247"/>
                  </a:lnTo>
                  <a:lnTo>
                    <a:pt x="167" y="247"/>
                  </a:lnTo>
                  <a:lnTo>
                    <a:pt x="171" y="245"/>
                  </a:lnTo>
                  <a:lnTo>
                    <a:pt x="175" y="245"/>
                  </a:lnTo>
                  <a:lnTo>
                    <a:pt x="178" y="246"/>
                  </a:lnTo>
                  <a:lnTo>
                    <a:pt x="181" y="248"/>
                  </a:lnTo>
                  <a:lnTo>
                    <a:pt x="184" y="250"/>
                  </a:lnTo>
                  <a:lnTo>
                    <a:pt x="183" y="256"/>
                  </a:lnTo>
                  <a:lnTo>
                    <a:pt x="182" y="261"/>
                  </a:lnTo>
                  <a:lnTo>
                    <a:pt x="181" y="267"/>
                  </a:lnTo>
                  <a:lnTo>
                    <a:pt x="184" y="272"/>
                  </a:lnTo>
                  <a:lnTo>
                    <a:pt x="190" y="270"/>
                  </a:lnTo>
                  <a:lnTo>
                    <a:pt x="190" y="263"/>
                  </a:lnTo>
                  <a:lnTo>
                    <a:pt x="190" y="257"/>
                  </a:lnTo>
                  <a:lnTo>
                    <a:pt x="193" y="251"/>
                  </a:lnTo>
                  <a:lnTo>
                    <a:pt x="195" y="245"/>
                  </a:lnTo>
                  <a:lnTo>
                    <a:pt x="196" y="239"/>
                  </a:lnTo>
                  <a:lnTo>
                    <a:pt x="198" y="233"/>
                  </a:lnTo>
                  <a:lnTo>
                    <a:pt x="200" y="226"/>
                  </a:lnTo>
                  <a:lnTo>
                    <a:pt x="202" y="220"/>
                  </a:lnTo>
                  <a:lnTo>
                    <a:pt x="204" y="213"/>
                  </a:lnTo>
                  <a:lnTo>
                    <a:pt x="208" y="207"/>
                  </a:lnTo>
                  <a:lnTo>
                    <a:pt x="211" y="201"/>
                  </a:lnTo>
                  <a:lnTo>
                    <a:pt x="216" y="196"/>
                  </a:lnTo>
                  <a:lnTo>
                    <a:pt x="220" y="192"/>
                  </a:lnTo>
                  <a:lnTo>
                    <a:pt x="224" y="185"/>
                  </a:lnTo>
                  <a:lnTo>
                    <a:pt x="228" y="180"/>
                  </a:lnTo>
                  <a:lnTo>
                    <a:pt x="233" y="175"/>
                  </a:lnTo>
                  <a:lnTo>
                    <a:pt x="238" y="170"/>
                  </a:lnTo>
                  <a:lnTo>
                    <a:pt x="244" y="167"/>
                  </a:lnTo>
                  <a:lnTo>
                    <a:pt x="250" y="165"/>
                  </a:lnTo>
                  <a:lnTo>
                    <a:pt x="253" y="163"/>
                  </a:lnTo>
                  <a:lnTo>
                    <a:pt x="255" y="161"/>
                  </a:lnTo>
                  <a:lnTo>
                    <a:pt x="257" y="159"/>
                  </a:lnTo>
                  <a:lnTo>
                    <a:pt x="260" y="158"/>
                  </a:lnTo>
                  <a:lnTo>
                    <a:pt x="263" y="156"/>
                  </a:lnTo>
                  <a:lnTo>
                    <a:pt x="266" y="154"/>
                  </a:lnTo>
                  <a:lnTo>
                    <a:pt x="269" y="153"/>
                  </a:lnTo>
                  <a:lnTo>
                    <a:pt x="271" y="152"/>
                  </a:lnTo>
                  <a:lnTo>
                    <a:pt x="272" y="158"/>
                  </a:lnTo>
                  <a:lnTo>
                    <a:pt x="273" y="163"/>
                  </a:lnTo>
                  <a:lnTo>
                    <a:pt x="274" y="168"/>
                  </a:lnTo>
                  <a:lnTo>
                    <a:pt x="278" y="172"/>
                  </a:lnTo>
                  <a:lnTo>
                    <a:pt x="282" y="172"/>
                  </a:lnTo>
                  <a:lnTo>
                    <a:pt x="283" y="169"/>
                  </a:lnTo>
                  <a:lnTo>
                    <a:pt x="285" y="166"/>
                  </a:lnTo>
                  <a:lnTo>
                    <a:pt x="288" y="165"/>
                  </a:lnTo>
                  <a:lnTo>
                    <a:pt x="289" y="159"/>
                  </a:lnTo>
                  <a:lnTo>
                    <a:pt x="289" y="154"/>
                  </a:lnTo>
                  <a:lnTo>
                    <a:pt x="289" y="148"/>
                  </a:lnTo>
                  <a:lnTo>
                    <a:pt x="290" y="142"/>
                  </a:lnTo>
                  <a:lnTo>
                    <a:pt x="290" y="138"/>
                  </a:lnTo>
                  <a:lnTo>
                    <a:pt x="292" y="133"/>
                  </a:lnTo>
                  <a:lnTo>
                    <a:pt x="296" y="129"/>
                  </a:lnTo>
                  <a:lnTo>
                    <a:pt x="301" y="126"/>
                  </a:lnTo>
                  <a:lnTo>
                    <a:pt x="302" y="121"/>
                  </a:lnTo>
                  <a:lnTo>
                    <a:pt x="304" y="117"/>
                  </a:lnTo>
                  <a:lnTo>
                    <a:pt x="308" y="115"/>
                  </a:lnTo>
                  <a:lnTo>
                    <a:pt x="312" y="112"/>
                  </a:lnTo>
                  <a:lnTo>
                    <a:pt x="315" y="110"/>
                  </a:lnTo>
                  <a:lnTo>
                    <a:pt x="319" y="107"/>
                  </a:lnTo>
                  <a:lnTo>
                    <a:pt x="322" y="104"/>
                  </a:lnTo>
                  <a:lnTo>
                    <a:pt x="325" y="101"/>
                  </a:lnTo>
                  <a:lnTo>
                    <a:pt x="331" y="96"/>
                  </a:lnTo>
                  <a:lnTo>
                    <a:pt x="337" y="93"/>
                  </a:lnTo>
                  <a:lnTo>
                    <a:pt x="343" y="88"/>
                  </a:lnTo>
                  <a:lnTo>
                    <a:pt x="348" y="84"/>
                  </a:lnTo>
                  <a:lnTo>
                    <a:pt x="354" y="82"/>
                  </a:lnTo>
                  <a:lnTo>
                    <a:pt x="361" y="78"/>
                  </a:lnTo>
                  <a:lnTo>
                    <a:pt x="367" y="75"/>
                  </a:lnTo>
                  <a:lnTo>
                    <a:pt x="374" y="72"/>
                  </a:lnTo>
                  <a:lnTo>
                    <a:pt x="381" y="69"/>
                  </a:lnTo>
                  <a:lnTo>
                    <a:pt x="388" y="67"/>
                  </a:lnTo>
                  <a:lnTo>
                    <a:pt x="395" y="64"/>
                  </a:lnTo>
                  <a:lnTo>
                    <a:pt x="402" y="62"/>
                  </a:lnTo>
                  <a:lnTo>
                    <a:pt x="408" y="60"/>
                  </a:lnTo>
                  <a:lnTo>
                    <a:pt x="416" y="59"/>
                  </a:lnTo>
                  <a:lnTo>
                    <a:pt x="423" y="58"/>
                  </a:lnTo>
                  <a:lnTo>
                    <a:pt x="429" y="57"/>
                  </a:lnTo>
                  <a:lnTo>
                    <a:pt x="433" y="56"/>
                  </a:lnTo>
                  <a:lnTo>
                    <a:pt x="436" y="56"/>
                  </a:lnTo>
                  <a:lnTo>
                    <a:pt x="440" y="55"/>
                  </a:lnTo>
                  <a:lnTo>
                    <a:pt x="444" y="54"/>
                  </a:lnTo>
                  <a:lnTo>
                    <a:pt x="447" y="54"/>
                  </a:lnTo>
                  <a:lnTo>
                    <a:pt x="451" y="54"/>
                  </a:lnTo>
                  <a:lnTo>
                    <a:pt x="454" y="55"/>
                  </a:lnTo>
                  <a:lnTo>
                    <a:pt x="457" y="57"/>
                  </a:lnTo>
                  <a:lnTo>
                    <a:pt x="457" y="60"/>
                  </a:lnTo>
                  <a:lnTo>
                    <a:pt x="456" y="62"/>
                  </a:lnTo>
                  <a:lnTo>
                    <a:pt x="454" y="64"/>
                  </a:lnTo>
                  <a:lnTo>
                    <a:pt x="452" y="64"/>
                  </a:lnTo>
                  <a:lnTo>
                    <a:pt x="450" y="64"/>
                  </a:lnTo>
                  <a:lnTo>
                    <a:pt x="447" y="64"/>
                  </a:lnTo>
                  <a:lnTo>
                    <a:pt x="446" y="66"/>
                  </a:lnTo>
                  <a:lnTo>
                    <a:pt x="444" y="68"/>
                  </a:lnTo>
                  <a:lnTo>
                    <a:pt x="440" y="72"/>
                  </a:lnTo>
                  <a:lnTo>
                    <a:pt x="435" y="75"/>
                  </a:lnTo>
                  <a:lnTo>
                    <a:pt x="429" y="76"/>
                  </a:lnTo>
                  <a:lnTo>
                    <a:pt x="424" y="77"/>
                  </a:lnTo>
                  <a:lnTo>
                    <a:pt x="419" y="78"/>
                  </a:lnTo>
                  <a:lnTo>
                    <a:pt x="414" y="80"/>
                  </a:lnTo>
                  <a:lnTo>
                    <a:pt x="408" y="82"/>
                  </a:lnTo>
                  <a:lnTo>
                    <a:pt x="404" y="84"/>
                  </a:lnTo>
                  <a:lnTo>
                    <a:pt x="399" y="84"/>
                  </a:lnTo>
                  <a:lnTo>
                    <a:pt x="395" y="85"/>
                  </a:lnTo>
                  <a:lnTo>
                    <a:pt x="390" y="87"/>
                  </a:lnTo>
                  <a:lnTo>
                    <a:pt x="387" y="90"/>
                  </a:lnTo>
                  <a:lnTo>
                    <a:pt x="384" y="93"/>
                  </a:lnTo>
                  <a:lnTo>
                    <a:pt x="381" y="97"/>
                  </a:lnTo>
                  <a:lnTo>
                    <a:pt x="377" y="100"/>
                  </a:lnTo>
                  <a:lnTo>
                    <a:pt x="373" y="103"/>
                  </a:lnTo>
                  <a:lnTo>
                    <a:pt x="372" y="107"/>
                  </a:lnTo>
                  <a:lnTo>
                    <a:pt x="374" y="110"/>
                  </a:lnTo>
                  <a:lnTo>
                    <a:pt x="377" y="113"/>
                  </a:lnTo>
                  <a:lnTo>
                    <a:pt x="381" y="115"/>
                  </a:lnTo>
                  <a:lnTo>
                    <a:pt x="385" y="116"/>
                  </a:lnTo>
                  <a:lnTo>
                    <a:pt x="390" y="115"/>
                  </a:lnTo>
                  <a:lnTo>
                    <a:pt x="395" y="113"/>
                  </a:lnTo>
                  <a:lnTo>
                    <a:pt x="400" y="112"/>
                  </a:lnTo>
                  <a:lnTo>
                    <a:pt x="405" y="111"/>
                  </a:lnTo>
                  <a:lnTo>
                    <a:pt x="409" y="112"/>
                  </a:lnTo>
                  <a:lnTo>
                    <a:pt x="413" y="114"/>
                  </a:lnTo>
                  <a:lnTo>
                    <a:pt x="416" y="120"/>
                  </a:lnTo>
                  <a:lnTo>
                    <a:pt x="414" y="125"/>
                  </a:lnTo>
                  <a:lnTo>
                    <a:pt x="411" y="130"/>
                  </a:lnTo>
                  <a:lnTo>
                    <a:pt x="408" y="135"/>
                  </a:lnTo>
                  <a:lnTo>
                    <a:pt x="406" y="139"/>
                  </a:lnTo>
                  <a:lnTo>
                    <a:pt x="403" y="143"/>
                  </a:lnTo>
                  <a:lnTo>
                    <a:pt x="399" y="147"/>
                  </a:lnTo>
                  <a:lnTo>
                    <a:pt x="396" y="151"/>
                  </a:lnTo>
                  <a:lnTo>
                    <a:pt x="391" y="155"/>
                  </a:lnTo>
                  <a:lnTo>
                    <a:pt x="394" y="159"/>
                  </a:lnTo>
                  <a:lnTo>
                    <a:pt x="396" y="161"/>
                  </a:lnTo>
                  <a:lnTo>
                    <a:pt x="398" y="163"/>
                  </a:lnTo>
                  <a:lnTo>
                    <a:pt x="402" y="164"/>
                  </a:lnTo>
                  <a:lnTo>
                    <a:pt x="405" y="165"/>
                  </a:lnTo>
                  <a:lnTo>
                    <a:pt x="408" y="165"/>
                  </a:lnTo>
                  <a:lnTo>
                    <a:pt x="412" y="165"/>
                  </a:lnTo>
                  <a:lnTo>
                    <a:pt x="415" y="166"/>
                  </a:lnTo>
                  <a:lnTo>
                    <a:pt x="413" y="169"/>
                  </a:lnTo>
                  <a:lnTo>
                    <a:pt x="410" y="172"/>
                  </a:lnTo>
                  <a:lnTo>
                    <a:pt x="407" y="175"/>
                  </a:lnTo>
                  <a:lnTo>
                    <a:pt x="404" y="178"/>
                  </a:lnTo>
                  <a:lnTo>
                    <a:pt x="400" y="179"/>
                  </a:lnTo>
                  <a:lnTo>
                    <a:pt x="396" y="182"/>
                  </a:lnTo>
                  <a:lnTo>
                    <a:pt x="391" y="183"/>
                  </a:lnTo>
                  <a:lnTo>
                    <a:pt x="387" y="184"/>
                  </a:lnTo>
                  <a:lnTo>
                    <a:pt x="384" y="185"/>
                  </a:lnTo>
                  <a:lnTo>
                    <a:pt x="382" y="187"/>
                  </a:lnTo>
                  <a:lnTo>
                    <a:pt x="379" y="188"/>
                  </a:lnTo>
                  <a:lnTo>
                    <a:pt x="377" y="189"/>
                  </a:lnTo>
                  <a:lnTo>
                    <a:pt x="374" y="189"/>
                  </a:lnTo>
                  <a:lnTo>
                    <a:pt x="371" y="189"/>
                  </a:lnTo>
                  <a:lnTo>
                    <a:pt x="369" y="189"/>
                  </a:lnTo>
                  <a:lnTo>
                    <a:pt x="367" y="188"/>
                  </a:lnTo>
                  <a:lnTo>
                    <a:pt x="364" y="185"/>
                  </a:lnTo>
                  <a:lnTo>
                    <a:pt x="361" y="181"/>
                  </a:lnTo>
                  <a:lnTo>
                    <a:pt x="359" y="178"/>
                  </a:lnTo>
                  <a:lnTo>
                    <a:pt x="361" y="172"/>
                  </a:lnTo>
                  <a:lnTo>
                    <a:pt x="363" y="169"/>
                  </a:lnTo>
                  <a:lnTo>
                    <a:pt x="366" y="165"/>
                  </a:lnTo>
                  <a:lnTo>
                    <a:pt x="369" y="162"/>
                  </a:lnTo>
                  <a:lnTo>
                    <a:pt x="373" y="161"/>
                  </a:lnTo>
                  <a:lnTo>
                    <a:pt x="376" y="157"/>
                  </a:lnTo>
                  <a:lnTo>
                    <a:pt x="378" y="152"/>
                  </a:lnTo>
                  <a:lnTo>
                    <a:pt x="379" y="147"/>
                  </a:lnTo>
                  <a:lnTo>
                    <a:pt x="379" y="142"/>
                  </a:lnTo>
                  <a:lnTo>
                    <a:pt x="378" y="141"/>
                  </a:lnTo>
                  <a:lnTo>
                    <a:pt x="375" y="140"/>
                  </a:lnTo>
                  <a:lnTo>
                    <a:pt x="372" y="140"/>
                  </a:lnTo>
                  <a:lnTo>
                    <a:pt x="369" y="140"/>
                  </a:lnTo>
                  <a:lnTo>
                    <a:pt x="367" y="141"/>
                  </a:lnTo>
                  <a:lnTo>
                    <a:pt x="363" y="141"/>
                  </a:lnTo>
                  <a:lnTo>
                    <a:pt x="361" y="142"/>
                  </a:lnTo>
                  <a:lnTo>
                    <a:pt x="358" y="143"/>
                  </a:lnTo>
                  <a:lnTo>
                    <a:pt x="355" y="142"/>
                  </a:lnTo>
                  <a:lnTo>
                    <a:pt x="351" y="141"/>
                  </a:lnTo>
                  <a:lnTo>
                    <a:pt x="348" y="141"/>
                  </a:lnTo>
                  <a:lnTo>
                    <a:pt x="345" y="140"/>
                  </a:lnTo>
                  <a:lnTo>
                    <a:pt x="342" y="139"/>
                  </a:lnTo>
                  <a:lnTo>
                    <a:pt x="339" y="138"/>
                  </a:lnTo>
                  <a:lnTo>
                    <a:pt x="338" y="135"/>
                  </a:lnTo>
                  <a:lnTo>
                    <a:pt x="337" y="131"/>
                  </a:lnTo>
                  <a:lnTo>
                    <a:pt x="339" y="127"/>
                  </a:lnTo>
                  <a:lnTo>
                    <a:pt x="340" y="123"/>
                  </a:lnTo>
                  <a:lnTo>
                    <a:pt x="342" y="120"/>
                  </a:lnTo>
                  <a:lnTo>
                    <a:pt x="345" y="117"/>
                  </a:lnTo>
                  <a:lnTo>
                    <a:pt x="347" y="115"/>
                  </a:lnTo>
                  <a:lnTo>
                    <a:pt x="349" y="112"/>
                  </a:lnTo>
                  <a:lnTo>
                    <a:pt x="351" y="109"/>
                  </a:lnTo>
                  <a:lnTo>
                    <a:pt x="354" y="106"/>
                  </a:lnTo>
                  <a:lnTo>
                    <a:pt x="356" y="104"/>
                  </a:lnTo>
                  <a:lnTo>
                    <a:pt x="359" y="102"/>
                  </a:lnTo>
                  <a:lnTo>
                    <a:pt x="361" y="100"/>
                  </a:lnTo>
                  <a:lnTo>
                    <a:pt x="361" y="95"/>
                  </a:lnTo>
                  <a:lnTo>
                    <a:pt x="358" y="95"/>
                  </a:lnTo>
                  <a:lnTo>
                    <a:pt x="355" y="95"/>
                  </a:lnTo>
                  <a:lnTo>
                    <a:pt x="352" y="96"/>
                  </a:lnTo>
                  <a:lnTo>
                    <a:pt x="349" y="98"/>
                  </a:lnTo>
                  <a:lnTo>
                    <a:pt x="346" y="100"/>
                  </a:lnTo>
                  <a:lnTo>
                    <a:pt x="344" y="102"/>
                  </a:lnTo>
                  <a:lnTo>
                    <a:pt x="341" y="104"/>
                  </a:lnTo>
                  <a:lnTo>
                    <a:pt x="338" y="106"/>
                  </a:lnTo>
                  <a:lnTo>
                    <a:pt x="335" y="106"/>
                  </a:lnTo>
                  <a:lnTo>
                    <a:pt x="332" y="107"/>
                  </a:lnTo>
                  <a:lnTo>
                    <a:pt x="331" y="109"/>
                  </a:lnTo>
                  <a:lnTo>
                    <a:pt x="329" y="111"/>
                  </a:lnTo>
                  <a:lnTo>
                    <a:pt x="327" y="113"/>
                  </a:lnTo>
                  <a:lnTo>
                    <a:pt x="325" y="115"/>
                  </a:lnTo>
                  <a:lnTo>
                    <a:pt x="324" y="117"/>
                  </a:lnTo>
                  <a:lnTo>
                    <a:pt x="322" y="120"/>
                  </a:lnTo>
                  <a:lnTo>
                    <a:pt x="319" y="126"/>
                  </a:lnTo>
                  <a:lnTo>
                    <a:pt x="317" y="133"/>
                  </a:lnTo>
                  <a:lnTo>
                    <a:pt x="316" y="139"/>
                  </a:lnTo>
                  <a:lnTo>
                    <a:pt x="317" y="147"/>
                  </a:lnTo>
                  <a:lnTo>
                    <a:pt x="313" y="152"/>
                  </a:lnTo>
                  <a:lnTo>
                    <a:pt x="309" y="157"/>
                  </a:lnTo>
                  <a:lnTo>
                    <a:pt x="306" y="162"/>
                  </a:lnTo>
                  <a:lnTo>
                    <a:pt x="303" y="167"/>
                  </a:lnTo>
                  <a:lnTo>
                    <a:pt x="299" y="174"/>
                  </a:lnTo>
                  <a:lnTo>
                    <a:pt x="293" y="181"/>
                  </a:lnTo>
                  <a:lnTo>
                    <a:pt x="287" y="187"/>
                  </a:lnTo>
                  <a:lnTo>
                    <a:pt x="281" y="192"/>
                  </a:lnTo>
                  <a:lnTo>
                    <a:pt x="274" y="197"/>
                  </a:lnTo>
                  <a:lnTo>
                    <a:pt x="268" y="202"/>
                  </a:lnTo>
                  <a:lnTo>
                    <a:pt x="262" y="207"/>
                  </a:lnTo>
                  <a:lnTo>
                    <a:pt x="255" y="211"/>
                  </a:lnTo>
                  <a:lnTo>
                    <a:pt x="249" y="213"/>
                  </a:lnTo>
                  <a:lnTo>
                    <a:pt x="246" y="209"/>
                  </a:lnTo>
                  <a:lnTo>
                    <a:pt x="244" y="204"/>
                  </a:lnTo>
                  <a:lnTo>
                    <a:pt x="244" y="196"/>
                  </a:lnTo>
                  <a:lnTo>
                    <a:pt x="244" y="191"/>
                  </a:lnTo>
                  <a:lnTo>
                    <a:pt x="243" y="188"/>
                  </a:lnTo>
                  <a:lnTo>
                    <a:pt x="239" y="190"/>
                  </a:lnTo>
                  <a:lnTo>
                    <a:pt x="233" y="198"/>
                  </a:lnTo>
                  <a:lnTo>
                    <a:pt x="233" y="200"/>
                  </a:lnTo>
                  <a:lnTo>
                    <a:pt x="231" y="202"/>
                  </a:lnTo>
                  <a:lnTo>
                    <a:pt x="229" y="204"/>
                  </a:lnTo>
                  <a:lnTo>
                    <a:pt x="227" y="207"/>
                  </a:lnTo>
                  <a:lnTo>
                    <a:pt x="227" y="215"/>
                  </a:lnTo>
                  <a:lnTo>
                    <a:pt x="226" y="223"/>
                  </a:lnTo>
                  <a:lnTo>
                    <a:pt x="223" y="230"/>
                  </a:lnTo>
                  <a:lnTo>
                    <a:pt x="222" y="238"/>
                  </a:lnTo>
                  <a:lnTo>
                    <a:pt x="216" y="242"/>
                  </a:lnTo>
                  <a:lnTo>
                    <a:pt x="215" y="248"/>
                  </a:lnTo>
                  <a:lnTo>
                    <a:pt x="213" y="253"/>
                  </a:lnTo>
                  <a:lnTo>
                    <a:pt x="210" y="258"/>
                  </a:lnTo>
                  <a:lnTo>
                    <a:pt x="206" y="265"/>
                  </a:lnTo>
                  <a:lnTo>
                    <a:pt x="200" y="271"/>
                  </a:lnTo>
                  <a:lnTo>
                    <a:pt x="195" y="278"/>
                  </a:lnTo>
                  <a:lnTo>
                    <a:pt x="190" y="284"/>
                  </a:lnTo>
                  <a:lnTo>
                    <a:pt x="184" y="290"/>
                  </a:lnTo>
                  <a:lnTo>
                    <a:pt x="178" y="295"/>
                  </a:lnTo>
                  <a:lnTo>
                    <a:pt x="171" y="301"/>
                  </a:lnTo>
                  <a:lnTo>
                    <a:pt x="165" y="305"/>
                  </a:lnTo>
                  <a:lnTo>
                    <a:pt x="162" y="307"/>
                  </a:lnTo>
                  <a:lnTo>
                    <a:pt x="159" y="308"/>
                  </a:lnTo>
                  <a:lnTo>
                    <a:pt x="156" y="310"/>
                  </a:lnTo>
                  <a:lnTo>
                    <a:pt x="154" y="313"/>
                  </a:lnTo>
                  <a:lnTo>
                    <a:pt x="154" y="315"/>
                  </a:lnTo>
                  <a:lnTo>
                    <a:pt x="154" y="316"/>
                  </a:lnTo>
                  <a:lnTo>
                    <a:pt x="152" y="316"/>
                  </a:lnTo>
                  <a:lnTo>
                    <a:pt x="148" y="316"/>
                  </a:lnTo>
                  <a:lnTo>
                    <a:pt x="146" y="313"/>
                  </a:lnTo>
                  <a:lnTo>
                    <a:pt x="145" y="309"/>
                  </a:lnTo>
                  <a:lnTo>
                    <a:pt x="145" y="305"/>
                  </a:lnTo>
                  <a:lnTo>
                    <a:pt x="149" y="300"/>
                  </a:lnTo>
                  <a:lnTo>
                    <a:pt x="150" y="293"/>
                  </a:lnTo>
                  <a:lnTo>
                    <a:pt x="150" y="284"/>
                  </a:lnTo>
                  <a:lnTo>
                    <a:pt x="150" y="277"/>
                  </a:lnTo>
                  <a:lnTo>
                    <a:pt x="147" y="276"/>
                  </a:lnTo>
                  <a:lnTo>
                    <a:pt x="143" y="276"/>
                  </a:lnTo>
                  <a:lnTo>
                    <a:pt x="140" y="277"/>
                  </a:lnTo>
                  <a:lnTo>
                    <a:pt x="136" y="277"/>
                  </a:lnTo>
                  <a:lnTo>
                    <a:pt x="133" y="279"/>
                  </a:lnTo>
                  <a:lnTo>
                    <a:pt x="130" y="280"/>
                  </a:lnTo>
                  <a:lnTo>
                    <a:pt x="127" y="282"/>
                  </a:lnTo>
                  <a:lnTo>
                    <a:pt x="124" y="283"/>
                  </a:lnTo>
                  <a:lnTo>
                    <a:pt x="118" y="286"/>
                  </a:lnTo>
                  <a:lnTo>
                    <a:pt x="114" y="290"/>
                  </a:lnTo>
                  <a:lnTo>
                    <a:pt x="109" y="294"/>
                  </a:lnTo>
                  <a:lnTo>
                    <a:pt x="104" y="299"/>
                  </a:lnTo>
                  <a:lnTo>
                    <a:pt x="100" y="303"/>
                  </a:lnTo>
                  <a:lnTo>
                    <a:pt x="95" y="306"/>
                  </a:lnTo>
                  <a:lnTo>
                    <a:pt x="90" y="309"/>
                  </a:lnTo>
                  <a:lnTo>
                    <a:pt x="85" y="312"/>
                  </a:lnTo>
                  <a:lnTo>
                    <a:pt x="82" y="314"/>
                  </a:lnTo>
                  <a:lnTo>
                    <a:pt x="79" y="316"/>
                  </a:lnTo>
                  <a:lnTo>
                    <a:pt x="77" y="318"/>
                  </a:lnTo>
                  <a:lnTo>
                    <a:pt x="75" y="321"/>
                  </a:lnTo>
                  <a:lnTo>
                    <a:pt x="72" y="323"/>
                  </a:lnTo>
                  <a:lnTo>
                    <a:pt x="69" y="325"/>
                  </a:lnTo>
                  <a:lnTo>
                    <a:pt x="66" y="325"/>
                  </a:lnTo>
                  <a:lnTo>
                    <a:pt x="62" y="325"/>
                  </a:lnTo>
                  <a:lnTo>
                    <a:pt x="59" y="326"/>
                  </a:lnTo>
                  <a:lnTo>
                    <a:pt x="57" y="328"/>
                  </a:lnTo>
                  <a:lnTo>
                    <a:pt x="54" y="329"/>
                  </a:lnTo>
                  <a:lnTo>
                    <a:pt x="51" y="331"/>
                  </a:lnTo>
                  <a:lnTo>
                    <a:pt x="48" y="333"/>
                  </a:lnTo>
                  <a:lnTo>
                    <a:pt x="45" y="333"/>
                  </a:lnTo>
                  <a:lnTo>
                    <a:pt x="42" y="332"/>
                  </a:lnTo>
                  <a:lnTo>
                    <a:pt x="38" y="329"/>
                  </a:lnTo>
                  <a:lnTo>
                    <a:pt x="39" y="320"/>
                  </a:lnTo>
                  <a:lnTo>
                    <a:pt x="42" y="311"/>
                  </a:lnTo>
                  <a:lnTo>
                    <a:pt x="46" y="304"/>
                  </a:lnTo>
                  <a:lnTo>
                    <a:pt x="51" y="297"/>
                  </a:lnTo>
                  <a:lnTo>
                    <a:pt x="56" y="291"/>
                  </a:lnTo>
                  <a:lnTo>
                    <a:pt x="61" y="287"/>
                  </a:lnTo>
                  <a:lnTo>
                    <a:pt x="67" y="282"/>
                  </a:lnTo>
                  <a:lnTo>
                    <a:pt x="73" y="277"/>
                  </a:lnTo>
                  <a:lnTo>
                    <a:pt x="78" y="271"/>
                  </a:lnTo>
                  <a:lnTo>
                    <a:pt x="84" y="266"/>
                  </a:lnTo>
                  <a:lnTo>
                    <a:pt x="89" y="261"/>
                  </a:lnTo>
                  <a:lnTo>
                    <a:pt x="94" y="255"/>
                  </a:lnTo>
                  <a:lnTo>
                    <a:pt x="94" y="252"/>
                  </a:lnTo>
                  <a:lnTo>
                    <a:pt x="94" y="250"/>
                  </a:lnTo>
                  <a:lnTo>
                    <a:pt x="94" y="248"/>
                  </a:lnTo>
                  <a:lnTo>
                    <a:pt x="91" y="247"/>
                  </a:lnTo>
                  <a:lnTo>
                    <a:pt x="83" y="249"/>
                  </a:lnTo>
                  <a:lnTo>
                    <a:pt x="75" y="250"/>
                  </a:lnTo>
                  <a:lnTo>
                    <a:pt x="66" y="254"/>
                  </a:lnTo>
                  <a:lnTo>
                    <a:pt x="59" y="258"/>
                  </a:lnTo>
                  <a:lnTo>
                    <a:pt x="52" y="263"/>
                  </a:lnTo>
                  <a:lnTo>
                    <a:pt x="45" y="268"/>
                  </a:lnTo>
                  <a:lnTo>
                    <a:pt x="38" y="273"/>
                  </a:lnTo>
                  <a:lnTo>
                    <a:pt x="33" y="277"/>
                  </a:lnTo>
                  <a:lnTo>
                    <a:pt x="29" y="277"/>
                  </a:lnTo>
                  <a:lnTo>
                    <a:pt x="24" y="279"/>
                  </a:lnTo>
                  <a:lnTo>
                    <a:pt x="20" y="281"/>
                  </a:lnTo>
                  <a:lnTo>
                    <a:pt x="16" y="283"/>
                  </a:lnTo>
                  <a:lnTo>
                    <a:pt x="12" y="285"/>
                  </a:lnTo>
                  <a:lnTo>
                    <a:pt x="9" y="286"/>
                  </a:lnTo>
                  <a:lnTo>
                    <a:pt x="4" y="284"/>
                  </a:lnTo>
                  <a:lnTo>
                    <a:pt x="0" y="281"/>
                  </a:lnTo>
                  <a:lnTo>
                    <a:pt x="0" y="277"/>
                  </a:lnTo>
                  <a:lnTo>
                    <a:pt x="2" y="274"/>
                  </a:lnTo>
                  <a:lnTo>
                    <a:pt x="4" y="271"/>
                  </a:lnTo>
                  <a:lnTo>
                    <a:pt x="7" y="268"/>
                  </a:lnTo>
                  <a:lnTo>
                    <a:pt x="9" y="266"/>
                  </a:lnTo>
                  <a:lnTo>
                    <a:pt x="11" y="262"/>
                  </a:lnTo>
                  <a:lnTo>
                    <a:pt x="12" y="259"/>
                  </a:lnTo>
                  <a:lnTo>
                    <a:pt x="11" y="255"/>
                  </a:lnTo>
                  <a:lnTo>
                    <a:pt x="15" y="253"/>
                  </a:lnTo>
                  <a:lnTo>
                    <a:pt x="16" y="250"/>
                  </a:lnTo>
                  <a:lnTo>
                    <a:pt x="17" y="248"/>
                  </a:lnTo>
                  <a:lnTo>
                    <a:pt x="20" y="247"/>
                  </a:lnTo>
                  <a:lnTo>
                    <a:pt x="22" y="240"/>
                  </a:lnTo>
                  <a:lnTo>
                    <a:pt x="25" y="235"/>
                  </a:lnTo>
                  <a:lnTo>
                    <a:pt x="29" y="231"/>
                  </a:lnTo>
                  <a:lnTo>
                    <a:pt x="33" y="226"/>
                  </a:lnTo>
                  <a:lnTo>
                    <a:pt x="38" y="218"/>
                  </a:lnTo>
                  <a:lnTo>
                    <a:pt x="45" y="211"/>
                  </a:lnTo>
                  <a:lnTo>
                    <a:pt x="52" y="203"/>
                  </a:lnTo>
                  <a:lnTo>
                    <a:pt x="59" y="196"/>
                  </a:lnTo>
                  <a:lnTo>
                    <a:pt x="66" y="190"/>
                  </a:lnTo>
                  <a:lnTo>
                    <a:pt x="74" y="184"/>
                  </a:lnTo>
                  <a:lnTo>
                    <a:pt x="82" y="178"/>
                  </a:lnTo>
                  <a:lnTo>
                    <a:pt x="90" y="172"/>
                  </a:lnTo>
                  <a:lnTo>
                    <a:pt x="96" y="169"/>
                  </a:lnTo>
                  <a:lnTo>
                    <a:pt x="102" y="167"/>
                  </a:lnTo>
                  <a:lnTo>
                    <a:pt x="106" y="165"/>
                  </a:lnTo>
                  <a:lnTo>
                    <a:pt x="111" y="162"/>
                  </a:lnTo>
                  <a:lnTo>
                    <a:pt x="115" y="159"/>
                  </a:lnTo>
                  <a:lnTo>
                    <a:pt x="120" y="155"/>
                  </a:lnTo>
                  <a:lnTo>
                    <a:pt x="124" y="152"/>
                  </a:lnTo>
                  <a:lnTo>
                    <a:pt x="128" y="149"/>
                  </a:lnTo>
                  <a:lnTo>
                    <a:pt x="134" y="147"/>
                  </a:lnTo>
                  <a:lnTo>
                    <a:pt x="140" y="145"/>
                  </a:lnTo>
                  <a:lnTo>
                    <a:pt x="145" y="144"/>
                  </a:lnTo>
                  <a:lnTo>
                    <a:pt x="151" y="142"/>
                  </a:lnTo>
                  <a:lnTo>
                    <a:pt x="156" y="140"/>
                  </a:lnTo>
                  <a:lnTo>
                    <a:pt x="161" y="138"/>
                  </a:lnTo>
                  <a:lnTo>
                    <a:pt x="167" y="136"/>
                  </a:lnTo>
                  <a:lnTo>
                    <a:pt x="172" y="133"/>
                  </a:lnTo>
                  <a:lnTo>
                    <a:pt x="169" y="132"/>
                  </a:lnTo>
                  <a:lnTo>
                    <a:pt x="165" y="131"/>
                  </a:lnTo>
                  <a:lnTo>
                    <a:pt x="162" y="132"/>
                  </a:lnTo>
                  <a:lnTo>
                    <a:pt x="158" y="133"/>
                  </a:lnTo>
                  <a:lnTo>
                    <a:pt x="155" y="133"/>
                  </a:lnTo>
                  <a:lnTo>
                    <a:pt x="152" y="134"/>
                  </a:lnTo>
                  <a:lnTo>
                    <a:pt x="148" y="135"/>
                  </a:lnTo>
                  <a:lnTo>
                    <a:pt x="145" y="134"/>
                  </a:lnTo>
                  <a:lnTo>
                    <a:pt x="141" y="134"/>
                  </a:lnTo>
                  <a:lnTo>
                    <a:pt x="139" y="135"/>
                  </a:lnTo>
                  <a:lnTo>
                    <a:pt x="136" y="135"/>
                  </a:lnTo>
                  <a:lnTo>
                    <a:pt x="133" y="135"/>
                  </a:lnTo>
                  <a:lnTo>
                    <a:pt x="130" y="135"/>
                  </a:lnTo>
                  <a:lnTo>
                    <a:pt x="127" y="135"/>
                  </a:lnTo>
                  <a:lnTo>
                    <a:pt x="125" y="134"/>
                  </a:lnTo>
                  <a:lnTo>
                    <a:pt x="122" y="133"/>
                  </a:lnTo>
                  <a:lnTo>
                    <a:pt x="121" y="128"/>
                  </a:lnTo>
                  <a:lnTo>
                    <a:pt x="123" y="123"/>
                  </a:lnTo>
                  <a:lnTo>
                    <a:pt x="127" y="120"/>
                  </a:lnTo>
                  <a:lnTo>
                    <a:pt x="128" y="115"/>
                  </a:lnTo>
                  <a:lnTo>
                    <a:pt x="131" y="112"/>
                  </a:lnTo>
                  <a:lnTo>
                    <a:pt x="134" y="109"/>
                  </a:lnTo>
                  <a:lnTo>
                    <a:pt x="137" y="107"/>
                  </a:lnTo>
                  <a:lnTo>
                    <a:pt x="140" y="104"/>
                  </a:lnTo>
                  <a:lnTo>
                    <a:pt x="148" y="96"/>
                  </a:lnTo>
                  <a:lnTo>
                    <a:pt x="156" y="88"/>
                  </a:lnTo>
                  <a:lnTo>
                    <a:pt x="164" y="81"/>
                  </a:lnTo>
                  <a:lnTo>
                    <a:pt x="172" y="74"/>
                  </a:lnTo>
                  <a:lnTo>
                    <a:pt x="181" y="66"/>
                  </a:lnTo>
                  <a:lnTo>
                    <a:pt x="190" y="60"/>
                  </a:lnTo>
                  <a:lnTo>
                    <a:pt x="198" y="54"/>
                  </a:lnTo>
                  <a:lnTo>
                    <a:pt x="208" y="48"/>
                  </a:lnTo>
                  <a:lnTo>
                    <a:pt x="212" y="49"/>
                  </a:lnTo>
                  <a:lnTo>
                    <a:pt x="216" y="49"/>
                  </a:lnTo>
                  <a:lnTo>
                    <a:pt x="220" y="48"/>
                  </a:lnTo>
                  <a:lnTo>
                    <a:pt x="225" y="46"/>
                  </a:lnTo>
                  <a:lnTo>
                    <a:pt x="229" y="44"/>
                  </a:lnTo>
                  <a:lnTo>
                    <a:pt x="233" y="42"/>
                  </a:lnTo>
                  <a:lnTo>
                    <a:pt x="237" y="40"/>
                  </a:lnTo>
                  <a:lnTo>
                    <a:pt x="241" y="38"/>
                  </a:lnTo>
                  <a:lnTo>
                    <a:pt x="249" y="35"/>
                  </a:lnTo>
                  <a:lnTo>
                    <a:pt x="257" y="32"/>
                  </a:lnTo>
                  <a:lnTo>
                    <a:pt x="265" y="29"/>
                  </a:lnTo>
                  <a:lnTo>
                    <a:pt x="272" y="28"/>
                  </a:lnTo>
                  <a:lnTo>
                    <a:pt x="281" y="25"/>
                  </a:lnTo>
                  <a:lnTo>
                    <a:pt x="289" y="22"/>
                  </a:lnTo>
                  <a:lnTo>
                    <a:pt x="297" y="21"/>
                  </a:lnTo>
                  <a:lnTo>
                    <a:pt x="306" y="19"/>
                  </a:lnTo>
                  <a:lnTo>
                    <a:pt x="310" y="17"/>
                  </a:lnTo>
                  <a:lnTo>
                    <a:pt x="315" y="16"/>
                  </a:lnTo>
                  <a:lnTo>
                    <a:pt x="319" y="15"/>
                  </a:lnTo>
                  <a:lnTo>
                    <a:pt x="325" y="15"/>
                  </a:lnTo>
                  <a:lnTo>
                    <a:pt x="330" y="14"/>
                  </a:lnTo>
                  <a:lnTo>
                    <a:pt x="335" y="13"/>
                  </a:lnTo>
                  <a:lnTo>
                    <a:pt x="339" y="11"/>
                  </a:lnTo>
                  <a:lnTo>
                    <a:pt x="343" y="8"/>
                  </a:lnTo>
                  <a:lnTo>
                    <a:pt x="349" y="4"/>
                  </a:lnTo>
                  <a:lnTo>
                    <a:pt x="358" y="3"/>
                  </a:lnTo>
                  <a:lnTo>
                    <a:pt x="365" y="2"/>
                  </a:lnTo>
                  <a:lnTo>
                    <a:pt x="373" y="1"/>
                  </a:lnTo>
                  <a:lnTo>
                    <a:pt x="381" y="1"/>
                  </a:lnTo>
                  <a:lnTo>
                    <a:pt x="388" y="1"/>
                  </a:lnTo>
                  <a:lnTo>
                    <a:pt x="397" y="1"/>
                  </a:lnTo>
                  <a:lnTo>
                    <a:pt x="405" y="0"/>
                  </a:lnTo>
                  <a:lnTo>
                    <a:pt x="413" y="1"/>
                  </a:lnTo>
                  <a:lnTo>
                    <a:pt x="421" y="3"/>
                  </a:lnTo>
                  <a:lnTo>
                    <a:pt x="427" y="4"/>
                  </a:lnTo>
                  <a:lnTo>
                    <a:pt x="435" y="6"/>
                  </a:lnTo>
                  <a:lnTo>
                    <a:pt x="442" y="8"/>
                  </a:lnTo>
                  <a:lnTo>
                    <a:pt x="449" y="10"/>
                  </a:lnTo>
                  <a:lnTo>
                    <a:pt x="455" y="14"/>
                  </a:lnTo>
                  <a:lnTo>
                    <a:pt x="461" y="18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334" name="Freeform 333"/>
            <p:cNvSpPr>
              <a:spLocks/>
            </p:cNvSpPr>
            <p:nvPr/>
          </p:nvSpPr>
          <p:spPr bwMode="auto">
            <a:xfrm>
              <a:off x="3196" y="2362"/>
              <a:ext cx="5" cy="6"/>
            </a:xfrm>
            <a:custGeom>
              <a:avLst/>
              <a:gdLst/>
              <a:ahLst/>
              <a:cxnLst>
                <a:cxn ang="0">
                  <a:pos x="2" y="5"/>
                </a:cxn>
                <a:cxn ang="0">
                  <a:pos x="4" y="5"/>
                </a:cxn>
                <a:cxn ang="0">
                  <a:pos x="4" y="0"/>
                </a:cxn>
                <a:cxn ang="0">
                  <a:pos x="4" y="5"/>
                </a:cxn>
                <a:cxn ang="0">
                  <a:pos x="2" y="5"/>
                </a:cxn>
                <a:cxn ang="0">
                  <a:pos x="0" y="5"/>
                </a:cxn>
                <a:cxn ang="0">
                  <a:pos x="2" y="5"/>
                </a:cxn>
              </a:cxnLst>
              <a:rect l="0" t="0" r="r" b="b"/>
              <a:pathLst>
                <a:path w="5" h="6">
                  <a:moveTo>
                    <a:pt x="2" y="5"/>
                  </a:moveTo>
                  <a:lnTo>
                    <a:pt x="4" y="5"/>
                  </a:lnTo>
                  <a:lnTo>
                    <a:pt x="4" y="0"/>
                  </a:lnTo>
                  <a:lnTo>
                    <a:pt x="4" y="5"/>
                  </a:lnTo>
                  <a:lnTo>
                    <a:pt x="2" y="5"/>
                  </a:lnTo>
                  <a:lnTo>
                    <a:pt x="0" y="5"/>
                  </a:lnTo>
                  <a:lnTo>
                    <a:pt x="2" y="5"/>
                  </a:lnTo>
                </a:path>
              </a:pathLst>
            </a:custGeom>
            <a:solidFill>
              <a:srgbClr val="FFFFFF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335" name="Freeform 334"/>
            <p:cNvSpPr>
              <a:spLocks/>
            </p:cNvSpPr>
            <p:nvPr/>
          </p:nvSpPr>
          <p:spPr bwMode="auto">
            <a:xfrm>
              <a:off x="3513" y="2378"/>
              <a:ext cx="3" cy="4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2" y="1"/>
                </a:cxn>
                <a:cxn ang="0">
                  <a:pos x="2" y="3"/>
                </a:cxn>
                <a:cxn ang="0">
                  <a:pos x="1" y="3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3" h="4">
                  <a:moveTo>
                    <a:pt x="0" y="3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2" y="1"/>
                  </a:lnTo>
                  <a:lnTo>
                    <a:pt x="2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3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336" name="Freeform 335"/>
            <p:cNvSpPr>
              <a:spLocks/>
            </p:cNvSpPr>
            <p:nvPr/>
          </p:nvSpPr>
          <p:spPr bwMode="auto">
            <a:xfrm>
              <a:off x="3912" y="2381"/>
              <a:ext cx="509" cy="478"/>
            </a:xfrm>
            <a:custGeom>
              <a:avLst/>
              <a:gdLst/>
              <a:ahLst/>
              <a:cxnLst>
                <a:cxn ang="0">
                  <a:pos x="251" y="49"/>
                </a:cxn>
                <a:cxn ang="0">
                  <a:pos x="315" y="22"/>
                </a:cxn>
                <a:cxn ang="0">
                  <a:pos x="355" y="31"/>
                </a:cxn>
                <a:cxn ang="0">
                  <a:pos x="328" y="67"/>
                </a:cxn>
                <a:cxn ang="0">
                  <a:pos x="359" y="80"/>
                </a:cxn>
                <a:cxn ang="0">
                  <a:pos x="424" y="53"/>
                </a:cxn>
                <a:cxn ang="0">
                  <a:pos x="472" y="66"/>
                </a:cxn>
                <a:cxn ang="0">
                  <a:pos x="454" y="86"/>
                </a:cxn>
                <a:cxn ang="0">
                  <a:pos x="424" y="68"/>
                </a:cxn>
                <a:cxn ang="0">
                  <a:pos x="388" y="78"/>
                </a:cxn>
                <a:cxn ang="0">
                  <a:pos x="322" y="114"/>
                </a:cxn>
                <a:cxn ang="0">
                  <a:pos x="298" y="82"/>
                </a:cxn>
                <a:cxn ang="0">
                  <a:pos x="298" y="50"/>
                </a:cxn>
                <a:cxn ang="0">
                  <a:pos x="252" y="75"/>
                </a:cxn>
                <a:cxn ang="0">
                  <a:pos x="255" y="114"/>
                </a:cxn>
                <a:cxn ang="0">
                  <a:pos x="302" y="143"/>
                </a:cxn>
                <a:cxn ang="0">
                  <a:pos x="324" y="184"/>
                </a:cxn>
                <a:cxn ang="0">
                  <a:pos x="290" y="223"/>
                </a:cxn>
                <a:cxn ang="0">
                  <a:pos x="304" y="258"/>
                </a:cxn>
                <a:cxn ang="0">
                  <a:pos x="336" y="252"/>
                </a:cxn>
                <a:cxn ang="0">
                  <a:pos x="397" y="238"/>
                </a:cxn>
                <a:cxn ang="0">
                  <a:pos x="417" y="269"/>
                </a:cxn>
                <a:cxn ang="0">
                  <a:pos x="503" y="242"/>
                </a:cxn>
                <a:cxn ang="0">
                  <a:pos x="488" y="279"/>
                </a:cxn>
                <a:cxn ang="0">
                  <a:pos x="449" y="281"/>
                </a:cxn>
                <a:cxn ang="0">
                  <a:pos x="385" y="301"/>
                </a:cxn>
                <a:cxn ang="0">
                  <a:pos x="364" y="278"/>
                </a:cxn>
                <a:cxn ang="0">
                  <a:pos x="340" y="272"/>
                </a:cxn>
                <a:cxn ang="0">
                  <a:pos x="306" y="313"/>
                </a:cxn>
                <a:cxn ang="0">
                  <a:pos x="274" y="324"/>
                </a:cxn>
                <a:cxn ang="0">
                  <a:pos x="243" y="357"/>
                </a:cxn>
                <a:cxn ang="0">
                  <a:pos x="177" y="428"/>
                </a:cxn>
                <a:cxn ang="0">
                  <a:pos x="131" y="453"/>
                </a:cxn>
                <a:cxn ang="0">
                  <a:pos x="97" y="473"/>
                </a:cxn>
                <a:cxn ang="0">
                  <a:pos x="75" y="441"/>
                </a:cxn>
                <a:cxn ang="0">
                  <a:pos x="2" y="462"/>
                </a:cxn>
                <a:cxn ang="0">
                  <a:pos x="62" y="373"/>
                </a:cxn>
                <a:cxn ang="0">
                  <a:pos x="130" y="338"/>
                </a:cxn>
                <a:cxn ang="0">
                  <a:pos x="89" y="374"/>
                </a:cxn>
                <a:cxn ang="0">
                  <a:pos x="42" y="412"/>
                </a:cxn>
                <a:cxn ang="0">
                  <a:pos x="51" y="434"/>
                </a:cxn>
                <a:cxn ang="0">
                  <a:pos x="89" y="409"/>
                </a:cxn>
                <a:cxn ang="0">
                  <a:pos x="114" y="430"/>
                </a:cxn>
                <a:cxn ang="0">
                  <a:pos x="150" y="417"/>
                </a:cxn>
                <a:cxn ang="0">
                  <a:pos x="181" y="379"/>
                </a:cxn>
                <a:cxn ang="0">
                  <a:pos x="210" y="380"/>
                </a:cxn>
                <a:cxn ang="0">
                  <a:pos x="254" y="318"/>
                </a:cxn>
                <a:cxn ang="0">
                  <a:pos x="294" y="287"/>
                </a:cxn>
                <a:cxn ang="0">
                  <a:pos x="256" y="250"/>
                </a:cxn>
                <a:cxn ang="0">
                  <a:pos x="254" y="215"/>
                </a:cxn>
                <a:cxn ang="0">
                  <a:pos x="287" y="192"/>
                </a:cxn>
                <a:cxn ang="0">
                  <a:pos x="275" y="168"/>
                </a:cxn>
                <a:cxn ang="0">
                  <a:pos x="217" y="136"/>
                </a:cxn>
                <a:cxn ang="0">
                  <a:pos x="205" y="106"/>
                </a:cxn>
                <a:cxn ang="0">
                  <a:pos x="207" y="60"/>
                </a:cxn>
                <a:cxn ang="0">
                  <a:pos x="169" y="35"/>
                </a:cxn>
                <a:cxn ang="0">
                  <a:pos x="144" y="4"/>
                </a:cxn>
                <a:cxn ang="0">
                  <a:pos x="211" y="16"/>
                </a:cxn>
              </a:cxnLst>
              <a:rect l="0" t="0" r="r" b="b"/>
              <a:pathLst>
                <a:path w="509" h="478">
                  <a:moveTo>
                    <a:pt x="218" y="20"/>
                  </a:moveTo>
                  <a:lnTo>
                    <a:pt x="224" y="21"/>
                  </a:lnTo>
                  <a:lnTo>
                    <a:pt x="228" y="24"/>
                  </a:lnTo>
                  <a:lnTo>
                    <a:pt x="231" y="27"/>
                  </a:lnTo>
                  <a:lnTo>
                    <a:pt x="234" y="31"/>
                  </a:lnTo>
                  <a:lnTo>
                    <a:pt x="237" y="36"/>
                  </a:lnTo>
                  <a:lnTo>
                    <a:pt x="239" y="40"/>
                  </a:lnTo>
                  <a:lnTo>
                    <a:pt x="243" y="43"/>
                  </a:lnTo>
                  <a:lnTo>
                    <a:pt x="247" y="46"/>
                  </a:lnTo>
                  <a:lnTo>
                    <a:pt x="251" y="49"/>
                  </a:lnTo>
                  <a:lnTo>
                    <a:pt x="254" y="52"/>
                  </a:lnTo>
                  <a:lnTo>
                    <a:pt x="259" y="53"/>
                  </a:lnTo>
                  <a:lnTo>
                    <a:pt x="263" y="52"/>
                  </a:lnTo>
                  <a:lnTo>
                    <a:pt x="269" y="46"/>
                  </a:lnTo>
                  <a:lnTo>
                    <a:pt x="276" y="40"/>
                  </a:lnTo>
                  <a:lnTo>
                    <a:pt x="283" y="35"/>
                  </a:lnTo>
                  <a:lnTo>
                    <a:pt x="290" y="30"/>
                  </a:lnTo>
                  <a:lnTo>
                    <a:pt x="297" y="25"/>
                  </a:lnTo>
                  <a:lnTo>
                    <a:pt x="306" y="23"/>
                  </a:lnTo>
                  <a:lnTo>
                    <a:pt x="315" y="22"/>
                  </a:lnTo>
                  <a:lnTo>
                    <a:pt x="324" y="23"/>
                  </a:lnTo>
                  <a:lnTo>
                    <a:pt x="328" y="24"/>
                  </a:lnTo>
                  <a:lnTo>
                    <a:pt x="332" y="25"/>
                  </a:lnTo>
                  <a:lnTo>
                    <a:pt x="336" y="25"/>
                  </a:lnTo>
                  <a:lnTo>
                    <a:pt x="339" y="26"/>
                  </a:lnTo>
                  <a:lnTo>
                    <a:pt x="343" y="27"/>
                  </a:lnTo>
                  <a:lnTo>
                    <a:pt x="346" y="27"/>
                  </a:lnTo>
                  <a:lnTo>
                    <a:pt x="350" y="28"/>
                  </a:lnTo>
                  <a:lnTo>
                    <a:pt x="354" y="28"/>
                  </a:lnTo>
                  <a:lnTo>
                    <a:pt x="355" y="31"/>
                  </a:lnTo>
                  <a:lnTo>
                    <a:pt x="354" y="34"/>
                  </a:lnTo>
                  <a:lnTo>
                    <a:pt x="353" y="36"/>
                  </a:lnTo>
                  <a:lnTo>
                    <a:pt x="352" y="38"/>
                  </a:lnTo>
                  <a:lnTo>
                    <a:pt x="347" y="41"/>
                  </a:lnTo>
                  <a:lnTo>
                    <a:pt x="342" y="44"/>
                  </a:lnTo>
                  <a:lnTo>
                    <a:pt x="338" y="48"/>
                  </a:lnTo>
                  <a:lnTo>
                    <a:pt x="334" y="52"/>
                  </a:lnTo>
                  <a:lnTo>
                    <a:pt x="332" y="57"/>
                  </a:lnTo>
                  <a:lnTo>
                    <a:pt x="330" y="62"/>
                  </a:lnTo>
                  <a:lnTo>
                    <a:pt x="328" y="67"/>
                  </a:lnTo>
                  <a:lnTo>
                    <a:pt x="327" y="73"/>
                  </a:lnTo>
                  <a:lnTo>
                    <a:pt x="330" y="76"/>
                  </a:lnTo>
                  <a:lnTo>
                    <a:pt x="333" y="78"/>
                  </a:lnTo>
                  <a:lnTo>
                    <a:pt x="336" y="80"/>
                  </a:lnTo>
                  <a:lnTo>
                    <a:pt x="339" y="82"/>
                  </a:lnTo>
                  <a:lnTo>
                    <a:pt x="343" y="84"/>
                  </a:lnTo>
                  <a:lnTo>
                    <a:pt x="346" y="85"/>
                  </a:lnTo>
                  <a:lnTo>
                    <a:pt x="350" y="86"/>
                  </a:lnTo>
                  <a:lnTo>
                    <a:pt x="353" y="85"/>
                  </a:lnTo>
                  <a:lnTo>
                    <a:pt x="359" y="80"/>
                  </a:lnTo>
                  <a:lnTo>
                    <a:pt x="364" y="75"/>
                  </a:lnTo>
                  <a:lnTo>
                    <a:pt x="370" y="70"/>
                  </a:lnTo>
                  <a:lnTo>
                    <a:pt x="376" y="66"/>
                  </a:lnTo>
                  <a:lnTo>
                    <a:pt x="382" y="63"/>
                  </a:lnTo>
                  <a:lnTo>
                    <a:pt x="388" y="60"/>
                  </a:lnTo>
                  <a:lnTo>
                    <a:pt x="395" y="58"/>
                  </a:lnTo>
                  <a:lnTo>
                    <a:pt x="402" y="56"/>
                  </a:lnTo>
                  <a:lnTo>
                    <a:pt x="409" y="55"/>
                  </a:lnTo>
                  <a:lnTo>
                    <a:pt x="417" y="54"/>
                  </a:lnTo>
                  <a:lnTo>
                    <a:pt x="424" y="53"/>
                  </a:lnTo>
                  <a:lnTo>
                    <a:pt x="432" y="53"/>
                  </a:lnTo>
                  <a:lnTo>
                    <a:pt x="440" y="52"/>
                  </a:lnTo>
                  <a:lnTo>
                    <a:pt x="448" y="53"/>
                  </a:lnTo>
                  <a:lnTo>
                    <a:pt x="456" y="53"/>
                  </a:lnTo>
                  <a:lnTo>
                    <a:pt x="464" y="54"/>
                  </a:lnTo>
                  <a:lnTo>
                    <a:pt x="464" y="57"/>
                  </a:lnTo>
                  <a:lnTo>
                    <a:pt x="465" y="60"/>
                  </a:lnTo>
                  <a:lnTo>
                    <a:pt x="467" y="62"/>
                  </a:lnTo>
                  <a:lnTo>
                    <a:pt x="470" y="64"/>
                  </a:lnTo>
                  <a:lnTo>
                    <a:pt x="472" y="66"/>
                  </a:lnTo>
                  <a:lnTo>
                    <a:pt x="475" y="68"/>
                  </a:lnTo>
                  <a:lnTo>
                    <a:pt x="476" y="71"/>
                  </a:lnTo>
                  <a:lnTo>
                    <a:pt x="475" y="75"/>
                  </a:lnTo>
                  <a:lnTo>
                    <a:pt x="472" y="75"/>
                  </a:lnTo>
                  <a:lnTo>
                    <a:pt x="468" y="76"/>
                  </a:lnTo>
                  <a:lnTo>
                    <a:pt x="466" y="78"/>
                  </a:lnTo>
                  <a:lnTo>
                    <a:pt x="463" y="80"/>
                  </a:lnTo>
                  <a:lnTo>
                    <a:pt x="460" y="82"/>
                  </a:lnTo>
                  <a:lnTo>
                    <a:pt x="457" y="84"/>
                  </a:lnTo>
                  <a:lnTo>
                    <a:pt x="454" y="86"/>
                  </a:lnTo>
                  <a:lnTo>
                    <a:pt x="450" y="87"/>
                  </a:lnTo>
                  <a:lnTo>
                    <a:pt x="446" y="82"/>
                  </a:lnTo>
                  <a:lnTo>
                    <a:pt x="444" y="76"/>
                  </a:lnTo>
                  <a:lnTo>
                    <a:pt x="443" y="70"/>
                  </a:lnTo>
                  <a:lnTo>
                    <a:pt x="439" y="66"/>
                  </a:lnTo>
                  <a:lnTo>
                    <a:pt x="436" y="66"/>
                  </a:lnTo>
                  <a:lnTo>
                    <a:pt x="433" y="66"/>
                  </a:lnTo>
                  <a:lnTo>
                    <a:pt x="430" y="67"/>
                  </a:lnTo>
                  <a:lnTo>
                    <a:pt x="427" y="68"/>
                  </a:lnTo>
                  <a:lnTo>
                    <a:pt x="424" y="68"/>
                  </a:lnTo>
                  <a:lnTo>
                    <a:pt x="422" y="68"/>
                  </a:lnTo>
                  <a:lnTo>
                    <a:pt x="419" y="68"/>
                  </a:lnTo>
                  <a:lnTo>
                    <a:pt x="417" y="66"/>
                  </a:lnTo>
                  <a:lnTo>
                    <a:pt x="412" y="69"/>
                  </a:lnTo>
                  <a:lnTo>
                    <a:pt x="409" y="71"/>
                  </a:lnTo>
                  <a:lnTo>
                    <a:pt x="404" y="73"/>
                  </a:lnTo>
                  <a:lnTo>
                    <a:pt x="400" y="74"/>
                  </a:lnTo>
                  <a:lnTo>
                    <a:pt x="396" y="75"/>
                  </a:lnTo>
                  <a:lnTo>
                    <a:pt x="392" y="76"/>
                  </a:lnTo>
                  <a:lnTo>
                    <a:pt x="388" y="78"/>
                  </a:lnTo>
                  <a:lnTo>
                    <a:pt x="383" y="80"/>
                  </a:lnTo>
                  <a:lnTo>
                    <a:pt x="376" y="82"/>
                  </a:lnTo>
                  <a:lnTo>
                    <a:pt x="368" y="85"/>
                  </a:lnTo>
                  <a:lnTo>
                    <a:pt x="361" y="89"/>
                  </a:lnTo>
                  <a:lnTo>
                    <a:pt x="354" y="95"/>
                  </a:lnTo>
                  <a:lnTo>
                    <a:pt x="347" y="100"/>
                  </a:lnTo>
                  <a:lnTo>
                    <a:pt x="341" y="106"/>
                  </a:lnTo>
                  <a:lnTo>
                    <a:pt x="334" y="110"/>
                  </a:lnTo>
                  <a:lnTo>
                    <a:pt x="327" y="115"/>
                  </a:lnTo>
                  <a:lnTo>
                    <a:pt x="322" y="114"/>
                  </a:lnTo>
                  <a:lnTo>
                    <a:pt x="317" y="113"/>
                  </a:lnTo>
                  <a:lnTo>
                    <a:pt x="313" y="112"/>
                  </a:lnTo>
                  <a:lnTo>
                    <a:pt x="308" y="110"/>
                  </a:lnTo>
                  <a:lnTo>
                    <a:pt x="304" y="108"/>
                  </a:lnTo>
                  <a:lnTo>
                    <a:pt x="300" y="105"/>
                  </a:lnTo>
                  <a:lnTo>
                    <a:pt x="297" y="102"/>
                  </a:lnTo>
                  <a:lnTo>
                    <a:pt x="294" y="99"/>
                  </a:lnTo>
                  <a:lnTo>
                    <a:pt x="296" y="93"/>
                  </a:lnTo>
                  <a:lnTo>
                    <a:pt x="296" y="87"/>
                  </a:lnTo>
                  <a:lnTo>
                    <a:pt x="298" y="82"/>
                  </a:lnTo>
                  <a:lnTo>
                    <a:pt x="300" y="76"/>
                  </a:lnTo>
                  <a:lnTo>
                    <a:pt x="303" y="71"/>
                  </a:lnTo>
                  <a:lnTo>
                    <a:pt x="306" y="66"/>
                  </a:lnTo>
                  <a:lnTo>
                    <a:pt x="310" y="62"/>
                  </a:lnTo>
                  <a:lnTo>
                    <a:pt x="315" y="59"/>
                  </a:lnTo>
                  <a:lnTo>
                    <a:pt x="313" y="55"/>
                  </a:lnTo>
                  <a:lnTo>
                    <a:pt x="311" y="53"/>
                  </a:lnTo>
                  <a:lnTo>
                    <a:pt x="307" y="51"/>
                  </a:lnTo>
                  <a:lnTo>
                    <a:pt x="303" y="50"/>
                  </a:lnTo>
                  <a:lnTo>
                    <a:pt x="298" y="50"/>
                  </a:lnTo>
                  <a:lnTo>
                    <a:pt x="294" y="50"/>
                  </a:lnTo>
                  <a:lnTo>
                    <a:pt x="290" y="50"/>
                  </a:lnTo>
                  <a:lnTo>
                    <a:pt x="286" y="49"/>
                  </a:lnTo>
                  <a:lnTo>
                    <a:pt x="280" y="52"/>
                  </a:lnTo>
                  <a:lnTo>
                    <a:pt x="276" y="55"/>
                  </a:lnTo>
                  <a:lnTo>
                    <a:pt x="271" y="60"/>
                  </a:lnTo>
                  <a:lnTo>
                    <a:pt x="266" y="63"/>
                  </a:lnTo>
                  <a:lnTo>
                    <a:pt x="261" y="68"/>
                  </a:lnTo>
                  <a:lnTo>
                    <a:pt x="257" y="71"/>
                  </a:lnTo>
                  <a:lnTo>
                    <a:pt x="252" y="75"/>
                  </a:lnTo>
                  <a:lnTo>
                    <a:pt x="247" y="77"/>
                  </a:lnTo>
                  <a:lnTo>
                    <a:pt x="243" y="80"/>
                  </a:lnTo>
                  <a:lnTo>
                    <a:pt x="239" y="82"/>
                  </a:lnTo>
                  <a:lnTo>
                    <a:pt x="235" y="84"/>
                  </a:lnTo>
                  <a:lnTo>
                    <a:pt x="232" y="88"/>
                  </a:lnTo>
                  <a:lnTo>
                    <a:pt x="233" y="97"/>
                  </a:lnTo>
                  <a:lnTo>
                    <a:pt x="236" y="103"/>
                  </a:lnTo>
                  <a:lnTo>
                    <a:pt x="241" y="108"/>
                  </a:lnTo>
                  <a:lnTo>
                    <a:pt x="248" y="111"/>
                  </a:lnTo>
                  <a:lnTo>
                    <a:pt x="255" y="114"/>
                  </a:lnTo>
                  <a:lnTo>
                    <a:pt x="261" y="117"/>
                  </a:lnTo>
                  <a:lnTo>
                    <a:pt x="267" y="120"/>
                  </a:lnTo>
                  <a:lnTo>
                    <a:pt x="272" y="126"/>
                  </a:lnTo>
                  <a:lnTo>
                    <a:pt x="277" y="128"/>
                  </a:lnTo>
                  <a:lnTo>
                    <a:pt x="280" y="131"/>
                  </a:lnTo>
                  <a:lnTo>
                    <a:pt x="285" y="134"/>
                  </a:lnTo>
                  <a:lnTo>
                    <a:pt x="288" y="137"/>
                  </a:lnTo>
                  <a:lnTo>
                    <a:pt x="293" y="140"/>
                  </a:lnTo>
                  <a:lnTo>
                    <a:pt x="297" y="142"/>
                  </a:lnTo>
                  <a:lnTo>
                    <a:pt x="302" y="143"/>
                  </a:lnTo>
                  <a:lnTo>
                    <a:pt x="307" y="143"/>
                  </a:lnTo>
                  <a:lnTo>
                    <a:pt x="311" y="146"/>
                  </a:lnTo>
                  <a:lnTo>
                    <a:pt x="315" y="150"/>
                  </a:lnTo>
                  <a:lnTo>
                    <a:pt x="319" y="154"/>
                  </a:lnTo>
                  <a:lnTo>
                    <a:pt x="322" y="158"/>
                  </a:lnTo>
                  <a:lnTo>
                    <a:pt x="324" y="163"/>
                  </a:lnTo>
                  <a:lnTo>
                    <a:pt x="325" y="168"/>
                  </a:lnTo>
                  <a:lnTo>
                    <a:pt x="326" y="173"/>
                  </a:lnTo>
                  <a:lnTo>
                    <a:pt x="324" y="179"/>
                  </a:lnTo>
                  <a:lnTo>
                    <a:pt x="324" y="184"/>
                  </a:lnTo>
                  <a:lnTo>
                    <a:pt x="323" y="190"/>
                  </a:lnTo>
                  <a:lnTo>
                    <a:pt x="322" y="196"/>
                  </a:lnTo>
                  <a:lnTo>
                    <a:pt x="320" y="201"/>
                  </a:lnTo>
                  <a:lnTo>
                    <a:pt x="316" y="205"/>
                  </a:lnTo>
                  <a:lnTo>
                    <a:pt x="312" y="209"/>
                  </a:lnTo>
                  <a:lnTo>
                    <a:pt x="307" y="212"/>
                  </a:lnTo>
                  <a:lnTo>
                    <a:pt x="303" y="216"/>
                  </a:lnTo>
                  <a:lnTo>
                    <a:pt x="298" y="218"/>
                  </a:lnTo>
                  <a:lnTo>
                    <a:pt x="295" y="221"/>
                  </a:lnTo>
                  <a:lnTo>
                    <a:pt x="290" y="223"/>
                  </a:lnTo>
                  <a:lnTo>
                    <a:pt x="285" y="225"/>
                  </a:lnTo>
                  <a:lnTo>
                    <a:pt x="282" y="229"/>
                  </a:lnTo>
                  <a:lnTo>
                    <a:pt x="281" y="234"/>
                  </a:lnTo>
                  <a:lnTo>
                    <a:pt x="282" y="238"/>
                  </a:lnTo>
                  <a:lnTo>
                    <a:pt x="284" y="242"/>
                  </a:lnTo>
                  <a:lnTo>
                    <a:pt x="288" y="244"/>
                  </a:lnTo>
                  <a:lnTo>
                    <a:pt x="293" y="247"/>
                  </a:lnTo>
                  <a:lnTo>
                    <a:pt x="296" y="250"/>
                  </a:lnTo>
                  <a:lnTo>
                    <a:pt x="300" y="254"/>
                  </a:lnTo>
                  <a:lnTo>
                    <a:pt x="304" y="258"/>
                  </a:lnTo>
                  <a:lnTo>
                    <a:pt x="307" y="261"/>
                  </a:lnTo>
                  <a:lnTo>
                    <a:pt x="312" y="264"/>
                  </a:lnTo>
                  <a:lnTo>
                    <a:pt x="316" y="267"/>
                  </a:lnTo>
                  <a:lnTo>
                    <a:pt x="318" y="265"/>
                  </a:lnTo>
                  <a:lnTo>
                    <a:pt x="321" y="262"/>
                  </a:lnTo>
                  <a:lnTo>
                    <a:pt x="324" y="260"/>
                  </a:lnTo>
                  <a:lnTo>
                    <a:pt x="326" y="258"/>
                  </a:lnTo>
                  <a:lnTo>
                    <a:pt x="330" y="256"/>
                  </a:lnTo>
                  <a:lnTo>
                    <a:pt x="333" y="254"/>
                  </a:lnTo>
                  <a:lnTo>
                    <a:pt x="336" y="252"/>
                  </a:lnTo>
                  <a:lnTo>
                    <a:pt x="338" y="250"/>
                  </a:lnTo>
                  <a:lnTo>
                    <a:pt x="345" y="247"/>
                  </a:lnTo>
                  <a:lnTo>
                    <a:pt x="353" y="243"/>
                  </a:lnTo>
                  <a:lnTo>
                    <a:pt x="359" y="240"/>
                  </a:lnTo>
                  <a:lnTo>
                    <a:pt x="366" y="236"/>
                  </a:lnTo>
                  <a:lnTo>
                    <a:pt x="374" y="233"/>
                  </a:lnTo>
                  <a:lnTo>
                    <a:pt x="381" y="231"/>
                  </a:lnTo>
                  <a:lnTo>
                    <a:pt x="388" y="230"/>
                  </a:lnTo>
                  <a:lnTo>
                    <a:pt x="397" y="230"/>
                  </a:lnTo>
                  <a:lnTo>
                    <a:pt x="397" y="238"/>
                  </a:lnTo>
                  <a:lnTo>
                    <a:pt x="394" y="245"/>
                  </a:lnTo>
                  <a:lnTo>
                    <a:pt x="391" y="251"/>
                  </a:lnTo>
                  <a:lnTo>
                    <a:pt x="392" y="259"/>
                  </a:lnTo>
                  <a:lnTo>
                    <a:pt x="395" y="262"/>
                  </a:lnTo>
                  <a:lnTo>
                    <a:pt x="398" y="265"/>
                  </a:lnTo>
                  <a:lnTo>
                    <a:pt x="401" y="267"/>
                  </a:lnTo>
                  <a:lnTo>
                    <a:pt x="405" y="268"/>
                  </a:lnTo>
                  <a:lnTo>
                    <a:pt x="409" y="269"/>
                  </a:lnTo>
                  <a:lnTo>
                    <a:pt x="413" y="270"/>
                  </a:lnTo>
                  <a:lnTo>
                    <a:pt x="417" y="269"/>
                  </a:lnTo>
                  <a:lnTo>
                    <a:pt x="421" y="268"/>
                  </a:lnTo>
                  <a:lnTo>
                    <a:pt x="431" y="264"/>
                  </a:lnTo>
                  <a:lnTo>
                    <a:pt x="440" y="261"/>
                  </a:lnTo>
                  <a:lnTo>
                    <a:pt x="450" y="258"/>
                  </a:lnTo>
                  <a:lnTo>
                    <a:pt x="460" y="254"/>
                  </a:lnTo>
                  <a:lnTo>
                    <a:pt x="468" y="251"/>
                  </a:lnTo>
                  <a:lnTo>
                    <a:pt x="478" y="248"/>
                  </a:lnTo>
                  <a:lnTo>
                    <a:pt x="488" y="245"/>
                  </a:lnTo>
                  <a:lnTo>
                    <a:pt x="499" y="242"/>
                  </a:lnTo>
                  <a:lnTo>
                    <a:pt x="503" y="242"/>
                  </a:lnTo>
                  <a:lnTo>
                    <a:pt x="506" y="243"/>
                  </a:lnTo>
                  <a:lnTo>
                    <a:pt x="508" y="245"/>
                  </a:lnTo>
                  <a:lnTo>
                    <a:pt x="508" y="248"/>
                  </a:lnTo>
                  <a:lnTo>
                    <a:pt x="508" y="255"/>
                  </a:lnTo>
                  <a:lnTo>
                    <a:pt x="505" y="261"/>
                  </a:lnTo>
                  <a:lnTo>
                    <a:pt x="501" y="267"/>
                  </a:lnTo>
                  <a:lnTo>
                    <a:pt x="497" y="271"/>
                  </a:lnTo>
                  <a:lnTo>
                    <a:pt x="494" y="274"/>
                  </a:lnTo>
                  <a:lnTo>
                    <a:pt x="491" y="278"/>
                  </a:lnTo>
                  <a:lnTo>
                    <a:pt x="488" y="279"/>
                  </a:lnTo>
                  <a:lnTo>
                    <a:pt x="484" y="281"/>
                  </a:lnTo>
                  <a:lnTo>
                    <a:pt x="482" y="278"/>
                  </a:lnTo>
                  <a:lnTo>
                    <a:pt x="481" y="276"/>
                  </a:lnTo>
                  <a:lnTo>
                    <a:pt x="478" y="275"/>
                  </a:lnTo>
                  <a:lnTo>
                    <a:pt x="475" y="275"/>
                  </a:lnTo>
                  <a:lnTo>
                    <a:pt x="468" y="276"/>
                  </a:lnTo>
                  <a:lnTo>
                    <a:pt x="464" y="278"/>
                  </a:lnTo>
                  <a:lnTo>
                    <a:pt x="459" y="278"/>
                  </a:lnTo>
                  <a:lnTo>
                    <a:pt x="455" y="280"/>
                  </a:lnTo>
                  <a:lnTo>
                    <a:pt x="449" y="281"/>
                  </a:lnTo>
                  <a:lnTo>
                    <a:pt x="444" y="282"/>
                  </a:lnTo>
                  <a:lnTo>
                    <a:pt x="439" y="284"/>
                  </a:lnTo>
                  <a:lnTo>
                    <a:pt x="433" y="284"/>
                  </a:lnTo>
                  <a:lnTo>
                    <a:pt x="427" y="288"/>
                  </a:lnTo>
                  <a:lnTo>
                    <a:pt x="420" y="291"/>
                  </a:lnTo>
                  <a:lnTo>
                    <a:pt x="413" y="294"/>
                  </a:lnTo>
                  <a:lnTo>
                    <a:pt x="406" y="296"/>
                  </a:lnTo>
                  <a:lnTo>
                    <a:pt x="399" y="298"/>
                  </a:lnTo>
                  <a:lnTo>
                    <a:pt x="392" y="300"/>
                  </a:lnTo>
                  <a:lnTo>
                    <a:pt x="385" y="301"/>
                  </a:lnTo>
                  <a:lnTo>
                    <a:pt x="379" y="301"/>
                  </a:lnTo>
                  <a:lnTo>
                    <a:pt x="376" y="299"/>
                  </a:lnTo>
                  <a:lnTo>
                    <a:pt x="373" y="297"/>
                  </a:lnTo>
                  <a:lnTo>
                    <a:pt x="371" y="295"/>
                  </a:lnTo>
                  <a:lnTo>
                    <a:pt x="367" y="293"/>
                  </a:lnTo>
                  <a:lnTo>
                    <a:pt x="365" y="291"/>
                  </a:lnTo>
                  <a:lnTo>
                    <a:pt x="363" y="288"/>
                  </a:lnTo>
                  <a:lnTo>
                    <a:pt x="362" y="285"/>
                  </a:lnTo>
                  <a:lnTo>
                    <a:pt x="362" y="282"/>
                  </a:lnTo>
                  <a:lnTo>
                    <a:pt x="364" y="278"/>
                  </a:lnTo>
                  <a:lnTo>
                    <a:pt x="367" y="272"/>
                  </a:lnTo>
                  <a:lnTo>
                    <a:pt x="370" y="267"/>
                  </a:lnTo>
                  <a:lnTo>
                    <a:pt x="368" y="261"/>
                  </a:lnTo>
                  <a:lnTo>
                    <a:pt x="364" y="264"/>
                  </a:lnTo>
                  <a:lnTo>
                    <a:pt x="360" y="265"/>
                  </a:lnTo>
                  <a:lnTo>
                    <a:pt x="356" y="267"/>
                  </a:lnTo>
                  <a:lnTo>
                    <a:pt x="353" y="268"/>
                  </a:lnTo>
                  <a:lnTo>
                    <a:pt x="348" y="269"/>
                  </a:lnTo>
                  <a:lnTo>
                    <a:pt x="344" y="270"/>
                  </a:lnTo>
                  <a:lnTo>
                    <a:pt x="340" y="272"/>
                  </a:lnTo>
                  <a:lnTo>
                    <a:pt x="337" y="275"/>
                  </a:lnTo>
                  <a:lnTo>
                    <a:pt x="333" y="276"/>
                  </a:lnTo>
                  <a:lnTo>
                    <a:pt x="328" y="278"/>
                  </a:lnTo>
                  <a:lnTo>
                    <a:pt x="325" y="281"/>
                  </a:lnTo>
                  <a:lnTo>
                    <a:pt x="323" y="284"/>
                  </a:lnTo>
                  <a:lnTo>
                    <a:pt x="322" y="293"/>
                  </a:lnTo>
                  <a:lnTo>
                    <a:pt x="319" y="300"/>
                  </a:lnTo>
                  <a:lnTo>
                    <a:pt x="315" y="305"/>
                  </a:lnTo>
                  <a:lnTo>
                    <a:pt x="309" y="311"/>
                  </a:lnTo>
                  <a:lnTo>
                    <a:pt x="306" y="313"/>
                  </a:lnTo>
                  <a:lnTo>
                    <a:pt x="303" y="315"/>
                  </a:lnTo>
                  <a:lnTo>
                    <a:pt x="299" y="317"/>
                  </a:lnTo>
                  <a:lnTo>
                    <a:pt x="297" y="320"/>
                  </a:lnTo>
                  <a:lnTo>
                    <a:pt x="295" y="322"/>
                  </a:lnTo>
                  <a:lnTo>
                    <a:pt x="292" y="324"/>
                  </a:lnTo>
                  <a:lnTo>
                    <a:pt x="288" y="325"/>
                  </a:lnTo>
                  <a:lnTo>
                    <a:pt x="285" y="327"/>
                  </a:lnTo>
                  <a:lnTo>
                    <a:pt x="281" y="326"/>
                  </a:lnTo>
                  <a:lnTo>
                    <a:pt x="278" y="325"/>
                  </a:lnTo>
                  <a:lnTo>
                    <a:pt x="274" y="324"/>
                  </a:lnTo>
                  <a:lnTo>
                    <a:pt x="271" y="324"/>
                  </a:lnTo>
                  <a:lnTo>
                    <a:pt x="268" y="324"/>
                  </a:lnTo>
                  <a:lnTo>
                    <a:pt x="265" y="324"/>
                  </a:lnTo>
                  <a:lnTo>
                    <a:pt x="263" y="327"/>
                  </a:lnTo>
                  <a:lnTo>
                    <a:pt x="261" y="330"/>
                  </a:lnTo>
                  <a:lnTo>
                    <a:pt x="259" y="337"/>
                  </a:lnTo>
                  <a:lnTo>
                    <a:pt x="256" y="343"/>
                  </a:lnTo>
                  <a:lnTo>
                    <a:pt x="252" y="348"/>
                  </a:lnTo>
                  <a:lnTo>
                    <a:pt x="248" y="353"/>
                  </a:lnTo>
                  <a:lnTo>
                    <a:pt x="243" y="357"/>
                  </a:lnTo>
                  <a:lnTo>
                    <a:pt x="238" y="361"/>
                  </a:lnTo>
                  <a:lnTo>
                    <a:pt x="234" y="365"/>
                  </a:lnTo>
                  <a:lnTo>
                    <a:pt x="231" y="370"/>
                  </a:lnTo>
                  <a:lnTo>
                    <a:pt x="223" y="379"/>
                  </a:lnTo>
                  <a:lnTo>
                    <a:pt x="214" y="386"/>
                  </a:lnTo>
                  <a:lnTo>
                    <a:pt x="207" y="394"/>
                  </a:lnTo>
                  <a:lnTo>
                    <a:pt x="199" y="402"/>
                  </a:lnTo>
                  <a:lnTo>
                    <a:pt x="191" y="411"/>
                  </a:lnTo>
                  <a:lnTo>
                    <a:pt x="184" y="420"/>
                  </a:lnTo>
                  <a:lnTo>
                    <a:pt x="177" y="428"/>
                  </a:lnTo>
                  <a:lnTo>
                    <a:pt x="170" y="437"/>
                  </a:lnTo>
                  <a:lnTo>
                    <a:pt x="165" y="437"/>
                  </a:lnTo>
                  <a:lnTo>
                    <a:pt x="160" y="437"/>
                  </a:lnTo>
                  <a:lnTo>
                    <a:pt x="155" y="437"/>
                  </a:lnTo>
                  <a:lnTo>
                    <a:pt x="151" y="439"/>
                  </a:lnTo>
                  <a:lnTo>
                    <a:pt x="146" y="441"/>
                  </a:lnTo>
                  <a:lnTo>
                    <a:pt x="142" y="444"/>
                  </a:lnTo>
                  <a:lnTo>
                    <a:pt x="138" y="446"/>
                  </a:lnTo>
                  <a:lnTo>
                    <a:pt x="134" y="449"/>
                  </a:lnTo>
                  <a:lnTo>
                    <a:pt x="131" y="453"/>
                  </a:lnTo>
                  <a:lnTo>
                    <a:pt x="128" y="457"/>
                  </a:lnTo>
                  <a:lnTo>
                    <a:pt x="126" y="461"/>
                  </a:lnTo>
                  <a:lnTo>
                    <a:pt x="122" y="465"/>
                  </a:lnTo>
                  <a:lnTo>
                    <a:pt x="118" y="468"/>
                  </a:lnTo>
                  <a:lnTo>
                    <a:pt x="115" y="471"/>
                  </a:lnTo>
                  <a:lnTo>
                    <a:pt x="109" y="474"/>
                  </a:lnTo>
                  <a:lnTo>
                    <a:pt x="105" y="477"/>
                  </a:lnTo>
                  <a:lnTo>
                    <a:pt x="102" y="476"/>
                  </a:lnTo>
                  <a:lnTo>
                    <a:pt x="99" y="475"/>
                  </a:lnTo>
                  <a:lnTo>
                    <a:pt x="97" y="473"/>
                  </a:lnTo>
                  <a:lnTo>
                    <a:pt x="93" y="472"/>
                  </a:lnTo>
                  <a:lnTo>
                    <a:pt x="91" y="469"/>
                  </a:lnTo>
                  <a:lnTo>
                    <a:pt x="89" y="466"/>
                  </a:lnTo>
                  <a:lnTo>
                    <a:pt x="86" y="464"/>
                  </a:lnTo>
                  <a:lnTo>
                    <a:pt x="85" y="461"/>
                  </a:lnTo>
                  <a:lnTo>
                    <a:pt x="87" y="455"/>
                  </a:lnTo>
                  <a:lnTo>
                    <a:pt x="89" y="449"/>
                  </a:lnTo>
                  <a:lnTo>
                    <a:pt x="88" y="444"/>
                  </a:lnTo>
                  <a:lnTo>
                    <a:pt x="85" y="439"/>
                  </a:lnTo>
                  <a:lnTo>
                    <a:pt x="75" y="441"/>
                  </a:lnTo>
                  <a:lnTo>
                    <a:pt x="66" y="445"/>
                  </a:lnTo>
                  <a:lnTo>
                    <a:pt x="58" y="450"/>
                  </a:lnTo>
                  <a:lnTo>
                    <a:pt x="49" y="456"/>
                  </a:lnTo>
                  <a:lnTo>
                    <a:pt x="42" y="462"/>
                  </a:lnTo>
                  <a:lnTo>
                    <a:pt x="33" y="468"/>
                  </a:lnTo>
                  <a:lnTo>
                    <a:pt x="25" y="472"/>
                  </a:lnTo>
                  <a:lnTo>
                    <a:pt x="14" y="473"/>
                  </a:lnTo>
                  <a:lnTo>
                    <a:pt x="9" y="470"/>
                  </a:lnTo>
                  <a:lnTo>
                    <a:pt x="5" y="467"/>
                  </a:lnTo>
                  <a:lnTo>
                    <a:pt x="2" y="462"/>
                  </a:lnTo>
                  <a:lnTo>
                    <a:pt x="0" y="457"/>
                  </a:lnTo>
                  <a:lnTo>
                    <a:pt x="6" y="446"/>
                  </a:lnTo>
                  <a:lnTo>
                    <a:pt x="12" y="437"/>
                  </a:lnTo>
                  <a:lnTo>
                    <a:pt x="19" y="427"/>
                  </a:lnTo>
                  <a:lnTo>
                    <a:pt x="26" y="418"/>
                  </a:lnTo>
                  <a:lnTo>
                    <a:pt x="33" y="409"/>
                  </a:lnTo>
                  <a:lnTo>
                    <a:pt x="40" y="400"/>
                  </a:lnTo>
                  <a:lnTo>
                    <a:pt x="47" y="391"/>
                  </a:lnTo>
                  <a:lnTo>
                    <a:pt x="55" y="381"/>
                  </a:lnTo>
                  <a:lnTo>
                    <a:pt x="62" y="373"/>
                  </a:lnTo>
                  <a:lnTo>
                    <a:pt x="69" y="366"/>
                  </a:lnTo>
                  <a:lnTo>
                    <a:pt x="77" y="359"/>
                  </a:lnTo>
                  <a:lnTo>
                    <a:pt x="85" y="354"/>
                  </a:lnTo>
                  <a:lnTo>
                    <a:pt x="95" y="348"/>
                  </a:lnTo>
                  <a:lnTo>
                    <a:pt x="104" y="343"/>
                  </a:lnTo>
                  <a:lnTo>
                    <a:pt x="114" y="337"/>
                  </a:lnTo>
                  <a:lnTo>
                    <a:pt x="124" y="332"/>
                  </a:lnTo>
                  <a:lnTo>
                    <a:pt x="129" y="331"/>
                  </a:lnTo>
                  <a:lnTo>
                    <a:pt x="131" y="334"/>
                  </a:lnTo>
                  <a:lnTo>
                    <a:pt x="130" y="338"/>
                  </a:lnTo>
                  <a:lnTo>
                    <a:pt x="128" y="343"/>
                  </a:lnTo>
                  <a:lnTo>
                    <a:pt x="126" y="347"/>
                  </a:lnTo>
                  <a:lnTo>
                    <a:pt x="122" y="352"/>
                  </a:lnTo>
                  <a:lnTo>
                    <a:pt x="119" y="357"/>
                  </a:lnTo>
                  <a:lnTo>
                    <a:pt x="116" y="361"/>
                  </a:lnTo>
                  <a:lnTo>
                    <a:pt x="111" y="365"/>
                  </a:lnTo>
                  <a:lnTo>
                    <a:pt x="107" y="368"/>
                  </a:lnTo>
                  <a:lnTo>
                    <a:pt x="101" y="370"/>
                  </a:lnTo>
                  <a:lnTo>
                    <a:pt x="95" y="370"/>
                  </a:lnTo>
                  <a:lnTo>
                    <a:pt x="89" y="374"/>
                  </a:lnTo>
                  <a:lnTo>
                    <a:pt x="84" y="377"/>
                  </a:lnTo>
                  <a:lnTo>
                    <a:pt x="78" y="380"/>
                  </a:lnTo>
                  <a:lnTo>
                    <a:pt x="73" y="383"/>
                  </a:lnTo>
                  <a:lnTo>
                    <a:pt x="67" y="387"/>
                  </a:lnTo>
                  <a:lnTo>
                    <a:pt x="62" y="390"/>
                  </a:lnTo>
                  <a:lnTo>
                    <a:pt x="57" y="395"/>
                  </a:lnTo>
                  <a:lnTo>
                    <a:pt x="52" y="400"/>
                  </a:lnTo>
                  <a:lnTo>
                    <a:pt x="49" y="404"/>
                  </a:lnTo>
                  <a:lnTo>
                    <a:pt x="46" y="408"/>
                  </a:lnTo>
                  <a:lnTo>
                    <a:pt x="42" y="412"/>
                  </a:lnTo>
                  <a:lnTo>
                    <a:pt x="40" y="416"/>
                  </a:lnTo>
                  <a:lnTo>
                    <a:pt x="38" y="420"/>
                  </a:lnTo>
                  <a:lnTo>
                    <a:pt x="36" y="424"/>
                  </a:lnTo>
                  <a:lnTo>
                    <a:pt x="34" y="429"/>
                  </a:lnTo>
                  <a:lnTo>
                    <a:pt x="33" y="435"/>
                  </a:lnTo>
                  <a:lnTo>
                    <a:pt x="36" y="437"/>
                  </a:lnTo>
                  <a:lnTo>
                    <a:pt x="40" y="437"/>
                  </a:lnTo>
                  <a:lnTo>
                    <a:pt x="44" y="437"/>
                  </a:lnTo>
                  <a:lnTo>
                    <a:pt x="47" y="436"/>
                  </a:lnTo>
                  <a:lnTo>
                    <a:pt x="51" y="434"/>
                  </a:lnTo>
                  <a:lnTo>
                    <a:pt x="55" y="431"/>
                  </a:lnTo>
                  <a:lnTo>
                    <a:pt x="58" y="428"/>
                  </a:lnTo>
                  <a:lnTo>
                    <a:pt x="62" y="424"/>
                  </a:lnTo>
                  <a:lnTo>
                    <a:pt x="65" y="422"/>
                  </a:lnTo>
                  <a:lnTo>
                    <a:pt x="68" y="419"/>
                  </a:lnTo>
                  <a:lnTo>
                    <a:pt x="72" y="417"/>
                  </a:lnTo>
                  <a:lnTo>
                    <a:pt x="77" y="416"/>
                  </a:lnTo>
                  <a:lnTo>
                    <a:pt x="80" y="413"/>
                  </a:lnTo>
                  <a:lnTo>
                    <a:pt x="84" y="411"/>
                  </a:lnTo>
                  <a:lnTo>
                    <a:pt x="89" y="409"/>
                  </a:lnTo>
                  <a:lnTo>
                    <a:pt x="93" y="408"/>
                  </a:lnTo>
                  <a:lnTo>
                    <a:pt x="97" y="407"/>
                  </a:lnTo>
                  <a:lnTo>
                    <a:pt x="102" y="407"/>
                  </a:lnTo>
                  <a:lnTo>
                    <a:pt x="106" y="407"/>
                  </a:lnTo>
                  <a:lnTo>
                    <a:pt x="111" y="407"/>
                  </a:lnTo>
                  <a:lnTo>
                    <a:pt x="113" y="411"/>
                  </a:lnTo>
                  <a:lnTo>
                    <a:pt x="115" y="415"/>
                  </a:lnTo>
                  <a:lnTo>
                    <a:pt x="115" y="420"/>
                  </a:lnTo>
                  <a:lnTo>
                    <a:pt x="115" y="425"/>
                  </a:lnTo>
                  <a:lnTo>
                    <a:pt x="114" y="430"/>
                  </a:lnTo>
                  <a:lnTo>
                    <a:pt x="115" y="434"/>
                  </a:lnTo>
                  <a:lnTo>
                    <a:pt x="118" y="437"/>
                  </a:lnTo>
                  <a:lnTo>
                    <a:pt x="123" y="439"/>
                  </a:lnTo>
                  <a:lnTo>
                    <a:pt x="128" y="438"/>
                  </a:lnTo>
                  <a:lnTo>
                    <a:pt x="132" y="436"/>
                  </a:lnTo>
                  <a:lnTo>
                    <a:pt x="136" y="433"/>
                  </a:lnTo>
                  <a:lnTo>
                    <a:pt x="140" y="429"/>
                  </a:lnTo>
                  <a:lnTo>
                    <a:pt x="143" y="426"/>
                  </a:lnTo>
                  <a:lnTo>
                    <a:pt x="146" y="422"/>
                  </a:lnTo>
                  <a:lnTo>
                    <a:pt x="150" y="417"/>
                  </a:lnTo>
                  <a:lnTo>
                    <a:pt x="154" y="414"/>
                  </a:lnTo>
                  <a:lnTo>
                    <a:pt x="156" y="409"/>
                  </a:lnTo>
                  <a:lnTo>
                    <a:pt x="159" y="405"/>
                  </a:lnTo>
                  <a:lnTo>
                    <a:pt x="163" y="400"/>
                  </a:lnTo>
                  <a:lnTo>
                    <a:pt x="166" y="397"/>
                  </a:lnTo>
                  <a:lnTo>
                    <a:pt x="170" y="393"/>
                  </a:lnTo>
                  <a:lnTo>
                    <a:pt x="173" y="389"/>
                  </a:lnTo>
                  <a:lnTo>
                    <a:pt x="176" y="385"/>
                  </a:lnTo>
                  <a:lnTo>
                    <a:pt x="178" y="380"/>
                  </a:lnTo>
                  <a:lnTo>
                    <a:pt x="181" y="379"/>
                  </a:lnTo>
                  <a:lnTo>
                    <a:pt x="184" y="376"/>
                  </a:lnTo>
                  <a:lnTo>
                    <a:pt x="186" y="374"/>
                  </a:lnTo>
                  <a:lnTo>
                    <a:pt x="189" y="373"/>
                  </a:lnTo>
                  <a:lnTo>
                    <a:pt x="191" y="377"/>
                  </a:lnTo>
                  <a:lnTo>
                    <a:pt x="189" y="380"/>
                  </a:lnTo>
                  <a:lnTo>
                    <a:pt x="188" y="384"/>
                  </a:lnTo>
                  <a:lnTo>
                    <a:pt x="191" y="388"/>
                  </a:lnTo>
                  <a:lnTo>
                    <a:pt x="198" y="386"/>
                  </a:lnTo>
                  <a:lnTo>
                    <a:pt x="204" y="384"/>
                  </a:lnTo>
                  <a:lnTo>
                    <a:pt x="210" y="380"/>
                  </a:lnTo>
                  <a:lnTo>
                    <a:pt x="214" y="375"/>
                  </a:lnTo>
                  <a:lnTo>
                    <a:pt x="219" y="370"/>
                  </a:lnTo>
                  <a:lnTo>
                    <a:pt x="223" y="364"/>
                  </a:lnTo>
                  <a:lnTo>
                    <a:pt x="227" y="359"/>
                  </a:lnTo>
                  <a:lnTo>
                    <a:pt x="231" y="355"/>
                  </a:lnTo>
                  <a:lnTo>
                    <a:pt x="232" y="345"/>
                  </a:lnTo>
                  <a:lnTo>
                    <a:pt x="236" y="337"/>
                  </a:lnTo>
                  <a:lnTo>
                    <a:pt x="241" y="330"/>
                  </a:lnTo>
                  <a:lnTo>
                    <a:pt x="247" y="324"/>
                  </a:lnTo>
                  <a:lnTo>
                    <a:pt x="254" y="318"/>
                  </a:lnTo>
                  <a:lnTo>
                    <a:pt x="260" y="314"/>
                  </a:lnTo>
                  <a:lnTo>
                    <a:pt x="267" y="308"/>
                  </a:lnTo>
                  <a:lnTo>
                    <a:pt x="274" y="302"/>
                  </a:lnTo>
                  <a:lnTo>
                    <a:pt x="278" y="301"/>
                  </a:lnTo>
                  <a:lnTo>
                    <a:pt x="281" y="300"/>
                  </a:lnTo>
                  <a:lnTo>
                    <a:pt x="286" y="298"/>
                  </a:lnTo>
                  <a:lnTo>
                    <a:pt x="290" y="296"/>
                  </a:lnTo>
                  <a:lnTo>
                    <a:pt x="293" y="294"/>
                  </a:lnTo>
                  <a:lnTo>
                    <a:pt x="294" y="290"/>
                  </a:lnTo>
                  <a:lnTo>
                    <a:pt x="294" y="287"/>
                  </a:lnTo>
                  <a:lnTo>
                    <a:pt x="292" y="281"/>
                  </a:lnTo>
                  <a:lnTo>
                    <a:pt x="287" y="278"/>
                  </a:lnTo>
                  <a:lnTo>
                    <a:pt x="282" y="277"/>
                  </a:lnTo>
                  <a:lnTo>
                    <a:pt x="277" y="274"/>
                  </a:lnTo>
                  <a:lnTo>
                    <a:pt x="272" y="270"/>
                  </a:lnTo>
                  <a:lnTo>
                    <a:pt x="267" y="267"/>
                  </a:lnTo>
                  <a:lnTo>
                    <a:pt x="263" y="263"/>
                  </a:lnTo>
                  <a:lnTo>
                    <a:pt x="260" y="258"/>
                  </a:lnTo>
                  <a:lnTo>
                    <a:pt x="258" y="254"/>
                  </a:lnTo>
                  <a:lnTo>
                    <a:pt x="256" y="250"/>
                  </a:lnTo>
                  <a:lnTo>
                    <a:pt x="254" y="247"/>
                  </a:lnTo>
                  <a:lnTo>
                    <a:pt x="251" y="244"/>
                  </a:lnTo>
                  <a:lnTo>
                    <a:pt x="248" y="241"/>
                  </a:lnTo>
                  <a:lnTo>
                    <a:pt x="245" y="238"/>
                  </a:lnTo>
                  <a:lnTo>
                    <a:pt x="244" y="234"/>
                  </a:lnTo>
                  <a:lnTo>
                    <a:pt x="244" y="230"/>
                  </a:lnTo>
                  <a:lnTo>
                    <a:pt x="246" y="225"/>
                  </a:lnTo>
                  <a:lnTo>
                    <a:pt x="249" y="222"/>
                  </a:lnTo>
                  <a:lnTo>
                    <a:pt x="251" y="218"/>
                  </a:lnTo>
                  <a:lnTo>
                    <a:pt x="254" y="215"/>
                  </a:lnTo>
                  <a:lnTo>
                    <a:pt x="257" y="211"/>
                  </a:lnTo>
                  <a:lnTo>
                    <a:pt x="260" y="208"/>
                  </a:lnTo>
                  <a:lnTo>
                    <a:pt x="264" y="207"/>
                  </a:lnTo>
                  <a:lnTo>
                    <a:pt x="267" y="205"/>
                  </a:lnTo>
                  <a:lnTo>
                    <a:pt x="271" y="202"/>
                  </a:lnTo>
                  <a:lnTo>
                    <a:pt x="274" y="200"/>
                  </a:lnTo>
                  <a:lnTo>
                    <a:pt x="278" y="199"/>
                  </a:lnTo>
                  <a:lnTo>
                    <a:pt x="281" y="195"/>
                  </a:lnTo>
                  <a:lnTo>
                    <a:pt x="285" y="192"/>
                  </a:lnTo>
                  <a:lnTo>
                    <a:pt x="287" y="192"/>
                  </a:lnTo>
                  <a:lnTo>
                    <a:pt x="288" y="192"/>
                  </a:lnTo>
                  <a:lnTo>
                    <a:pt x="290" y="189"/>
                  </a:lnTo>
                  <a:lnTo>
                    <a:pt x="292" y="188"/>
                  </a:lnTo>
                  <a:lnTo>
                    <a:pt x="291" y="184"/>
                  </a:lnTo>
                  <a:lnTo>
                    <a:pt x="288" y="181"/>
                  </a:lnTo>
                  <a:lnTo>
                    <a:pt x="287" y="178"/>
                  </a:lnTo>
                  <a:lnTo>
                    <a:pt x="284" y="175"/>
                  </a:lnTo>
                  <a:lnTo>
                    <a:pt x="281" y="172"/>
                  </a:lnTo>
                  <a:lnTo>
                    <a:pt x="278" y="170"/>
                  </a:lnTo>
                  <a:lnTo>
                    <a:pt x="275" y="168"/>
                  </a:lnTo>
                  <a:lnTo>
                    <a:pt x="272" y="166"/>
                  </a:lnTo>
                  <a:lnTo>
                    <a:pt x="264" y="166"/>
                  </a:lnTo>
                  <a:lnTo>
                    <a:pt x="257" y="163"/>
                  </a:lnTo>
                  <a:lnTo>
                    <a:pt x="251" y="159"/>
                  </a:lnTo>
                  <a:lnTo>
                    <a:pt x="246" y="154"/>
                  </a:lnTo>
                  <a:lnTo>
                    <a:pt x="240" y="149"/>
                  </a:lnTo>
                  <a:lnTo>
                    <a:pt x="234" y="144"/>
                  </a:lnTo>
                  <a:lnTo>
                    <a:pt x="229" y="140"/>
                  </a:lnTo>
                  <a:lnTo>
                    <a:pt x="221" y="138"/>
                  </a:lnTo>
                  <a:lnTo>
                    <a:pt x="217" y="136"/>
                  </a:lnTo>
                  <a:lnTo>
                    <a:pt x="214" y="134"/>
                  </a:lnTo>
                  <a:lnTo>
                    <a:pt x="211" y="131"/>
                  </a:lnTo>
                  <a:lnTo>
                    <a:pt x="208" y="128"/>
                  </a:lnTo>
                  <a:lnTo>
                    <a:pt x="205" y="125"/>
                  </a:lnTo>
                  <a:lnTo>
                    <a:pt x="203" y="121"/>
                  </a:lnTo>
                  <a:lnTo>
                    <a:pt x="201" y="117"/>
                  </a:lnTo>
                  <a:lnTo>
                    <a:pt x="201" y="113"/>
                  </a:lnTo>
                  <a:lnTo>
                    <a:pt x="201" y="110"/>
                  </a:lnTo>
                  <a:lnTo>
                    <a:pt x="202" y="108"/>
                  </a:lnTo>
                  <a:lnTo>
                    <a:pt x="205" y="106"/>
                  </a:lnTo>
                  <a:lnTo>
                    <a:pt x="204" y="102"/>
                  </a:lnTo>
                  <a:lnTo>
                    <a:pt x="200" y="96"/>
                  </a:lnTo>
                  <a:lnTo>
                    <a:pt x="202" y="89"/>
                  </a:lnTo>
                  <a:lnTo>
                    <a:pt x="206" y="81"/>
                  </a:lnTo>
                  <a:lnTo>
                    <a:pt x="207" y="73"/>
                  </a:lnTo>
                  <a:lnTo>
                    <a:pt x="209" y="71"/>
                  </a:lnTo>
                  <a:lnTo>
                    <a:pt x="210" y="69"/>
                  </a:lnTo>
                  <a:lnTo>
                    <a:pt x="211" y="66"/>
                  </a:lnTo>
                  <a:lnTo>
                    <a:pt x="210" y="63"/>
                  </a:lnTo>
                  <a:lnTo>
                    <a:pt x="207" y="60"/>
                  </a:lnTo>
                  <a:lnTo>
                    <a:pt x="204" y="57"/>
                  </a:lnTo>
                  <a:lnTo>
                    <a:pt x="201" y="53"/>
                  </a:lnTo>
                  <a:lnTo>
                    <a:pt x="198" y="50"/>
                  </a:lnTo>
                  <a:lnTo>
                    <a:pt x="195" y="47"/>
                  </a:lnTo>
                  <a:lnTo>
                    <a:pt x="191" y="44"/>
                  </a:lnTo>
                  <a:lnTo>
                    <a:pt x="187" y="42"/>
                  </a:lnTo>
                  <a:lnTo>
                    <a:pt x="182" y="41"/>
                  </a:lnTo>
                  <a:lnTo>
                    <a:pt x="178" y="39"/>
                  </a:lnTo>
                  <a:lnTo>
                    <a:pt x="174" y="37"/>
                  </a:lnTo>
                  <a:lnTo>
                    <a:pt x="169" y="35"/>
                  </a:lnTo>
                  <a:lnTo>
                    <a:pt x="165" y="34"/>
                  </a:lnTo>
                  <a:lnTo>
                    <a:pt x="161" y="31"/>
                  </a:lnTo>
                  <a:lnTo>
                    <a:pt x="157" y="29"/>
                  </a:lnTo>
                  <a:lnTo>
                    <a:pt x="155" y="25"/>
                  </a:lnTo>
                  <a:lnTo>
                    <a:pt x="154" y="20"/>
                  </a:lnTo>
                  <a:lnTo>
                    <a:pt x="150" y="17"/>
                  </a:lnTo>
                  <a:lnTo>
                    <a:pt x="145" y="15"/>
                  </a:lnTo>
                  <a:lnTo>
                    <a:pt x="141" y="13"/>
                  </a:lnTo>
                  <a:lnTo>
                    <a:pt x="143" y="7"/>
                  </a:lnTo>
                  <a:lnTo>
                    <a:pt x="144" y="4"/>
                  </a:lnTo>
                  <a:lnTo>
                    <a:pt x="147" y="4"/>
                  </a:lnTo>
                  <a:lnTo>
                    <a:pt x="149" y="2"/>
                  </a:lnTo>
                  <a:lnTo>
                    <a:pt x="151" y="0"/>
                  </a:lnTo>
                  <a:lnTo>
                    <a:pt x="159" y="3"/>
                  </a:lnTo>
                  <a:lnTo>
                    <a:pt x="168" y="5"/>
                  </a:lnTo>
                  <a:lnTo>
                    <a:pt x="177" y="7"/>
                  </a:lnTo>
                  <a:lnTo>
                    <a:pt x="186" y="8"/>
                  </a:lnTo>
                  <a:lnTo>
                    <a:pt x="195" y="10"/>
                  </a:lnTo>
                  <a:lnTo>
                    <a:pt x="203" y="13"/>
                  </a:lnTo>
                  <a:lnTo>
                    <a:pt x="211" y="16"/>
                  </a:lnTo>
                  <a:lnTo>
                    <a:pt x="218" y="20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337" name="Freeform 336"/>
            <p:cNvSpPr>
              <a:spLocks/>
            </p:cNvSpPr>
            <p:nvPr/>
          </p:nvSpPr>
          <p:spPr bwMode="auto">
            <a:xfrm>
              <a:off x="3929" y="2443"/>
              <a:ext cx="95" cy="47"/>
            </a:xfrm>
            <a:custGeom>
              <a:avLst/>
              <a:gdLst/>
              <a:ahLst/>
              <a:cxnLst>
                <a:cxn ang="0">
                  <a:pos x="0" y="46"/>
                </a:cxn>
                <a:cxn ang="0">
                  <a:pos x="2" y="42"/>
                </a:cxn>
                <a:cxn ang="0">
                  <a:pos x="6" y="35"/>
                </a:cxn>
                <a:cxn ang="0">
                  <a:pos x="8" y="29"/>
                </a:cxn>
                <a:cxn ang="0">
                  <a:pos x="9" y="27"/>
                </a:cxn>
                <a:cxn ang="0">
                  <a:pos x="12" y="23"/>
                </a:cxn>
                <a:cxn ang="0">
                  <a:pos x="14" y="19"/>
                </a:cxn>
                <a:cxn ang="0">
                  <a:pos x="16" y="16"/>
                </a:cxn>
                <a:cxn ang="0">
                  <a:pos x="19" y="12"/>
                </a:cxn>
                <a:cxn ang="0">
                  <a:pos x="22" y="9"/>
                </a:cxn>
                <a:cxn ang="0">
                  <a:pos x="24" y="6"/>
                </a:cxn>
                <a:cxn ang="0">
                  <a:pos x="28" y="4"/>
                </a:cxn>
                <a:cxn ang="0">
                  <a:pos x="31" y="4"/>
                </a:cxn>
                <a:cxn ang="0">
                  <a:pos x="34" y="4"/>
                </a:cxn>
                <a:cxn ang="0">
                  <a:pos x="37" y="3"/>
                </a:cxn>
                <a:cxn ang="0">
                  <a:pos x="39" y="2"/>
                </a:cxn>
                <a:cxn ang="0">
                  <a:pos x="41" y="1"/>
                </a:cxn>
                <a:cxn ang="0">
                  <a:pos x="43" y="0"/>
                </a:cxn>
                <a:cxn ang="0">
                  <a:pos x="46" y="0"/>
                </a:cxn>
                <a:cxn ang="0">
                  <a:pos x="50" y="2"/>
                </a:cxn>
                <a:cxn ang="0">
                  <a:pos x="55" y="4"/>
                </a:cxn>
                <a:cxn ang="0">
                  <a:pos x="62" y="5"/>
                </a:cxn>
                <a:cxn ang="0">
                  <a:pos x="69" y="6"/>
                </a:cxn>
                <a:cxn ang="0">
                  <a:pos x="75" y="9"/>
                </a:cxn>
                <a:cxn ang="0">
                  <a:pos x="81" y="12"/>
                </a:cxn>
                <a:cxn ang="0">
                  <a:pos x="86" y="15"/>
                </a:cxn>
                <a:cxn ang="0">
                  <a:pos x="89" y="20"/>
                </a:cxn>
                <a:cxn ang="0">
                  <a:pos x="90" y="27"/>
                </a:cxn>
                <a:cxn ang="0">
                  <a:pos x="93" y="36"/>
                </a:cxn>
                <a:cxn ang="0">
                  <a:pos x="94" y="46"/>
                </a:cxn>
                <a:cxn ang="0">
                  <a:pos x="13" y="46"/>
                </a:cxn>
                <a:cxn ang="0">
                  <a:pos x="14" y="44"/>
                </a:cxn>
                <a:cxn ang="0">
                  <a:pos x="14" y="43"/>
                </a:cxn>
                <a:cxn ang="0">
                  <a:pos x="12" y="45"/>
                </a:cxn>
                <a:cxn ang="0">
                  <a:pos x="12" y="46"/>
                </a:cxn>
                <a:cxn ang="0">
                  <a:pos x="0" y="46"/>
                </a:cxn>
              </a:cxnLst>
              <a:rect l="0" t="0" r="r" b="b"/>
              <a:pathLst>
                <a:path w="95" h="47">
                  <a:moveTo>
                    <a:pt x="0" y="46"/>
                  </a:moveTo>
                  <a:lnTo>
                    <a:pt x="2" y="42"/>
                  </a:lnTo>
                  <a:lnTo>
                    <a:pt x="6" y="35"/>
                  </a:lnTo>
                  <a:lnTo>
                    <a:pt x="8" y="29"/>
                  </a:lnTo>
                  <a:lnTo>
                    <a:pt x="9" y="27"/>
                  </a:lnTo>
                  <a:lnTo>
                    <a:pt x="12" y="23"/>
                  </a:lnTo>
                  <a:lnTo>
                    <a:pt x="14" y="19"/>
                  </a:lnTo>
                  <a:lnTo>
                    <a:pt x="16" y="16"/>
                  </a:lnTo>
                  <a:lnTo>
                    <a:pt x="19" y="12"/>
                  </a:lnTo>
                  <a:lnTo>
                    <a:pt x="22" y="9"/>
                  </a:lnTo>
                  <a:lnTo>
                    <a:pt x="24" y="6"/>
                  </a:lnTo>
                  <a:lnTo>
                    <a:pt x="28" y="4"/>
                  </a:lnTo>
                  <a:lnTo>
                    <a:pt x="31" y="4"/>
                  </a:lnTo>
                  <a:lnTo>
                    <a:pt x="34" y="4"/>
                  </a:lnTo>
                  <a:lnTo>
                    <a:pt x="37" y="3"/>
                  </a:lnTo>
                  <a:lnTo>
                    <a:pt x="39" y="2"/>
                  </a:lnTo>
                  <a:lnTo>
                    <a:pt x="41" y="1"/>
                  </a:lnTo>
                  <a:lnTo>
                    <a:pt x="43" y="0"/>
                  </a:lnTo>
                  <a:lnTo>
                    <a:pt x="46" y="0"/>
                  </a:lnTo>
                  <a:lnTo>
                    <a:pt x="50" y="2"/>
                  </a:lnTo>
                  <a:lnTo>
                    <a:pt x="55" y="4"/>
                  </a:lnTo>
                  <a:lnTo>
                    <a:pt x="62" y="5"/>
                  </a:lnTo>
                  <a:lnTo>
                    <a:pt x="69" y="6"/>
                  </a:lnTo>
                  <a:lnTo>
                    <a:pt x="75" y="9"/>
                  </a:lnTo>
                  <a:lnTo>
                    <a:pt x="81" y="12"/>
                  </a:lnTo>
                  <a:lnTo>
                    <a:pt x="86" y="15"/>
                  </a:lnTo>
                  <a:lnTo>
                    <a:pt x="89" y="20"/>
                  </a:lnTo>
                  <a:lnTo>
                    <a:pt x="90" y="27"/>
                  </a:lnTo>
                  <a:lnTo>
                    <a:pt x="93" y="36"/>
                  </a:lnTo>
                  <a:lnTo>
                    <a:pt x="94" y="46"/>
                  </a:lnTo>
                  <a:lnTo>
                    <a:pt x="13" y="46"/>
                  </a:lnTo>
                  <a:lnTo>
                    <a:pt x="14" y="44"/>
                  </a:lnTo>
                  <a:lnTo>
                    <a:pt x="14" y="43"/>
                  </a:lnTo>
                  <a:lnTo>
                    <a:pt x="12" y="45"/>
                  </a:lnTo>
                  <a:lnTo>
                    <a:pt x="12" y="46"/>
                  </a:lnTo>
                  <a:lnTo>
                    <a:pt x="0" y="46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338" name="Freeform 337"/>
            <p:cNvSpPr>
              <a:spLocks/>
            </p:cNvSpPr>
            <p:nvPr/>
          </p:nvSpPr>
          <p:spPr bwMode="auto">
            <a:xfrm>
              <a:off x="3919" y="2495"/>
              <a:ext cx="105" cy="11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1" y="9"/>
                </a:cxn>
                <a:cxn ang="0">
                  <a:pos x="5" y="5"/>
                </a:cxn>
                <a:cxn ang="0">
                  <a:pos x="9" y="1"/>
                </a:cxn>
                <a:cxn ang="0">
                  <a:pos x="9" y="0"/>
                </a:cxn>
                <a:cxn ang="0">
                  <a:pos x="22" y="0"/>
                </a:cxn>
                <a:cxn ang="0">
                  <a:pos x="21" y="1"/>
                </a:cxn>
                <a:cxn ang="0">
                  <a:pos x="22" y="1"/>
                </a:cxn>
                <a:cxn ang="0">
                  <a:pos x="23" y="0"/>
                </a:cxn>
                <a:cxn ang="0">
                  <a:pos x="104" y="0"/>
                </a:cxn>
                <a:cxn ang="0">
                  <a:pos x="103" y="8"/>
                </a:cxn>
                <a:cxn ang="0">
                  <a:pos x="103" y="10"/>
                </a:cxn>
                <a:cxn ang="0">
                  <a:pos x="73" y="10"/>
                </a:cxn>
                <a:cxn ang="0">
                  <a:pos x="72" y="8"/>
                </a:cxn>
                <a:cxn ang="0">
                  <a:pos x="72" y="4"/>
                </a:cxn>
                <a:cxn ang="0">
                  <a:pos x="70" y="1"/>
                </a:cxn>
                <a:cxn ang="0">
                  <a:pos x="68" y="0"/>
                </a:cxn>
                <a:cxn ang="0">
                  <a:pos x="67" y="1"/>
                </a:cxn>
                <a:cxn ang="0">
                  <a:pos x="66" y="3"/>
                </a:cxn>
                <a:cxn ang="0">
                  <a:pos x="64" y="3"/>
                </a:cxn>
                <a:cxn ang="0">
                  <a:pos x="62" y="8"/>
                </a:cxn>
                <a:cxn ang="0">
                  <a:pos x="61" y="10"/>
                </a:cxn>
                <a:cxn ang="0">
                  <a:pos x="17" y="10"/>
                </a:cxn>
                <a:cxn ang="0">
                  <a:pos x="15" y="10"/>
                </a:cxn>
                <a:cxn ang="0">
                  <a:pos x="0" y="10"/>
                </a:cxn>
              </a:cxnLst>
              <a:rect l="0" t="0" r="r" b="b"/>
              <a:pathLst>
                <a:path w="105" h="11">
                  <a:moveTo>
                    <a:pt x="0" y="10"/>
                  </a:moveTo>
                  <a:lnTo>
                    <a:pt x="1" y="9"/>
                  </a:lnTo>
                  <a:lnTo>
                    <a:pt x="5" y="5"/>
                  </a:lnTo>
                  <a:lnTo>
                    <a:pt x="9" y="1"/>
                  </a:lnTo>
                  <a:lnTo>
                    <a:pt x="9" y="0"/>
                  </a:lnTo>
                  <a:lnTo>
                    <a:pt x="22" y="0"/>
                  </a:lnTo>
                  <a:lnTo>
                    <a:pt x="21" y="1"/>
                  </a:lnTo>
                  <a:lnTo>
                    <a:pt x="22" y="1"/>
                  </a:lnTo>
                  <a:lnTo>
                    <a:pt x="23" y="0"/>
                  </a:lnTo>
                  <a:lnTo>
                    <a:pt x="104" y="0"/>
                  </a:lnTo>
                  <a:lnTo>
                    <a:pt x="103" y="8"/>
                  </a:lnTo>
                  <a:lnTo>
                    <a:pt x="103" y="10"/>
                  </a:lnTo>
                  <a:lnTo>
                    <a:pt x="73" y="10"/>
                  </a:lnTo>
                  <a:lnTo>
                    <a:pt x="72" y="8"/>
                  </a:lnTo>
                  <a:lnTo>
                    <a:pt x="72" y="4"/>
                  </a:lnTo>
                  <a:lnTo>
                    <a:pt x="70" y="1"/>
                  </a:lnTo>
                  <a:lnTo>
                    <a:pt x="68" y="0"/>
                  </a:lnTo>
                  <a:lnTo>
                    <a:pt x="67" y="1"/>
                  </a:lnTo>
                  <a:lnTo>
                    <a:pt x="66" y="3"/>
                  </a:lnTo>
                  <a:lnTo>
                    <a:pt x="64" y="3"/>
                  </a:lnTo>
                  <a:lnTo>
                    <a:pt x="62" y="8"/>
                  </a:lnTo>
                  <a:lnTo>
                    <a:pt x="61" y="10"/>
                  </a:lnTo>
                  <a:lnTo>
                    <a:pt x="17" y="10"/>
                  </a:lnTo>
                  <a:lnTo>
                    <a:pt x="15" y="10"/>
                  </a:lnTo>
                  <a:lnTo>
                    <a:pt x="0" y="10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339" name="Freeform 338"/>
            <p:cNvSpPr>
              <a:spLocks/>
            </p:cNvSpPr>
            <p:nvPr/>
          </p:nvSpPr>
          <p:spPr bwMode="auto">
            <a:xfrm>
              <a:off x="3918" y="2509"/>
              <a:ext cx="12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2"/>
                </a:cxn>
                <a:cxn ang="0">
                  <a:pos x="11" y="2"/>
                </a:cxn>
                <a:cxn ang="0">
                  <a:pos x="10" y="0"/>
                </a:cxn>
                <a:cxn ang="0">
                  <a:pos x="0" y="0"/>
                </a:cxn>
              </a:cxnLst>
              <a:rect l="0" t="0" r="r" b="b"/>
              <a:pathLst>
                <a:path w="12" h="3">
                  <a:moveTo>
                    <a:pt x="0" y="0"/>
                  </a:moveTo>
                  <a:lnTo>
                    <a:pt x="1" y="2"/>
                  </a:lnTo>
                  <a:lnTo>
                    <a:pt x="11" y="2"/>
                  </a:lnTo>
                  <a:lnTo>
                    <a:pt x="10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340" name="Freeform 339"/>
            <p:cNvSpPr>
              <a:spLocks/>
            </p:cNvSpPr>
            <p:nvPr/>
          </p:nvSpPr>
          <p:spPr bwMode="auto">
            <a:xfrm>
              <a:off x="3935" y="2509"/>
              <a:ext cx="44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2" y="1"/>
                </a:cxn>
                <a:cxn ang="0">
                  <a:pos x="2" y="2"/>
                </a:cxn>
                <a:cxn ang="0">
                  <a:pos x="43" y="2"/>
                </a:cxn>
                <a:cxn ang="0">
                  <a:pos x="41" y="0"/>
                </a:cxn>
                <a:cxn ang="0">
                  <a:pos x="0" y="0"/>
                </a:cxn>
              </a:cxnLst>
              <a:rect l="0" t="0" r="r" b="b"/>
              <a:pathLst>
                <a:path w="44" h="3">
                  <a:moveTo>
                    <a:pt x="0" y="0"/>
                  </a:moveTo>
                  <a:lnTo>
                    <a:pt x="1" y="0"/>
                  </a:lnTo>
                  <a:lnTo>
                    <a:pt x="2" y="1"/>
                  </a:lnTo>
                  <a:lnTo>
                    <a:pt x="2" y="2"/>
                  </a:lnTo>
                  <a:lnTo>
                    <a:pt x="43" y="2"/>
                  </a:lnTo>
                  <a:lnTo>
                    <a:pt x="41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341" name="Freeform 340"/>
            <p:cNvSpPr>
              <a:spLocks/>
            </p:cNvSpPr>
            <p:nvPr/>
          </p:nvSpPr>
          <p:spPr bwMode="auto">
            <a:xfrm>
              <a:off x="3996" y="2509"/>
              <a:ext cx="27" cy="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26" y="2"/>
                </a:cxn>
                <a:cxn ang="0">
                  <a:pos x="26" y="0"/>
                </a:cxn>
                <a:cxn ang="0">
                  <a:pos x="2" y="0"/>
                </a:cxn>
              </a:cxnLst>
              <a:rect l="0" t="0" r="r" b="b"/>
              <a:pathLst>
                <a:path w="27" h="3">
                  <a:moveTo>
                    <a:pt x="2" y="0"/>
                  </a:moveTo>
                  <a:lnTo>
                    <a:pt x="0" y="1"/>
                  </a:lnTo>
                  <a:lnTo>
                    <a:pt x="0" y="2"/>
                  </a:lnTo>
                  <a:lnTo>
                    <a:pt x="26" y="2"/>
                  </a:lnTo>
                  <a:lnTo>
                    <a:pt x="26" y="0"/>
                  </a:lnTo>
                  <a:lnTo>
                    <a:pt x="2" y="0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342" name="Freeform 341"/>
            <p:cNvSpPr>
              <a:spLocks/>
            </p:cNvSpPr>
            <p:nvPr/>
          </p:nvSpPr>
          <p:spPr bwMode="auto">
            <a:xfrm>
              <a:off x="3915" y="2515"/>
              <a:ext cx="62" cy="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1"/>
                </a:cxn>
                <a:cxn ang="0">
                  <a:pos x="3" y="0"/>
                </a:cxn>
                <a:cxn ang="0">
                  <a:pos x="16" y="0"/>
                </a:cxn>
                <a:cxn ang="0">
                  <a:pos x="15" y="0"/>
                </a:cxn>
                <a:cxn ang="0">
                  <a:pos x="15" y="0"/>
                </a:cxn>
                <a:cxn ang="0">
                  <a:pos x="16" y="0"/>
                </a:cxn>
                <a:cxn ang="0">
                  <a:pos x="18" y="0"/>
                </a:cxn>
                <a:cxn ang="0">
                  <a:pos x="18" y="0"/>
                </a:cxn>
                <a:cxn ang="0">
                  <a:pos x="61" y="0"/>
                </a:cxn>
                <a:cxn ang="0">
                  <a:pos x="58" y="1"/>
                </a:cxn>
                <a:cxn ang="0">
                  <a:pos x="0" y="1"/>
                </a:cxn>
              </a:cxnLst>
              <a:rect l="0" t="0" r="r" b="b"/>
              <a:pathLst>
                <a:path w="62" h="2">
                  <a:moveTo>
                    <a:pt x="0" y="1"/>
                  </a:moveTo>
                  <a:lnTo>
                    <a:pt x="0" y="1"/>
                  </a:lnTo>
                  <a:lnTo>
                    <a:pt x="3" y="0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6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61" y="0"/>
                  </a:lnTo>
                  <a:lnTo>
                    <a:pt x="58" y="1"/>
                  </a:lnTo>
                  <a:lnTo>
                    <a:pt x="0" y="1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343" name="Freeform 342"/>
            <p:cNvSpPr>
              <a:spLocks/>
            </p:cNvSpPr>
            <p:nvPr/>
          </p:nvSpPr>
          <p:spPr bwMode="auto">
            <a:xfrm>
              <a:off x="3998" y="2515"/>
              <a:ext cx="25" cy="2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24" y="0"/>
                </a:cxn>
                <a:cxn ang="0">
                  <a:pos x="24" y="1"/>
                </a:cxn>
                <a:cxn ang="0">
                  <a:pos x="21" y="1"/>
                </a:cxn>
                <a:cxn ang="0">
                  <a:pos x="18" y="1"/>
                </a:cxn>
                <a:cxn ang="0">
                  <a:pos x="16" y="1"/>
                </a:cxn>
                <a:cxn ang="0">
                  <a:pos x="1" y="1"/>
                </a:cxn>
              </a:cxnLst>
              <a:rect l="0" t="0" r="r" b="b"/>
              <a:pathLst>
                <a:path w="25" h="2">
                  <a:moveTo>
                    <a:pt x="1" y="1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24" y="0"/>
                  </a:lnTo>
                  <a:lnTo>
                    <a:pt x="24" y="1"/>
                  </a:lnTo>
                  <a:lnTo>
                    <a:pt x="21" y="1"/>
                  </a:lnTo>
                  <a:lnTo>
                    <a:pt x="18" y="1"/>
                  </a:lnTo>
                  <a:lnTo>
                    <a:pt x="16" y="1"/>
                  </a:lnTo>
                  <a:lnTo>
                    <a:pt x="1" y="1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344" name="Freeform 343"/>
            <p:cNvSpPr>
              <a:spLocks/>
            </p:cNvSpPr>
            <p:nvPr/>
          </p:nvSpPr>
          <p:spPr bwMode="auto">
            <a:xfrm>
              <a:off x="3914" y="2520"/>
              <a:ext cx="60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2"/>
                </a:cxn>
                <a:cxn ang="0">
                  <a:pos x="59" y="2"/>
                </a:cxn>
                <a:cxn ang="0">
                  <a:pos x="58" y="0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13" y="0"/>
                </a:cxn>
                <a:cxn ang="0">
                  <a:pos x="13" y="0"/>
                </a:cxn>
                <a:cxn ang="0">
                  <a:pos x="0" y="0"/>
                </a:cxn>
              </a:cxnLst>
              <a:rect l="0" t="0" r="r" b="b"/>
              <a:pathLst>
                <a:path w="60" h="3">
                  <a:moveTo>
                    <a:pt x="0" y="0"/>
                  </a:moveTo>
                  <a:lnTo>
                    <a:pt x="1" y="2"/>
                  </a:lnTo>
                  <a:lnTo>
                    <a:pt x="59" y="2"/>
                  </a:lnTo>
                  <a:lnTo>
                    <a:pt x="58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345" name="Freeform 344"/>
            <p:cNvSpPr>
              <a:spLocks/>
            </p:cNvSpPr>
            <p:nvPr/>
          </p:nvSpPr>
          <p:spPr bwMode="auto">
            <a:xfrm>
              <a:off x="3998" y="2520"/>
              <a:ext cx="15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2"/>
                </a:cxn>
                <a:cxn ang="0">
                  <a:pos x="14" y="2"/>
                </a:cxn>
                <a:cxn ang="0">
                  <a:pos x="13" y="1"/>
                </a:cxn>
                <a:cxn ang="0">
                  <a:pos x="11" y="0"/>
                </a:cxn>
                <a:cxn ang="0">
                  <a:pos x="0" y="0"/>
                </a:cxn>
              </a:cxnLst>
              <a:rect l="0" t="0" r="r" b="b"/>
              <a:pathLst>
                <a:path w="15" h="3">
                  <a:moveTo>
                    <a:pt x="0" y="0"/>
                  </a:moveTo>
                  <a:lnTo>
                    <a:pt x="1" y="2"/>
                  </a:lnTo>
                  <a:lnTo>
                    <a:pt x="14" y="2"/>
                  </a:lnTo>
                  <a:lnTo>
                    <a:pt x="13" y="1"/>
                  </a:lnTo>
                  <a:lnTo>
                    <a:pt x="11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346" name="Freeform 345"/>
            <p:cNvSpPr>
              <a:spLocks/>
            </p:cNvSpPr>
            <p:nvPr/>
          </p:nvSpPr>
          <p:spPr bwMode="auto">
            <a:xfrm>
              <a:off x="3635" y="2526"/>
              <a:ext cx="469" cy="854"/>
            </a:xfrm>
            <a:custGeom>
              <a:avLst/>
              <a:gdLst/>
              <a:ahLst/>
              <a:cxnLst>
                <a:cxn ang="0">
                  <a:pos x="240" y="91"/>
                </a:cxn>
                <a:cxn ang="0">
                  <a:pos x="184" y="242"/>
                </a:cxn>
                <a:cxn ang="0">
                  <a:pos x="146" y="345"/>
                </a:cxn>
                <a:cxn ang="0">
                  <a:pos x="119" y="424"/>
                </a:cxn>
                <a:cxn ang="0">
                  <a:pos x="100" y="492"/>
                </a:cxn>
                <a:cxn ang="0">
                  <a:pos x="69" y="582"/>
                </a:cxn>
                <a:cxn ang="0">
                  <a:pos x="45" y="650"/>
                </a:cxn>
                <a:cxn ang="0">
                  <a:pos x="14" y="753"/>
                </a:cxn>
                <a:cxn ang="0">
                  <a:pos x="9" y="821"/>
                </a:cxn>
                <a:cxn ang="0">
                  <a:pos x="33" y="731"/>
                </a:cxn>
                <a:cxn ang="0">
                  <a:pos x="59" y="652"/>
                </a:cxn>
                <a:cxn ang="0">
                  <a:pos x="82" y="574"/>
                </a:cxn>
                <a:cxn ang="0">
                  <a:pos x="115" y="482"/>
                </a:cxn>
                <a:cxn ang="0">
                  <a:pos x="137" y="411"/>
                </a:cxn>
                <a:cxn ang="0">
                  <a:pos x="165" y="338"/>
                </a:cxn>
                <a:cxn ang="0">
                  <a:pos x="198" y="241"/>
                </a:cxn>
                <a:cxn ang="0">
                  <a:pos x="222" y="174"/>
                </a:cxn>
                <a:cxn ang="0">
                  <a:pos x="191" y="279"/>
                </a:cxn>
                <a:cxn ang="0">
                  <a:pos x="199" y="311"/>
                </a:cxn>
                <a:cxn ang="0">
                  <a:pos x="161" y="373"/>
                </a:cxn>
                <a:cxn ang="0">
                  <a:pos x="137" y="454"/>
                </a:cxn>
                <a:cxn ang="0">
                  <a:pos x="143" y="489"/>
                </a:cxn>
                <a:cxn ang="0">
                  <a:pos x="117" y="521"/>
                </a:cxn>
                <a:cxn ang="0">
                  <a:pos x="126" y="538"/>
                </a:cxn>
                <a:cxn ang="0">
                  <a:pos x="104" y="603"/>
                </a:cxn>
                <a:cxn ang="0">
                  <a:pos x="80" y="682"/>
                </a:cxn>
                <a:cxn ang="0">
                  <a:pos x="59" y="756"/>
                </a:cxn>
                <a:cxn ang="0">
                  <a:pos x="44" y="850"/>
                </a:cxn>
                <a:cxn ang="0">
                  <a:pos x="71" y="830"/>
                </a:cxn>
                <a:cxn ang="0">
                  <a:pos x="96" y="691"/>
                </a:cxn>
                <a:cxn ang="0">
                  <a:pos x="128" y="580"/>
                </a:cxn>
                <a:cxn ang="0">
                  <a:pos x="159" y="498"/>
                </a:cxn>
                <a:cxn ang="0">
                  <a:pos x="188" y="413"/>
                </a:cxn>
                <a:cxn ang="0">
                  <a:pos x="214" y="327"/>
                </a:cxn>
                <a:cxn ang="0">
                  <a:pos x="244" y="248"/>
                </a:cxn>
                <a:cxn ang="0">
                  <a:pos x="276" y="164"/>
                </a:cxn>
                <a:cxn ang="0">
                  <a:pos x="320" y="58"/>
                </a:cxn>
                <a:cxn ang="0">
                  <a:pos x="366" y="62"/>
                </a:cxn>
                <a:cxn ang="0">
                  <a:pos x="377" y="92"/>
                </a:cxn>
                <a:cxn ang="0">
                  <a:pos x="343" y="118"/>
                </a:cxn>
                <a:cxn ang="0">
                  <a:pos x="329" y="162"/>
                </a:cxn>
                <a:cxn ang="0">
                  <a:pos x="355" y="165"/>
                </a:cxn>
                <a:cxn ang="0">
                  <a:pos x="400" y="136"/>
                </a:cxn>
                <a:cxn ang="0">
                  <a:pos x="435" y="149"/>
                </a:cxn>
                <a:cxn ang="0">
                  <a:pos x="408" y="205"/>
                </a:cxn>
                <a:cxn ang="0">
                  <a:pos x="439" y="232"/>
                </a:cxn>
                <a:cxn ang="0">
                  <a:pos x="441" y="198"/>
                </a:cxn>
                <a:cxn ang="0">
                  <a:pos x="453" y="155"/>
                </a:cxn>
                <a:cxn ang="0">
                  <a:pos x="465" y="122"/>
                </a:cxn>
                <a:cxn ang="0">
                  <a:pos x="416" y="115"/>
                </a:cxn>
                <a:cxn ang="0">
                  <a:pos x="354" y="122"/>
                </a:cxn>
                <a:cxn ang="0">
                  <a:pos x="400" y="85"/>
                </a:cxn>
                <a:cxn ang="0">
                  <a:pos x="416" y="43"/>
                </a:cxn>
                <a:cxn ang="0">
                  <a:pos x="363" y="39"/>
                </a:cxn>
                <a:cxn ang="0">
                  <a:pos x="357" y="18"/>
                </a:cxn>
                <a:cxn ang="0">
                  <a:pos x="357" y="2"/>
                </a:cxn>
                <a:cxn ang="0">
                  <a:pos x="339" y="4"/>
                </a:cxn>
              </a:cxnLst>
              <a:rect l="0" t="0" r="r" b="b"/>
              <a:pathLst>
                <a:path w="469" h="854">
                  <a:moveTo>
                    <a:pt x="275" y="0"/>
                  </a:moveTo>
                  <a:lnTo>
                    <a:pt x="275" y="3"/>
                  </a:lnTo>
                  <a:lnTo>
                    <a:pt x="273" y="9"/>
                  </a:lnTo>
                  <a:lnTo>
                    <a:pt x="271" y="16"/>
                  </a:lnTo>
                  <a:lnTo>
                    <a:pt x="267" y="23"/>
                  </a:lnTo>
                  <a:lnTo>
                    <a:pt x="263" y="28"/>
                  </a:lnTo>
                  <a:lnTo>
                    <a:pt x="257" y="44"/>
                  </a:lnTo>
                  <a:lnTo>
                    <a:pt x="252" y="60"/>
                  </a:lnTo>
                  <a:lnTo>
                    <a:pt x="247" y="75"/>
                  </a:lnTo>
                  <a:lnTo>
                    <a:pt x="240" y="91"/>
                  </a:lnTo>
                  <a:lnTo>
                    <a:pt x="234" y="107"/>
                  </a:lnTo>
                  <a:lnTo>
                    <a:pt x="228" y="123"/>
                  </a:lnTo>
                  <a:lnTo>
                    <a:pt x="222" y="138"/>
                  </a:lnTo>
                  <a:lnTo>
                    <a:pt x="216" y="154"/>
                  </a:lnTo>
                  <a:lnTo>
                    <a:pt x="210" y="168"/>
                  </a:lnTo>
                  <a:lnTo>
                    <a:pt x="204" y="183"/>
                  </a:lnTo>
                  <a:lnTo>
                    <a:pt x="199" y="198"/>
                  </a:lnTo>
                  <a:lnTo>
                    <a:pt x="195" y="213"/>
                  </a:lnTo>
                  <a:lnTo>
                    <a:pt x="190" y="227"/>
                  </a:lnTo>
                  <a:lnTo>
                    <a:pt x="184" y="242"/>
                  </a:lnTo>
                  <a:lnTo>
                    <a:pt x="179" y="257"/>
                  </a:lnTo>
                  <a:lnTo>
                    <a:pt x="173" y="271"/>
                  </a:lnTo>
                  <a:lnTo>
                    <a:pt x="169" y="280"/>
                  </a:lnTo>
                  <a:lnTo>
                    <a:pt x="166" y="288"/>
                  </a:lnTo>
                  <a:lnTo>
                    <a:pt x="164" y="298"/>
                  </a:lnTo>
                  <a:lnTo>
                    <a:pt x="161" y="306"/>
                  </a:lnTo>
                  <a:lnTo>
                    <a:pt x="156" y="315"/>
                  </a:lnTo>
                  <a:lnTo>
                    <a:pt x="153" y="325"/>
                  </a:lnTo>
                  <a:lnTo>
                    <a:pt x="150" y="335"/>
                  </a:lnTo>
                  <a:lnTo>
                    <a:pt x="146" y="345"/>
                  </a:lnTo>
                  <a:lnTo>
                    <a:pt x="142" y="355"/>
                  </a:lnTo>
                  <a:lnTo>
                    <a:pt x="139" y="366"/>
                  </a:lnTo>
                  <a:lnTo>
                    <a:pt x="135" y="377"/>
                  </a:lnTo>
                  <a:lnTo>
                    <a:pt x="132" y="388"/>
                  </a:lnTo>
                  <a:lnTo>
                    <a:pt x="128" y="393"/>
                  </a:lnTo>
                  <a:lnTo>
                    <a:pt x="127" y="399"/>
                  </a:lnTo>
                  <a:lnTo>
                    <a:pt x="126" y="406"/>
                  </a:lnTo>
                  <a:lnTo>
                    <a:pt x="123" y="411"/>
                  </a:lnTo>
                  <a:lnTo>
                    <a:pt x="123" y="418"/>
                  </a:lnTo>
                  <a:lnTo>
                    <a:pt x="119" y="424"/>
                  </a:lnTo>
                  <a:lnTo>
                    <a:pt x="117" y="431"/>
                  </a:lnTo>
                  <a:lnTo>
                    <a:pt x="117" y="437"/>
                  </a:lnTo>
                  <a:lnTo>
                    <a:pt x="113" y="444"/>
                  </a:lnTo>
                  <a:lnTo>
                    <a:pt x="112" y="451"/>
                  </a:lnTo>
                  <a:lnTo>
                    <a:pt x="110" y="457"/>
                  </a:lnTo>
                  <a:lnTo>
                    <a:pt x="107" y="462"/>
                  </a:lnTo>
                  <a:lnTo>
                    <a:pt x="106" y="470"/>
                  </a:lnTo>
                  <a:lnTo>
                    <a:pt x="103" y="477"/>
                  </a:lnTo>
                  <a:lnTo>
                    <a:pt x="100" y="484"/>
                  </a:lnTo>
                  <a:lnTo>
                    <a:pt x="100" y="492"/>
                  </a:lnTo>
                  <a:lnTo>
                    <a:pt x="96" y="500"/>
                  </a:lnTo>
                  <a:lnTo>
                    <a:pt x="92" y="508"/>
                  </a:lnTo>
                  <a:lnTo>
                    <a:pt x="89" y="517"/>
                  </a:lnTo>
                  <a:lnTo>
                    <a:pt x="86" y="526"/>
                  </a:lnTo>
                  <a:lnTo>
                    <a:pt x="83" y="535"/>
                  </a:lnTo>
                  <a:lnTo>
                    <a:pt x="81" y="544"/>
                  </a:lnTo>
                  <a:lnTo>
                    <a:pt x="78" y="554"/>
                  </a:lnTo>
                  <a:lnTo>
                    <a:pt x="75" y="563"/>
                  </a:lnTo>
                  <a:lnTo>
                    <a:pt x="72" y="573"/>
                  </a:lnTo>
                  <a:lnTo>
                    <a:pt x="69" y="582"/>
                  </a:lnTo>
                  <a:lnTo>
                    <a:pt x="66" y="591"/>
                  </a:lnTo>
                  <a:lnTo>
                    <a:pt x="62" y="600"/>
                  </a:lnTo>
                  <a:lnTo>
                    <a:pt x="60" y="604"/>
                  </a:lnTo>
                  <a:lnTo>
                    <a:pt x="60" y="609"/>
                  </a:lnTo>
                  <a:lnTo>
                    <a:pt x="59" y="614"/>
                  </a:lnTo>
                  <a:lnTo>
                    <a:pt x="56" y="617"/>
                  </a:lnTo>
                  <a:lnTo>
                    <a:pt x="55" y="627"/>
                  </a:lnTo>
                  <a:lnTo>
                    <a:pt x="52" y="635"/>
                  </a:lnTo>
                  <a:lnTo>
                    <a:pt x="49" y="642"/>
                  </a:lnTo>
                  <a:lnTo>
                    <a:pt x="45" y="650"/>
                  </a:lnTo>
                  <a:lnTo>
                    <a:pt x="42" y="664"/>
                  </a:lnTo>
                  <a:lnTo>
                    <a:pt x="39" y="677"/>
                  </a:lnTo>
                  <a:lnTo>
                    <a:pt x="36" y="690"/>
                  </a:lnTo>
                  <a:lnTo>
                    <a:pt x="32" y="703"/>
                  </a:lnTo>
                  <a:lnTo>
                    <a:pt x="29" y="707"/>
                  </a:lnTo>
                  <a:lnTo>
                    <a:pt x="27" y="713"/>
                  </a:lnTo>
                  <a:lnTo>
                    <a:pt x="26" y="719"/>
                  </a:lnTo>
                  <a:lnTo>
                    <a:pt x="23" y="723"/>
                  </a:lnTo>
                  <a:lnTo>
                    <a:pt x="19" y="739"/>
                  </a:lnTo>
                  <a:lnTo>
                    <a:pt x="14" y="753"/>
                  </a:lnTo>
                  <a:lnTo>
                    <a:pt x="10" y="769"/>
                  </a:lnTo>
                  <a:lnTo>
                    <a:pt x="10" y="785"/>
                  </a:lnTo>
                  <a:lnTo>
                    <a:pt x="7" y="794"/>
                  </a:lnTo>
                  <a:lnTo>
                    <a:pt x="3" y="805"/>
                  </a:lnTo>
                  <a:lnTo>
                    <a:pt x="0" y="816"/>
                  </a:lnTo>
                  <a:lnTo>
                    <a:pt x="0" y="828"/>
                  </a:lnTo>
                  <a:lnTo>
                    <a:pt x="3" y="827"/>
                  </a:lnTo>
                  <a:lnTo>
                    <a:pt x="5" y="825"/>
                  </a:lnTo>
                  <a:lnTo>
                    <a:pt x="6" y="822"/>
                  </a:lnTo>
                  <a:lnTo>
                    <a:pt x="9" y="821"/>
                  </a:lnTo>
                  <a:lnTo>
                    <a:pt x="13" y="810"/>
                  </a:lnTo>
                  <a:lnTo>
                    <a:pt x="16" y="799"/>
                  </a:lnTo>
                  <a:lnTo>
                    <a:pt x="20" y="788"/>
                  </a:lnTo>
                  <a:lnTo>
                    <a:pt x="21" y="778"/>
                  </a:lnTo>
                  <a:lnTo>
                    <a:pt x="26" y="772"/>
                  </a:lnTo>
                  <a:lnTo>
                    <a:pt x="27" y="764"/>
                  </a:lnTo>
                  <a:lnTo>
                    <a:pt x="27" y="756"/>
                  </a:lnTo>
                  <a:lnTo>
                    <a:pt x="30" y="749"/>
                  </a:lnTo>
                  <a:lnTo>
                    <a:pt x="31" y="739"/>
                  </a:lnTo>
                  <a:lnTo>
                    <a:pt x="33" y="731"/>
                  </a:lnTo>
                  <a:lnTo>
                    <a:pt x="36" y="722"/>
                  </a:lnTo>
                  <a:lnTo>
                    <a:pt x="38" y="713"/>
                  </a:lnTo>
                  <a:lnTo>
                    <a:pt x="41" y="703"/>
                  </a:lnTo>
                  <a:lnTo>
                    <a:pt x="45" y="693"/>
                  </a:lnTo>
                  <a:lnTo>
                    <a:pt x="47" y="683"/>
                  </a:lnTo>
                  <a:lnTo>
                    <a:pt x="50" y="672"/>
                  </a:lnTo>
                  <a:lnTo>
                    <a:pt x="53" y="668"/>
                  </a:lnTo>
                  <a:lnTo>
                    <a:pt x="54" y="663"/>
                  </a:lnTo>
                  <a:lnTo>
                    <a:pt x="55" y="657"/>
                  </a:lnTo>
                  <a:lnTo>
                    <a:pt x="59" y="652"/>
                  </a:lnTo>
                  <a:lnTo>
                    <a:pt x="59" y="645"/>
                  </a:lnTo>
                  <a:lnTo>
                    <a:pt x="62" y="640"/>
                  </a:lnTo>
                  <a:lnTo>
                    <a:pt x="65" y="633"/>
                  </a:lnTo>
                  <a:lnTo>
                    <a:pt x="65" y="625"/>
                  </a:lnTo>
                  <a:lnTo>
                    <a:pt x="68" y="617"/>
                  </a:lnTo>
                  <a:lnTo>
                    <a:pt x="71" y="609"/>
                  </a:lnTo>
                  <a:lnTo>
                    <a:pt x="74" y="600"/>
                  </a:lnTo>
                  <a:lnTo>
                    <a:pt x="77" y="591"/>
                  </a:lnTo>
                  <a:lnTo>
                    <a:pt x="80" y="583"/>
                  </a:lnTo>
                  <a:lnTo>
                    <a:pt x="82" y="574"/>
                  </a:lnTo>
                  <a:lnTo>
                    <a:pt x="85" y="565"/>
                  </a:lnTo>
                  <a:lnTo>
                    <a:pt x="87" y="556"/>
                  </a:lnTo>
                  <a:lnTo>
                    <a:pt x="92" y="547"/>
                  </a:lnTo>
                  <a:lnTo>
                    <a:pt x="96" y="536"/>
                  </a:lnTo>
                  <a:lnTo>
                    <a:pt x="99" y="526"/>
                  </a:lnTo>
                  <a:lnTo>
                    <a:pt x="102" y="515"/>
                  </a:lnTo>
                  <a:lnTo>
                    <a:pt x="104" y="507"/>
                  </a:lnTo>
                  <a:lnTo>
                    <a:pt x="107" y="499"/>
                  </a:lnTo>
                  <a:lnTo>
                    <a:pt x="111" y="491"/>
                  </a:lnTo>
                  <a:lnTo>
                    <a:pt x="115" y="482"/>
                  </a:lnTo>
                  <a:lnTo>
                    <a:pt x="116" y="473"/>
                  </a:lnTo>
                  <a:lnTo>
                    <a:pt x="118" y="465"/>
                  </a:lnTo>
                  <a:lnTo>
                    <a:pt x="122" y="457"/>
                  </a:lnTo>
                  <a:lnTo>
                    <a:pt x="126" y="449"/>
                  </a:lnTo>
                  <a:lnTo>
                    <a:pt x="128" y="443"/>
                  </a:lnTo>
                  <a:lnTo>
                    <a:pt x="130" y="437"/>
                  </a:lnTo>
                  <a:lnTo>
                    <a:pt x="131" y="431"/>
                  </a:lnTo>
                  <a:lnTo>
                    <a:pt x="133" y="424"/>
                  </a:lnTo>
                  <a:lnTo>
                    <a:pt x="135" y="417"/>
                  </a:lnTo>
                  <a:lnTo>
                    <a:pt x="137" y="411"/>
                  </a:lnTo>
                  <a:lnTo>
                    <a:pt x="140" y="406"/>
                  </a:lnTo>
                  <a:lnTo>
                    <a:pt x="143" y="400"/>
                  </a:lnTo>
                  <a:lnTo>
                    <a:pt x="144" y="391"/>
                  </a:lnTo>
                  <a:lnTo>
                    <a:pt x="147" y="384"/>
                  </a:lnTo>
                  <a:lnTo>
                    <a:pt x="150" y="377"/>
                  </a:lnTo>
                  <a:lnTo>
                    <a:pt x="150" y="368"/>
                  </a:lnTo>
                  <a:lnTo>
                    <a:pt x="154" y="361"/>
                  </a:lnTo>
                  <a:lnTo>
                    <a:pt x="158" y="354"/>
                  </a:lnTo>
                  <a:lnTo>
                    <a:pt x="161" y="345"/>
                  </a:lnTo>
                  <a:lnTo>
                    <a:pt x="165" y="338"/>
                  </a:lnTo>
                  <a:lnTo>
                    <a:pt x="167" y="327"/>
                  </a:lnTo>
                  <a:lnTo>
                    <a:pt x="170" y="316"/>
                  </a:lnTo>
                  <a:lnTo>
                    <a:pt x="174" y="305"/>
                  </a:lnTo>
                  <a:lnTo>
                    <a:pt x="178" y="295"/>
                  </a:lnTo>
                  <a:lnTo>
                    <a:pt x="182" y="286"/>
                  </a:lnTo>
                  <a:lnTo>
                    <a:pt x="186" y="275"/>
                  </a:lnTo>
                  <a:lnTo>
                    <a:pt x="191" y="265"/>
                  </a:lnTo>
                  <a:lnTo>
                    <a:pt x="194" y="255"/>
                  </a:lnTo>
                  <a:lnTo>
                    <a:pt x="196" y="248"/>
                  </a:lnTo>
                  <a:lnTo>
                    <a:pt x="198" y="241"/>
                  </a:lnTo>
                  <a:lnTo>
                    <a:pt x="201" y="234"/>
                  </a:lnTo>
                  <a:lnTo>
                    <a:pt x="205" y="228"/>
                  </a:lnTo>
                  <a:lnTo>
                    <a:pt x="207" y="221"/>
                  </a:lnTo>
                  <a:lnTo>
                    <a:pt x="208" y="214"/>
                  </a:lnTo>
                  <a:lnTo>
                    <a:pt x="210" y="208"/>
                  </a:lnTo>
                  <a:lnTo>
                    <a:pt x="212" y="201"/>
                  </a:lnTo>
                  <a:lnTo>
                    <a:pt x="215" y="195"/>
                  </a:lnTo>
                  <a:lnTo>
                    <a:pt x="217" y="188"/>
                  </a:lnTo>
                  <a:lnTo>
                    <a:pt x="220" y="182"/>
                  </a:lnTo>
                  <a:lnTo>
                    <a:pt x="222" y="174"/>
                  </a:lnTo>
                  <a:lnTo>
                    <a:pt x="223" y="173"/>
                  </a:lnTo>
                  <a:lnTo>
                    <a:pt x="225" y="172"/>
                  </a:lnTo>
                  <a:lnTo>
                    <a:pt x="226" y="171"/>
                  </a:lnTo>
                  <a:lnTo>
                    <a:pt x="227" y="171"/>
                  </a:lnTo>
                  <a:lnTo>
                    <a:pt x="223" y="190"/>
                  </a:lnTo>
                  <a:lnTo>
                    <a:pt x="217" y="209"/>
                  </a:lnTo>
                  <a:lnTo>
                    <a:pt x="211" y="226"/>
                  </a:lnTo>
                  <a:lnTo>
                    <a:pt x="204" y="244"/>
                  </a:lnTo>
                  <a:lnTo>
                    <a:pt x="197" y="261"/>
                  </a:lnTo>
                  <a:lnTo>
                    <a:pt x="191" y="279"/>
                  </a:lnTo>
                  <a:lnTo>
                    <a:pt x="184" y="297"/>
                  </a:lnTo>
                  <a:lnTo>
                    <a:pt x="178" y="315"/>
                  </a:lnTo>
                  <a:lnTo>
                    <a:pt x="181" y="317"/>
                  </a:lnTo>
                  <a:lnTo>
                    <a:pt x="184" y="318"/>
                  </a:lnTo>
                  <a:lnTo>
                    <a:pt x="186" y="316"/>
                  </a:lnTo>
                  <a:lnTo>
                    <a:pt x="189" y="315"/>
                  </a:lnTo>
                  <a:lnTo>
                    <a:pt x="192" y="313"/>
                  </a:lnTo>
                  <a:lnTo>
                    <a:pt x="195" y="312"/>
                  </a:lnTo>
                  <a:lnTo>
                    <a:pt x="197" y="311"/>
                  </a:lnTo>
                  <a:lnTo>
                    <a:pt x="199" y="311"/>
                  </a:lnTo>
                  <a:lnTo>
                    <a:pt x="196" y="318"/>
                  </a:lnTo>
                  <a:lnTo>
                    <a:pt x="193" y="324"/>
                  </a:lnTo>
                  <a:lnTo>
                    <a:pt x="188" y="330"/>
                  </a:lnTo>
                  <a:lnTo>
                    <a:pt x="183" y="336"/>
                  </a:lnTo>
                  <a:lnTo>
                    <a:pt x="178" y="342"/>
                  </a:lnTo>
                  <a:lnTo>
                    <a:pt x="173" y="347"/>
                  </a:lnTo>
                  <a:lnTo>
                    <a:pt x="170" y="354"/>
                  </a:lnTo>
                  <a:lnTo>
                    <a:pt x="167" y="360"/>
                  </a:lnTo>
                  <a:lnTo>
                    <a:pt x="162" y="366"/>
                  </a:lnTo>
                  <a:lnTo>
                    <a:pt x="161" y="373"/>
                  </a:lnTo>
                  <a:lnTo>
                    <a:pt x="161" y="381"/>
                  </a:lnTo>
                  <a:lnTo>
                    <a:pt x="157" y="388"/>
                  </a:lnTo>
                  <a:lnTo>
                    <a:pt x="153" y="395"/>
                  </a:lnTo>
                  <a:lnTo>
                    <a:pt x="152" y="404"/>
                  </a:lnTo>
                  <a:lnTo>
                    <a:pt x="150" y="412"/>
                  </a:lnTo>
                  <a:lnTo>
                    <a:pt x="146" y="420"/>
                  </a:lnTo>
                  <a:lnTo>
                    <a:pt x="145" y="429"/>
                  </a:lnTo>
                  <a:lnTo>
                    <a:pt x="141" y="437"/>
                  </a:lnTo>
                  <a:lnTo>
                    <a:pt x="138" y="445"/>
                  </a:lnTo>
                  <a:lnTo>
                    <a:pt x="137" y="454"/>
                  </a:lnTo>
                  <a:lnTo>
                    <a:pt x="138" y="457"/>
                  </a:lnTo>
                  <a:lnTo>
                    <a:pt x="141" y="458"/>
                  </a:lnTo>
                  <a:lnTo>
                    <a:pt x="145" y="458"/>
                  </a:lnTo>
                  <a:lnTo>
                    <a:pt x="148" y="457"/>
                  </a:lnTo>
                  <a:lnTo>
                    <a:pt x="150" y="462"/>
                  </a:lnTo>
                  <a:lnTo>
                    <a:pt x="149" y="466"/>
                  </a:lnTo>
                  <a:lnTo>
                    <a:pt x="148" y="471"/>
                  </a:lnTo>
                  <a:lnTo>
                    <a:pt x="148" y="476"/>
                  </a:lnTo>
                  <a:lnTo>
                    <a:pt x="145" y="482"/>
                  </a:lnTo>
                  <a:lnTo>
                    <a:pt x="143" y="489"/>
                  </a:lnTo>
                  <a:lnTo>
                    <a:pt x="141" y="495"/>
                  </a:lnTo>
                  <a:lnTo>
                    <a:pt x="135" y="499"/>
                  </a:lnTo>
                  <a:lnTo>
                    <a:pt x="133" y="502"/>
                  </a:lnTo>
                  <a:lnTo>
                    <a:pt x="131" y="505"/>
                  </a:lnTo>
                  <a:lnTo>
                    <a:pt x="128" y="508"/>
                  </a:lnTo>
                  <a:lnTo>
                    <a:pt x="126" y="510"/>
                  </a:lnTo>
                  <a:lnTo>
                    <a:pt x="123" y="513"/>
                  </a:lnTo>
                  <a:lnTo>
                    <a:pt x="121" y="516"/>
                  </a:lnTo>
                  <a:lnTo>
                    <a:pt x="119" y="519"/>
                  </a:lnTo>
                  <a:lnTo>
                    <a:pt x="117" y="521"/>
                  </a:lnTo>
                  <a:lnTo>
                    <a:pt x="116" y="524"/>
                  </a:lnTo>
                  <a:lnTo>
                    <a:pt x="116" y="527"/>
                  </a:lnTo>
                  <a:lnTo>
                    <a:pt x="117" y="530"/>
                  </a:lnTo>
                  <a:lnTo>
                    <a:pt x="118" y="531"/>
                  </a:lnTo>
                  <a:lnTo>
                    <a:pt x="121" y="531"/>
                  </a:lnTo>
                  <a:lnTo>
                    <a:pt x="123" y="532"/>
                  </a:lnTo>
                  <a:lnTo>
                    <a:pt x="126" y="532"/>
                  </a:lnTo>
                  <a:lnTo>
                    <a:pt x="128" y="531"/>
                  </a:lnTo>
                  <a:lnTo>
                    <a:pt x="127" y="534"/>
                  </a:lnTo>
                  <a:lnTo>
                    <a:pt x="126" y="538"/>
                  </a:lnTo>
                  <a:lnTo>
                    <a:pt x="125" y="542"/>
                  </a:lnTo>
                  <a:lnTo>
                    <a:pt x="123" y="545"/>
                  </a:lnTo>
                  <a:lnTo>
                    <a:pt x="122" y="553"/>
                  </a:lnTo>
                  <a:lnTo>
                    <a:pt x="119" y="560"/>
                  </a:lnTo>
                  <a:lnTo>
                    <a:pt x="116" y="566"/>
                  </a:lnTo>
                  <a:lnTo>
                    <a:pt x="113" y="573"/>
                  </a:lnTo>
                  <a:lnTo>
                    <a:pt x="111" y="580"/>
                  </a:lnTo>
                  <a:lnTo>
                    <a:pt x="109" y="588"/>
                  </a:lnTo>
                  <a:lnTo>
                    <a:pt x="106" y="596"/>
                  </a:lnTo>
                  <a:lnTo>
                    <a:pt x="104" y="603"/>
                  </a:lnTo>
                  <a:lnTo>
                    <a:pt x="102" y="610"/>
                  </a:lnTo>
                  <a:lnTo>
                    <a:pt x="99" y="618"/>
                  </a:lnTo>
                  <a:lnTo>
                    <a:pt x="97" y="626"/>
                  </a:lnTo>
                  <a:lnTo>
                    <a:pt x="95" y="634"/>
                  </a:lnTo>
                  <a:lnTo>
                    <a:pt x="92" y="641"/>
                  </a:lnTo>
                  <a:lnTo>
                    <a:pt x="90" y="648"/>
                  </a:lnTo>
                  <a:lnTo>
                    <a:pt x="87" y="656"/>
                  </a:lnTo>
                  <a:lnTo>
                    <a:pt x="85" y="663"/>
                  </a:lnTo>
                  <a:lnTo>
                    <a:pt x="84" y="673"/>
                  </a:lnTo>
                  <a:lnTo>
                    <a:pt x="80" y="682"/>
                  </a:lnTo>
                  <a:lnTo>
                    <a:pt x="76" y="691"/>
                  </a:lnTo>
                  <a:lnTo>
                    <a:pt x="76" y="701"/>
                  </a:lnTo>
                  <a:lnTo>
                    <a:pt x="73" y="706"/>
                  </a:lnTo>
                  <a:lnTo>
                    <a:pt x="72" y="713"/>
                  </a:lnTo>
                  <a:lnTo>
                    <a:pt x="71" y="719"/>
                  </a:lnTo>
                  <a:lnTo>
                    <a:pt x="69" y="724"/>
                  </a:lnTo>
                  <a:lnTo>
                    <a:pt x="67" y="733"/>
                  </a:lnTo>
                  <a:lnTo>
                    <a:pt x="65" y="741"/>
                  </a:lnTo>
                  <a:lnTo>
                    <a:pt x="62" y="749"/>
                  </a:lnTo>
                  <a:lnTo>
                    <a:pt x="59" y="756"/>
                  </a:lnTo>
                  <a:lnTo>
                    <a:pt x="57" y="764"/>
                  </a:lnTo>
                  <a:lnTo>
                    <a:pt x="55" y="772"/>
                  </a:lnTo>
                  <a:lnTo>
                    <a:pt x="53" y="780"/>
                  </a:lnTo>
                  <a:lnTo>
                    <a:pt x="53" y="788"/>
                  </a:lnTo>
                  <a:lnTo>
                    <a:pt x="49" y="801"/>
                  </a:lnTo>
                  <a:lnTo>
                    <a:pt x="45" y="815"/>
                  </a:lnTo>
                  <a:lnTo>
                    <a:pt x="43" y="829"/>
                  </a:lnTo>
                  <a:lnTo>
                    <a:pt x="40" y="842"/>
                  </a:lnTo>
                  <a:lnTo>
                    <a:pt x="42" y="846"/>
                  </a:lnTo>
                  <a:lnTo>
                    <a:pt x="44" y="850"/>
                  </a:lnTo>
                  <a:lnTo>
                    <a:pt x="46" y="853"/>
                  </a:lnTo>
                  <a:lnTo>
                    <a:pt x="51" y="853"/>
                  </a:lnTo>
                  <a:lnTo>
                    <a:pt x="55" y="852"/>
                  </a:lnTo>
                  <a:lnTo>
                    <a:pt x="58" y="849"/>
                  </a:lnTo>
                  <a:lnTo>
                    <a:pt x="60" y="846"/>
                  </a:lnTo>
                  <a:lnTo>
                    <a:pt x="62" y="843"/>
                  </a:lnTo>
                  <a:lnTo>
                    <a:pt x="65" y="839"/>
                  </a:lnTo>
                  <a:lnTo>
                    <a:pt x="66" y="836"/>
                  </a:lnTo>
                  <a:lnTo>
                    <a:pt x="69" y="833"/>
                  </a:lnTo>
                  <a:lnTo>
                    <a:pt x="71" y="830"/>
                  </a:lnTo>
                  <a:lnTo>
                    <a:pt x="71" y="814"/>
                  </a:lnTo>
                  <a:lnTo>
                    <a:pt x="71" y="798"/>
                  </a:lnTo>
                  <a:lnTo>
                    <a:pt x="73" y="783"/>
                  </a:lnTo>
                  <a:lnTo>
                    <a:pt x="76" y="769"/>
                  </a:lnTo>
                  <a:lnTo>
                    <a:pt x="80" y="756"/>
                  </a:lnTo>
                  <a:lnTo>
                    <a:pt x="85" y="743"/>
                  </a:lnTo>
                  <a:lnTo>
                    <a:pt x="89" y="730"/>
                  </a:lnTo>
                  <a:lnTo>
                    <a:pt x="90" y="716"/>
                  </a:lnTo>
                  <a:lnTo>
                    <a:pt x="93" y="703"/>
                  </a:lnTo>
                  <a:lnTo>
                    <a:pt x="96" y="691"/>
                  </a:lnTo>
                  <a:lnTo>
                    <a:pt x="100" y="679"/>
                  </a:lnTo>
                  <a:lnTo>
                    <a:pt x="104" y="666"/>
                  </a:lnTo>
                  <a:lnTo>
                    <a:pt x="109" y="653"/>
                  </a:lnTo>
                  <a:lnTo>
                    <a:pt x="112" y="640"/>
                  </a:lnTo>
                  <a:lnTo>
                    <a:pt x="115" y="628"/>
                  </a:lnTo>
                  <a:lnTo>
                    <a:pt x="118" y="614"/>
                  </a:lnTo>
                  <a:lnTo>
                    <a:pt x="119" y="605"/>
                  </a:lnTo>
                  <a:lnTo>
                    <a:pt x="124" y="597"/>
                  </a:lnTo>
                  <a:lnTo>
                    <a:pt x="128" y="590"/>
                  </a:lnTo>
                  <a:lnTo>
                    <a:pt x="128" y="580"/>
                  </a:lnTo>
                  <a:lnTo>
                    <a:pt x="132" y="570"/>
                  </a:lnTo>
                  <a:lnTo>
                    <a:pt x="135" y="560"/>
                  </a:lnTo>
                  <a:lnTo>
                    <a:pt x="139" y="550"/>
                  </a:lnTo>
                  <a:lnTo>
                    <a:pt x="143" y="540"/>
                  </a:lnTo>
                  <a:lnTo>
                    <a:pt x="148" y="534"/>
                  </a:lnTo>
                  <a:lnTo>
                    <a:pt x="149" y="527"/>
                  </a:lnTo>
                  <a:lnTo>
                    <a:pt x="150" y="520"/>
                  </a:lnTo>
                  <a:lnTo>
                    <a:pt x="154" y="514"/>
                  </a:lnTo>
                  <a:lnTo>
                    <a:pt x="157" y="506"/>
                  </a:lnTo>
                  <a:lnTo>
                    <a:pt x="159" y="498"/>
                  </a:lnTo>
                  <a:lnTo>
                    <a:pt x="161" y="491"/>
                  </a:lnTo>
                  <a:lnTo>
                    <a:pt x="164" y="484"/>
                  </a:lnTo>
                  <a:lnTo>
                    <a:pt x="166" y="475"/>
                  </a:lnTo>
                  <a:lnTo>
                    <a:pt x="168" y="468"/>
                  </a:lnTo>
                  <a:lnTo>
                    <a:pt x="171" y="459"/>
                  </a:lnTo>
                  <a:lnTo>
                    <a:pt x="173" y="451"/>
                  </a:lnTo>
                  <a:lnTo>
                    <a:pt x="177" y="442"/>
                  </a:lnTo>
                  <a:lnTo>
                    <a:pt x="181" y="433"/>
                  </a:lnTo>
                  <a:lnTo>
                    <a:pt x="185" y="424"/>
                  </a:lnTo>
                  <a:lnTo>
                    <a:pt x="188" y="413"/>
                  </a:lnTo>
                  <a:lnTo>
                    <a:pt x="191" y="404"/>
                  </a:lnTo>
                  <a:lnTo>
                    <a:pt x="194" y="394"/>
                  </a:lnTo>
                  <a:lnTo>
                    <a:pt x="196" y="384"/>
                  </a:lnTo>
                  <a:lnTo>
                    <a:pt x="199" y="374"/>
                  </a:lnTo>
                  <a:lnTo>
                    <a:pt x="201" y="366"/>
                  </a:lnTo>
                  <a:lnTo>
                    <a:pt x="203" y="358"/>
                  </a:lnTo>
                  <a:lnTo>
                    <a:pt x="205" y="352"/>
                  </a:lnTo>
                  <a:lnTo>
                    <a:pt x="208" y="345"/>
                  </a:lnTo>
                  <a:lnTo>
                    <a:pt x="211" y="336"/>
                  </a:lnTo>
                  <a:lnTo>
                    <a:pt x="214" y="327"/>
                  </a:lnTo>
                  <a:lnTo>
                    <a:pt x="217" y="317"/>
                  </a:lnTo>
                  <a:lnTo>
                    <a:pt x="219" y="307"/>
                  </a:lnTo>
                  <a:lnTo>
                    <a:pt x="223" y="298"/>
                  </a:lnTo>
                  <a:lnTo>
                    <a:pt x="226" y="289"/>
                  </a:lnTo>
                  <a:lnTo>
                    <a:pt x="230" y="280"/>
                  </a:lnTo>
                  <a:lnTo>
                    <a:pt x="233" y="271"/>
                  </a:lnTo>
                  <a:lnTo>
                    <a:pt x="237" y="265"/>
                  </a:lnTo>
                  <a:lnTo>
                    <a:pt x="239" y="259"/>
                  </a:lnTo>
                  <a:lnTo>
                    <a:pt x="240" y="253"/>
                  </a:lnTo>
                  <a:lnTo>
                    <a:pt x="244" y="248"/>
                  </a:lnTo>
                  <a:lnTo>
                    <a:pt x="246" y="238"/>
                  </a:lnTo>
                  <a:lnTo>
                    <a:pt x="250" y="229"/>
                  </a:lnTo>
                  <a:lnTo>
                    <a:pt x="253" y="220"/>
                  </a:lnTo>
                  <a:lnTo>
                    <a:pt x="258" y="213"/>
                  </a:lnTo>
                  <a:lnTo>
                    <a:pt x="263" y="204"/>
                  </a:lnTo>
                  <a:lnTo>
                    <a:pt x="266" y="195"/>
                  </a:lnTo>
                  <a:lnTo>
                    <a:pt x="270" y="186"/>
                  </a:lnTo>
                  <a:lnTo>
                    <a:pt x="272" y="176"/>
                  </a:lnTo>
                  <a:lnTo>
                    <a:pt x="276" y="171"/>
                  </a:lnTo>
                  <a:lnTo>
                    <a:pt x="276" y="164"/>
                  </a:lnTo>
                  <a:lnTo>
                    <a:pt x="278" y="157"/>
                  </a:lnTo>
                  <a:lnTo>
                    <a:pt x="282" y="152"/>
                  </a:lnTo>
                  <a:lnTo>
                    <a:pt x="285" y="140"/>
                  </a:lnTo>
                  <a:lnTo>
                    <a:pt x="290" y="127"/>
                  </a:lnTo>
                  <a:lnTo>
                    <a:pt x="294" y="115"/>
                  </a:lnTo>
                  <a:lnTo>
                    <a:pt x="299" y="104"/>
                  </a:lnTo>
                  <a:lnTo>
                    <a:pt x="304" y="92"/>
                  </a:lnTo>
                  <a:lnTo>
                    <a:pt x="309" y="80"/>
                  </a:lnTo>
                  <a:lnTo>
                    <a:pt x="314" y="69"/>
                  </a:lnTo>
                  <a:lnTo>
                    <a:pt x="320" y="58"/>
                  </a:lnTo>
                  <a:lnTo>
                    <a:pt x="323" y="59"/>
                  </a:lnTo>
                  <a:lnTo>
                    <a:pt x="326" y="63"/>
                  </a:lnTo>
                  <a:lnTo>
                    <a:pt x="328" y="65"/>
                  </a:lnTo>
                  <a:lnTo>
                    <a:pt x="332" y="63"/>
                  </a:lnTo>
                  <a:lnTo>
                    <a:pt x="338" y="67"/>
                  </a:lnTo>
                  <a:lnTo>
                    <a:pt x="344" y="68"/>
                  </a:lnTo>
                  <a:lnTo>
                    <a:pt x="350" y="67"/>
                  </a:lnTo>
                  <a:lnTo>
                    <a:pt x="355" y="66"/>
                  </a:lnTo>
                  <a:lnTo>
                    <a:pt x="360" y="63"/>
                  </a:lnTo>
                  <a:lnTo>
                    <a:pt x="366" y="62"/>
                  </a:lnTo>
                  <a:lnTo>
                    <a:pt x="372" y="62"/>
                  </a:lnTo>
                  <a:lnTo>
                    <a:pt x="378" y="63"/>
                  </a:lnTo>
                  <a:lnTo>
                    <a:pt x="382" y="67"/>
                  </a:lnTo>
                  <a:lnTo>
                    <a:pt x="386" y="70"/>
                  </a:lnTo>
                  <a:lnTo>
                    <a:pt x="388" y="74"/>
                  </a:lnTo>
                  <a:lnTo>
                    <a:pt x="389" y="79"/>
                  </a:lnTo>
                  <a:lnTo>
                    <a:pt x="386" y="82"/>
                  </a:lnTo>
                  <a:lnTo>
                    <a:pt x="383" y="85"/>
                  </a:lnTo>
                  <a:lnTo>
                    <a:pt x="380" y="88"/>
                  </a:lnTo>
                  <a:lnTo>
                    <a:pt x="377" y="92"/>
                  </a:lnTo>
                  <a:lnTo>
                    <a:pt x="374" y="95"/>
                  </a:lnTo>
                  <a:lnTo>
                    <a:pt x="371" y="97"/>
                  </a:lnTo>
                  <a:lnTo>
                    <a:pt x="367" y="99"/>
                  </a:lnTo>
                  <a:lnTo>
                    <a:pt x="363" y="102"/>
                  </a:lnTo>
                  <a:lnTo>
                    <a:pt x="359" y="104"/>
                  </a:lnTo>
                  <a:lnTo>
                    <a:pt x="356" y="107"/>
                  </a:lnTo>
                  <a:lnTo>
                    <a:pt x="353" y="109"/>
                  </a:lnTo>
                  <a:lnTo>
                    <a:pt x="351" y="113"/>
                  </a:lnTo>
                  <a:lnTo>
                    <a:pt x="347" y="115"/>
                  </a:lnTo>
                  <a:lnTo>
                    <a:pt x="343" y="118"/>
                  </a:lnTo>
                  <a:lnTo>
                    <a:pt x="341" y="122"/>
                  </a:lnTo>
                  <a:lnTo>
                    <a:pt x="339" y="126"/>
                  </a:lnTo>
                  <a:lnTo>
                    <a:pt x="336" y="126"/>
                  </a:lnTo>
                  <a:lnTo>
                    <a:pt x="335" y="127"/>
                  </a:lnTo>
                  <a:lnTo>
                    <a:pt x="334" y="130"/>
                  </a:lnTo>
                  <a:lnTo>
                    <a:pt x="334" y="132"/>
                  </a:lnTo>
                  <a:lnTo>
                    <a:pt x="327" y="138"/>
                  </a:lnTo>
                  <a:lnTo>
                    <a:pt x="326" y="145"/>
                  </a:lnTo>
                  <a:lnTo>
                    <a:pt x="327" y="153"/>
                  </a:lnTo>
                  <a:lnTo>
                    <a:pt x="329" y="162"/>
                  </a:lnTo>
                  <a:lnTo>
                    <a:pt x="331" y="163"/>
                  </a:lnTo>
                  <a:lnTo>
                    <a:pt x="333" y="164"/>
                  </a:lnTo>
                  <a:lnTo>
                    <a:pt x="335" y="165"/>
                  </a:lnTo>
                  <a:lnTo>
                    <a:pt x="337" y="165"/>
                  </a:lnTo>
                  <a:lnTo>
                    <a:pt x="339" y="165"/>
                  </a:lnTo>
                  <a:lnTo>
                    <a:pt x="342" y="166"/>
                  </a:lnTo>
                  <a:lnTo>
                    <a:pt x="343" y="167"/>
                  </a:lnTo>
                  <a:lnTo>
                    <a:pt x="345" y="168"/>
                  </a:lnTo>
                  <a:lnTo>
                    <a:pt x="351" y="167"/>
                  </a:lnTo>
                  <a:lnTo>
                    <a:pt x="355" y="165"/>
                  </a:lnTo>
                  <a:lnTo>
                    <a:pt x="359" y="163"/>
                  </a:lnTo>
                  <a:lnTo>
                    <a:pt x="363" y="160"/>
                  </a:lnTo>
                  <a:lnTo>
                    <a:pt x="368" y="156"/>
                  </a:lnTo>
                  <a:lnTo>
                    <a:pt x="371" y="153"/>
                  </a:lnTo>
                  <a:lnTo>
                    <a:pt x="375" y="149"/>
                  </a:lnTo>
                  <a:lnTo>
                    <a:pt x="380" y="146"/>
                  </a:lnTo>
                  <a:lnTo>
                    <a:pt x="385" y="144"/>
                  </a:lnTo>
                  <a:lnTo>
                    <a:pt x="390" y="142"/>
                  </a:lnTo>
                  <a:lnTo>
                    <a:pt x="395" y="139"/>
                  </a:lnTo>
                  <a:lnTo>
                    <a:pt x="400" y="136"/>
                  </a:lnTo>
                  <a:lnTo>
                    <a:pt x="406" y="135"/>
                  </a:lnTo>
                  <a:lnTo>
                    <a:pt x="412" y="133"/>
                  </a:lnTo>
                  <a:lnTo>
                    <a:pt x="417" y="133"/>
                  </a:lnTo>
                  <a:lnTo>
                    <a:pt x="422" y="135"/>
                  </a:lnTo>
                  <a:lnTo>
                    <a:pt x="425" y="137"/>
                  </a:lnTo>
                  <a:lnTo>
                    <a:pt x="428" y="140"/>
                  </a:lnTo>
                  <a:lnTo>
                    <a:pt x="429" y="142"/>
                  </a:lnTo>
                  <a:lnTo>
                    <a:pt x="432" y="144"/>
                  </a:lnTo>
                  <a:lnTo>
                    <a:pt x="434" y="146"/>
                  </a:lnTo>
                  <a:lnTo>
                    <a:pt x="435" y="149"/>
                  </a:lnTo>
                  <a:lnTo>
                    <a:pt x="436" y="153"/>
                  </a:lnTo>
                  <a:lnTo>
                    <a:pt x="435" y="157"/>
                  </a:lnTo>
                  <a:lnTo>
                    <a:pt x="431" y="162"/>
                  </a:lnTo>
                  <a:lnTo>
                    <a:pt x="428" y="168"/>
                  </a:lnTo>
                  <a:lnTo>
                    <a:pt x="424" y="173"/>
                  </a:lnTo>
                  <a:lnTo>
                    <a:pt x="419" y="179"/>
                  </a:lnTo>
                  <a:lnTo>
                    <a:pt x="415" y="185"/>
                  </a:lnTo>
                  <a:lnTo>
                    <a:pt x="412" y="192"/>
                  </a:lnTo>
                  <a:lnTo>
                    <a:pt x="409" y="198"/>
                  </a:lnTo>
                  <a:lnTo>
                    <a:pt x="408" y="205"/>
                  </a:lnTo>
                  <a:lnTo>
                    <a:pt x="409" y="212"/>
                  </a:lnTo>
                  <a:lnTo>
                    <a:pt x="411" y="218"/>
                  </a:lnTo>
                  <a:lnTo>
                    <a:pt x="414" y="224"/>
                  </a:lnTo>
                  <a:lnTo>
                    <a:pt x="419" y="228"/>
                  </a:lnTo>
                  <a:lnTo>
                    <a:pt x="423" y="226"/>
                  </a:lnTo>
                  <a:lnTo>
                    <a:pt x="426" y="226"/>
                  </a:lnTo>
                  <a:lnTo>
                    <a:pt x="429" y="227"/>
                  </a:lnTo>
                  <a:lnTo>
                    <a:pt x="432" y="229"/>
                  </a:lnTo>
                  <a:lnTo>
                    <a:pt x="436" y="231"/>
                  </a:lnTo>
                  <a:lnTo>
                    <a:pt x="439" y="232"/>
                  </a:lnTo>
                  <a:lnTo>
                    <a:pt x="444" y="232"/>
                  </a:lnTo>
                  <a:lnTo>
                    <a:pt x="448" y="230"/>
                  </a:lnTo>
                  <a:lnTo>
                    <a:pt x="451" y="227"/>
                  </a:lnTo>
                  <a:lnTo>
                    <a:pt x="454" y="225"/>
                  </a:lnTo>
                  <a:lnTo>
                    <a:pt x="456" y="223"/>
                  </a:lnTo>
                  <a:lnTo>
                    <a:pt x="455" y="219"/>
                  </a:lnTo>
                  <a:lnTo>
                    <a:pt x="452" y="213"/>
                  </a:lnTo>
                  <a:lnTo>
                    <a:pt x="450" y="206"/>
                  </a:lnTo>
                  <a:lnTo>
                    <a:pt x="448" y="200"/>
                  </a:lnTo>
                  <a:lnTo>
                    <a:pt x="441" y="198"/>
                  </a:lnTo>
                  <a:lnTo>
                    <a:pt x="439" y="192"/>
                  </a:lnTo>
                  <a:lnTo>
                    <a:pt x="438" y="185"/>
                  </a:lnTo>
                  <a:lnTo>
                    <a:pt x="437" y="179"/>
                  </a:lnTo>
                  <a:lnTo>
                    <a:pt x="438" y="173"/>
                  </a:lnTo>
                  <a:lnTo>
                    <a:pt x="439" y="168"/>
                  </a:lnTo>
                  <a:lnTo>
                    <a:pt x="441" y="165"/>
                  </a:lnTo>
                  <a:lnTo>
                    <a:pt x="445" y="163"/>
                  </a:lnTo>
                  <a:lnTo>
                    <a:pt x="449" y="160"/>
                  </a:lnTo>
                  <a:lnTo>
                    <a:pt x="451" y="158"/>
                  </a:lnTo>
                  <a:lnTo>
                    <a:pt x="453" y="155"/>
                  </a:lnTo>
                  <a:lnTo>
                    <a:pt x="455" y="153"/>
                  </a:lnTo>
                  <a:lnTo>
                    <a:pt x="457" y="151"/>
                  </a:lnTo>
                  <a:lnTo>
                    <a:pt x="459" y="148"/>
                  </a:lnTo>
                  <a:lnTo>
                    <a:pt x="461" y="145"/>
                  </a:lnTo>
                  <a:lnTo>
                    <a:pt x="464" y="143"/>
                  </a:lnTo>
                  <a:lnTo>
                    <a:pt x="466" y="141"/>
                  </a:lnTo>
                  <a:lnTo>
                    <a:pt x="467" y="136"/>
                  </a:lnTo>
                  <a:lnTo>
                    <a:pt x="468" y="132"/>
                  </a:lnTo>
                  <a:lnTo>
                    <a:pt x="467" y="127"/>
                  </a:lnTo>
                  <a:lnTo>
                    <a:pt x="465" y="122"/>
                  </a:lnTo>
                  <a:lnTo>
                    <a:pt x="462" y="120"/>
                  </a:lnTo>
                  <a:lnTo>
                    <a:pt x="458" y="119"/>
                  </a:lnTo>
                  <a:lnTo>
                    <a:pt x="455" y="116"/>
                  </a:lnTo>
                  <a:lnTo>
                    <a:pt x="452" y="115"/>
                  </a:lnTo>
                  <a:lnTo>
                    <a:pt x="448" y="113"/>
                  </a:lnTo>
                  <a:lnTo>
                    <a:pt x="444" y="112"/>
                  </a:lnTo>
                  <a:lnTo>
                    <a:pt x="440" y="111"/>
                  </a:lnTo>
                  <a:lnTo>
                    <a:pt x="435" y="112"/>
                  </a:lnTo>
                  <a:lnTo>
                    <a:pt x="426" y="112"/>
                  </a:lnTo>
                  <a:lnTo>
                    <a:pt x="416" y="115"/>
                  </a:lnTo>
                  <a:lnTo>
                    <a:pt x="408" y="120"/>
                  </a:lnTo>
                  <a:lnTo>
                    <a:pt x="399" y="125"/>
                  </a:lnTo>
                  <a:lnTo>
                    <a:pt x="391" y="130"/>
                  </a:lnTo>
                  <a:lnTo>
                    <a:pt x="382" y="135"/>
                  </a:lnTo>
                  <a:lnTo>
                    <a:pt x="374" y="138"/>
                  </a:lnTo>
                  <a:lnTo>
                    <a:pt x="364" y="140"/>
                  </a:lnTo>
                  <a:lnTo>
                    <a:pt x="359" y="138"/>
                  </a:lnTo>
                  <a:lnTo>
                    <a:pt x="355" y="133"/>
                  </a:lnTo>
                  <a:lnTo>
                    <a:pt x="354" y="128"/>
                  </a:lnTo>
                  <a:lnTo>
                    <a:pt x="354" y="122"/>
                  </a:lnTo>
                  <a:lnTo>
                    <a:pt x="356" y="119"/>
                  </a:lnTo>
                  <a:lnTo>
                    <a:pt x="359" y="116"/>
                  </a:lnTo>
                  <a:lnTo>
                    <a:pt x="362" y="115"/>
                  </a:lnTo>
                  <a:lnTo>
                    <a:pt x="366" y="113"/>
                  </a:lnTo>
                  <a:lnTo>
                    <a:pt x="372" y="108"/>
                  </a:lnTo>
                  <a:lnTo>
                    <a:pt x="377" y="104"/>
                  </a:lnTo>
                  <a:lnTo>
                    <a:pt x="383" y="99"/>
                  </a:lnTo>
                  <a:lnTo>
                    <a:pt x="389" y="94"/>
                  </a:lnTo>
                  <a:lnTo>
                    <a:pt x="395" y="89"/>
                  </a:lnTo>
                  <a:lnTo>
                    <a:pt x="400" y="85"/>
                  </a:lnTo>
                  <a:lnTo>
                    <a:pt x="406" y="80"/>
                  </a:lnTo>
                  <a:lnTo>
                    <a:pt x="412" y="75"/>
                  </a:lnTo>
                  <a:lnTo>
                    <a:pt x="413" y="71"/>
                  </a:lnTo>
                  <a:lnTo>
                    <a:pt x="415" y="67"/>
                  </a:lnTo>
                  <a:lnTo>
                    <a:pt x="418" y="63"/>
                  </a:lnTo>
                  <a:lnTo>
                    <a:pt x="420" y="59"/>
                  </a:lnTo>
                  <a:lnTo>
                    <a:pt x="422" y="54"/>
                  </a:lnTo>
                  <a:lnTo>
                    <a:pt x="422" y="50"/>
                  </a:lnTo>
                  <a:lnTo>
                    <a:pt x="420" y="47"/>
                  </a:lnTo>
                  <a:lnTo>
                    <a:pt x="416" y="43"/>
                  </a:lnTo>
                  <a:lnTo>
                    <a:pt x="411" y="38"/>
                  </a:lnTo>
                  <a:lnTo>
                    <a:pt x="406" y="36"/>
                  </a:lnTo>
                  <a:lnTo>
                    <a:pt x="400" y="35"/>
                  </a:lnTo>
                  <a:lnTo>
                    <a:pt x="394" y="35"/>
                  </a:lnTo>
                  <a:lnTo>
                    <a:pt x="387" y="36"/>
                  </a:lnTo>
                  <a:lnTo>
                    <a:pt x="380" y="38"/>
                  </a:lnTo>
                  <a:lnTo>
                    <a:pt x="374" y="39"/>
                  </a:lnTo>
                  <a:lnTo>
                    <a:pt x="368" y="40"/>
                  </a:lnTo>
                  <a:lnTo>
                    <a:pt x="365" y="40"/>
                  </a:lnTo>
                  <a:lnTo>
                    <a:pt x="363" y="39"/>
                  </a:lnTo>
                  <a:lnTo>
                    <a:pt x="360" y="38"/>
                  </a:lnTo>
                  <a:lnTo>
                    <a:pt x="358" y="36"/>
                  </a:lnTo>
                  <a:lnTo>
                    <a:pt x="355" y="36"/>
                  </a:lnTo>
                  <a:lnTo>
                    <a:pt x="353" y="33"/>
                  </a:lnTo>
                  <a:lnTo>
                    <a:pt x="352" y="31"/>
                  </a:lnTo>
                  <a:lnTo>
                    <a:pt x="351" y="28"/>
                  </a:lnTo>
                  <a:lnTo>
                    <a:pt x="351" y="24"/>
                  </a:lnTo>
                  <a:lnTo>
                    <a:pt x="351" y="21"/>
                  </a:lnTo>
                  <a:lnTo>
                    <a:pt x="354" y="19"/>
                  </a:lnTo>
                  <a:lnTo>
                    <a:pt x="357" y="18"/>
                  </a:lnTo>
                  <a:lnTo>
                    <a:pt x="360" y="16"/>
                  </a:lnTo>
                  <a:lnTo>
                    <a:pt x="363" y="14"/>
                  </a:lnTo>
                  <a:lnTo>
                    <a:pt x="366" y="11"/>
                  </a:lnTo>
                  <a:lnTo>
                    <a:pt x="368" y="7"/>
                  </a:lnTo>
                  <a:lnTo>
                    <a:pt x="370" y="6"/>
                  </a:lnTo>
                  <a:lnTo>
                    <a:pt x="371" y="3"/>
                  </a:lnTo>
                  <a:lnTo>
                    <a:pt x="373" y="1"/>
                  </a:lnTo>
                  <a:lnTo>
                    <a:pt x="374" y="0"/>
                  </a:lnTo>
                  <a:lnTo>
                    <a:pt x="358" y="0"/>
                  </a:lnTo>
                  <a:lnTo>
                    <a:pt x="357" y="2"/>
                  </a:lnTo>
                  <a:lnTo>
                    <a:pt x="355" y="6"/>
                  </a:lnTo>
                  <a:lnTo>
                    <a:pt x="351" y="9"/>
                  </a:lnTo>
                  <a:lnTo>
                    <a:pt x="347" y="13"/>
                  </a:lnTo>
                  <a:lnTo>
                    <a:pt x="343" y="16"/>
                  </a:lnTo>
                  <a:lnTo>
                    <a:pt x="339" y="20"/>
                  </a:lnTo>
                  <a:lnTo>
                    <a:pt x="334" y="25"/>
                  </a:lnTo>
                  <a:lnTo>
                    <a:pt x="333" y="20"/>
                  </a:lnTo>
                  <a:lnTo>
                    <a:pt x="333" y="14"/>
                  </a:lnTo>
                  <a:lnTo>
                    <a:pt x="336" y="9"/>
                  </a:lnTo>
                  <a:lnTo>
                    <a:pt x="339" y="4"/>
                  </a:lnTo>
                  <a:lnTo>
                    <a:pt x="339" y="0"/>
                  </a:lnTo>
                  <a:lnTo>
                    <a:pt x="290" y="0"/>
                  </a:lnTo>
                  <a:lnTo>
                    <a:pt x="289" y="2"/>
                  </a:lnTo>
                  <a:lnTo>
                    <a:pt x="288" y="2"/>
                  </a:lnTo>
                  <a:lnTo>
                    <a:pt x="288" y="1"/>
                  </a:lnTo>
                  <a:lnTo>
                    <a:pt x="289" y="0"/>
                  </a:lnTo>
                  <a:lnTo>
                    <a:pt x="275" y="0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347" name="Freeform 346"/>
            <p:cNvSpPr>
              <a:spLocks/>
            </p:cNvSpPr>
            <p:nvPr/>
          </p:nvSpPr>
          <p:spPr bwMode="auto">
            <a:xfrm>
              <a:off x="4404" y="2459"/>
              <a:ext cx="26" cy="20"/>
            </a:xfrm>
            <a:custGeom>
              <a:avLst/>
              <a:gdLst/>
              <a:ahLst/>
              <a:cxnLst>
                <a:cxn ang="0">
                  <a:pos x="24" y="6"/>
                </a:cxn>
                <a:cxn ang="0">
                  <a:pos x="23" y="8"/>
                </a:cxn>
                <a:cxn ang="0">
                  <a:pos x="20" y="11"/>
                </a:cxn>
                <a:cxn ang="0">
                  <a:pos x="18" y="12"/>
                </a:cxn>
                <a:cxn ang="0">
                  <a:pos x="15" y="14"/>
                </a:cxn>
                <a:cxn ang="0">
                  <a:pos x="12" y="14"/>
                </a:cxn>
                <a:cxn ang="0">
                  <a:pos x="8" y="15"/>
                </a:cxn>
                <a:cxn ang="0">
                  <a:pos x="5" y="17"/>
                </a:cxn>
                <a:cxn ang="0">
                  <a:pos x="2" y="19"/>
                </a:cxn>
                <a:cxn ang="0">
                  <a:pos x="0" y="16"/>
                </a:cxn>
                <a:cxn ang="0">
                  <a:pos x="0" y="14"/>
                </a:cxn>
                <a:cxn ang="0">
                  <a:pos x="2" y="12"/>
                </a:cxn>
                <a:cxn ang="0">
                  <a:pos x="3" y="10"/>
                </a:cxn>
                <a:cxn ang="0">
                  <a:pos x="6" y="9"/>
                </a:cxn>
                <a:cxn ang="0">
                  <a:pos x="8" y="8"/>
                </a:cxn>
                <a:cxn ang="0">
                  <a:pos x="10" y="6"/>
                </a:cxn>
                <a:cxn ang="0">
                  <a:pos x="12" y="5"/>
                </a:cxn>
                <a:cxn ang="0">
                  <a:pos x="14" y="4"/>
                </a:cxn>
                <a:cxn ang="0">
                  <a:pos x="15" y="2"/>
                </a:cxn>
                <a:cxn ang="0">
                  <a:pos x="18" y="2"/>
                </a:cxn>
                <a:cxn ang="0">
                  <a:pos x="20" y="0"/>
                </a:cxn>
                <a:cxn ang="0">
                  <a:pos x="23" y="0"/>
                </a:cxn>
                <a:cxn ang="0">
                  <a:pos x="24" y="0"/>
                </a:cxn>
                <a:cxn ang="0">
                  <a:pos x="25" y="2"/>
                </a:cxn>
                <a:cxn ang="0">
                  <a:pos x="24" y="6"/>
                </a:cxn>
              </a:cxnLst>
              <a:rect l="0" t="0" r="r" b="b"/>
              <a:pathLst>
                <a:path w="26" h="20">
                  <a:moveTo>
                    <a:pt x="24" y="6"/>
                  </a:moveTo>
                  <a:lnTo>
                    <a:pt x="23" y="8"/>
                  </a:lnTo>
                  <a:lnTo>
                    <a:pt x="20" y="11"/>
                  </a:lnTo>
                  <a:lnTo>
                    <a:pt x="18" y="12"/>
                  </a:lnTo>
                  <a:lnTo>
                    <a:pt x="15" y="14"/>
                  </a:lnTo>
                  <a:lnTo>
                    <a:pt x="12" y="14"/>
                  </a:lnTo>
                  <a:lnTo>
                    <a:pt x="8" y="15"/>
                  </a:lnTo>
                  <a:lnTo>
                    <a:pt x="5" y="17"/>
                  </a:lnTo>
                  <a:lnTo>
                    <a:pt x="2" y="19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2" y="12"/>
                  </a:lnTo>
                  <a:lnTo>
                    <a:pt x="3" y="10"/>
                  </a:lnTo>
                  <a:lnTo>
                    <a:pt x="6" y="9"/>
                  </a:lnTo>
                  <a:lnTo>
                    <a:pt x="8" y="8"/>
                  </a:lnTo>
                  <a:lnTo>
                    <a:pt x="10" y="6"/>
                  </a:lnTo>
                  <a:lnTo>
                    <a:pt x="12" y="5"/>
                  </a:lnTo>
                  <a:lnTo>
                    <a:pt x="14" y="4"/>
                  </a:lnTo>
                  <a:lnTo>
                    <a:pt x="15" y="2"/>
                  </a:lnTo>
                  <a:lnTo>
                    <a:pt x="18" y="2"/>
                  </a:lnTo>
                  <a:lnTo>
                    <a:pt x="20" y="0"/>
                  </a:lnTo>
                  <a:lnTo>
                    <a:pt x="23" y="0"/>
                  </a:lnTo>
                  <a:lnTo>
                    <a:pt x="24" y="0"/>
                  </a:lnTo>
                  <a:lnTo>
                    <a:pt x="25" y="2"/>
                  </a:lnTo>
                  <a:lnTo>
                    <a:pt x="24" y="6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348" name="Freeform 347"/>
            <p:cNvSpPr>
              <a:spLocks/>
            </p:cNvSpPr>
            <p:nvPr/>
          </p:nvSpPr>
          <p:spPr bwMode="auto">
            <a:xfrm>
              <a:off x="4257" y="2504"/>
              <a:ext cx="545" cy="162"/>
            </a:xfrm>
            <a:custGeom>
              <a:avLst/>
              <a:gdLst/>
              <a:ahLst/>
              <a:cxnLst>
                <a:cxn ang="0">
                  <a:pos x="484" y="35"/>
                </a:cxn>
                <a:cxn ang="0">
                  <a:pos x="458" y="66"/>
                </a:cxn>
                <a:cxn ang="0">
                  <a:pos x="487" y="74"/>
                </a:cxn>
                <a:cxn ang="0">
                  <a:pos x="525" y="80"/>
                </a:cxn>
                <a:cxn ang="0">
                  <a:pos x="544" y="108"/>
                </a:cxn>
                <a:cxn ang="0">
                  <a:pos x="531" y="137"/>
                </a:cxn>
                <a:cxn ang="0">
                  <a:pos x="511" y="161"/>
                </a:cxn>
                <a:cxn ang="0">
                  <a:pos x="516" y="128"/>
                </a:cxn>
                <a:cxn ang="0">
                  <a:pos x="470" y="106"/>
                </a:cxn>
                <a:cxn ang="0">
                  <a:pos x="431" y="106"/>
                </a:cxn>
                <a:cxn ang="0">
                  <a:pos x="420" y="94"/>
                </a:cxn>
                <a:cxn ang="0">
                  <a:pos x="438" y="72"/>
                </a:cxn>
                <a:cxn ang="0">
                  <a:pos x="452" y="58"/>
                </a:cxn>
                <a:cxn ang="0">
                  <a:pos x="458" y="43"/>
                </a:cxn>
                <a:cxn ang="0">
                  <a:pos x="442" y="38"/>
                </a:cxn>
                <a:cxn ang="0">
                  <a:pos x="431" y="33"/>
                </a:cxn>
                <a:cxn ang="0">
                  <a:pos x="409" y="32"/>
                </a:cxn>
                <a:cxn ang="0">
                  <a:pos x="386" y="46"/>
                </a:cxn>
                <a:cxn ang="0">
                  <a:pos x="356" y="64"/>
                </a:cxn>
                <a:cxn ang="0">
                  <a:pos x="319" y="80"/>
                </a:cxn>
                <a:cxn ang="0">
                  <a:pos x="316" y="62"/>
                </a:cxn>
                <a:cxn ang="0">
                  <a:pos x="289" y="55"/>
                </a:cxn>
                <a:cxn ang="0">
                  <a:pos x="247" y="89"/>
                </a:cxn>
                <a:cxn ang="0">
                  <a:pos x="233" y="102"/>
                </a:cxn>
                <a:cxn ang="0">
                  <a:pos x="220" y="129"/>
                </a:cxn>
                <a:cxn ang="0">
                  <a:pos x="205" y="138"/>
                </a:cxn>
                <a:cxn ang="0">
                  <a:pos x="214" y="114"/>
                </a:cxn>
                <a:cxn ang="0">
                  <a:pos x="209" y="97"/>
                </a:cxn>
                <a:cxn ang="0">
                  <a:pos x="192" y="82"/>
                </a:cxn>
                <a:cxn ang="0">
                  <a:pos x="167" y="61"/>
                </a:cxn>
                <a:cxn ang="0">
                  <a:pos x="138" y="74"/>
                </a:cxn>
                <a:cxn ang="0">
                  <a:pos x="110" y="89"/>
                </a:cxn>
                <a:cxn ang="0">
                  <a:pos x="92" y="84"/>
                </a:cxn>
                <a:cxn ang="0">
                  <a:pos x="88" y="62"/>
                </a:cxn>
                <a:cxn ang="0">
                  <a:pos x="74" y="44"/>
                </a:cxn>
                <a:cxn ang="0">
                  <a:pos x="58" y="37"/>
                </a:cxn>
                <a:cxn ang="0">
                  <a:pos x="34" y="39"/>
                </a:cxn>
                <a:cxn ang="0">
                  <a:pos x="12" y="42"/>
                </a:cxn>
                <a:cxn ang="0">
                  <a:pos x="3" y="35"/>
                </a:cxn>
                <a:cxn ang="0">
                  <a:pos x="29" y="17"/>
                </a:cxn>
                <a:cxn ang="0">
                  <a:pos x="68" y="9"/>
                </a:cxn>
                <a:cxn ang="0">
                  <a:pos x="107" y="14"/>
                </a:cxn>
                <a:cxn ang="0">
                  <a:pos x="121" y="21"/>
                </a:cxn>
                <a:cxn ang="0">
                  <a:pos x="123" y="57"/>
                </a:cxn>
                <a:cxn ang="0">
                  <a:pos x="145" y="51"/>
                </a:cxn>
                <a:cxn ang="0">
                  <a:pos x="165" y="38"/>
                </a:cxn>
                <a:cxn ang="0">
                  <a:pos x="190" y="31"/>
                </a:cxn>
                <a:cxn ang="0">
                  <a:pos x="210" y="34"/>
                </a:cxn>
                <a:cxn ang="0">
                  <a:pos x="222" y="62"/>
                </a:cxn>
                <a:cxn ang="0">
                  <a:pos x="243" y="72"/>
                </a:cxn>
                <a:cxn ang="0">
                  <a:pos x="263" y="56"/>
                </a:cxn>
                <a:cxn ang="0">
                  <a:pos x="286" y="37"/>
                </a:cxn>
                <a:cxn ang="0">
                  <a:pos x="310" y="19"/>
                </a:cxn>
                <a:cxn ang="0">
                  <a:pos x="339" y="11"/>
                </a:cxn>
                <a:cxn ang="0">
                  <a:pos x="350" y="43"/>
                </a:cxn>
                <a:cxn ang="0">
                  <a:pos x="379" y="29"/>
                </a:cxn>
                <a:cxn ang="0">
                  <a:pos x="425" y="4"/>
                </a:cxn>
                <a:cxn ang="0">
                  <a:pos x="469" y="6"/>
                </a:cxn>
              </a:cxnLst>
              <a:rect l="0" t="0" r="r" b="b"/>
              <a:pathLst>
                <a:path w="545" h="162">
                  <a:moveTo>
                    <a:pt x="490" y="17"/>
                  </a:moveTo>
                  <a:lnTo>
                    <a:pt x="493" y="20"/>
                  </a:lnTo>
                  <a:lnTo>
                    <a:pt x="491" y="23"/>
                  </a:lnTo>
                  <a:lnTo>
                    <a:pt x="489" y="26"/>
                  </a:lnTo>
                  <a:lnTo>
                    <a:pt x="487" y="29"/>
                  </a:lnTo>
                  <a:lnTo>
                    <a:pt x="484" y="35"/>
                  </a:lnTo>
                  <a:lnTo>
                    <a:pt x="479" y="40"/>
                  </a:lnTo>
                  <a:lnTo>
                    <a:pt x="475" y="45"/>
                  </a:lnTo>
                  <a:lnTo>
                    <a:pt x="471" y="50"/>
                  </a:lnTo>
                  <a:lnTo>
                    <a:pt x="466" y="55"/>
                  </a:lnTo>
                  <a:lnTo>
                    <a:pt x="462" y="60"/>
                  </a:lnTo>
                  <a:lnTo>
                    <a:pt x="458" y="66"/>
                  </a:lnTo>
                  <a:lnTo>
                    <a:pt x="454" y="71"/>
                  </a:lnTo>
                  <a:lnTo>
                    <a:pt x="460" y="72"/>
                  </a:lnTo>
                  <a:lnTo>
                    <a:pt x="467" y="73"/>
                  </a:lnTo>
                  <a:lnTo>
                    <a:pt x="473" y="74"/>
                  </a:lnTo>
                  <a:lnTo>
                    <a:pt x="480" y="74"/>
                  </a:lnTo>
                  <a:lnTo>
                    <a:pt x="487" y="74"/>
                  </a:lnTo>
                  <a:lnTo>
                    <a:pt x="494" y="74"/>
                  </a:lnTo>
                  <a:lnTo>
                    <a:pt x="499" y="74"/>
                  </a:lnTo>
                  <a:lnTo>
                    <a:pt x="506" y="74"/>
                  </a:lnTo>
                  <a:lnTo>
                    <a:pt x="511" y="77"/>
                  </a:lnTo>
                  <a:lnTo>
                    <a:pt x="518" y="78"/>
                  </a:lnTo>
                  <a:lnTo>
                    <a:pt x="525" y="80"/>
                  </a:lnTo>
                  <a:lnTo>
                    <a:pt x="531" y="82"/>
                  </a:lnTo>
                  <a:lnTo>
                    <a:pt x="537" y="84"/>
                  </a:lnTo>
                  <a:lnTo>
                    <a:pt x="542" y="88"/>
                  </a:lnTo>
                  <a:lnTo>
                    <a:pt x="544" y="94"/>
                  </a:lnTo>
                  <a:lnTo>
                    <a:pt x="544" y="101"/>
                  </a:lnTo>
                  <a:lnTo>
                    <a:pt x="544" y="108"/>
                  </a:lnTo>
                  <a:lnTo>
                    <a:pt x="542" y="114"/>
                  </a:lnTo>
                  <a:lnTo>
                    <a:pt x="538" y="119"/>
                  </a:lnTo>
                  <a:lnTo>
                    <a:pt x="537" y="125"/>
                  </a:lnTo>
                  <a:lnTo>
                    <a:pt x="534" y="128"/>
                  </a:lnTo>
                  <a:lnTo>
                    <a:pt x="532" y="133"/>
                  </a:lnTo>
                  <a:lnTo>
                    <a:pt x="531" y="137"/>
                  </a:lnTo>
                  <a:lnTo>
                    <a:pt x="527" y="141"/>
                  </a:lnTo>
                  <a:lnTo>
                    <a:pt x="525" y="146"/>
                  </a:lnTo>
                  <a:lnTo>
                    <a:pt x="522" y="150"/>
                  </a:lnTo>
                  <a:lnTo>
                    <a:pt x="517" y="155"/>
                  </a:lnTo>
                  <a:lnTo>
                    <a:pt x="514" y="159"/>
                  </a:lnTo>
                  <a:lnTo>
                    <a:pt x="511" y="161"/>
                  </a:lnTo>
                  <a:lnTo>
                    <a:pt x="509" y="160"/>
                  </a:lnTo>
                  <a:lnTo>
                    <a:pt x="507" y="159"/>
                  </a:lnTo>
                  <a:lnTo>
                    <a:pt x="507" y="156"/>
                  </a:lnTo>
                  <a:lnTo>
                    <a:pt x="510" y="147"/>
                  </a:lnTo>
                  <a:lnTo>
                    <a:pt x="514" y="138"/>
                  </a:lnTo>
                  <a:lnTo>
                    <a:pt x="516" y="128"/>
                  </a:lnTo>
                  <a:lnTo>
                    <a:pt x="514" y="119"/>
                  </a:lnTo>
                  <a:lnTo>
                    <a:pt x="506" y="114"/>
                  </a:lnTo>
                  <a:lnTo>
                    <a:pt x="498" y="111"/>
                  </a:lnTo>
                  <a:lnTo>
                    <a:pt x="489" y="108"/>
                  </a:lnTo>
                  <a:lnTo>
                    <a:pt x="479" y="106"/>
                  </a:lnTo>
                  <a:lnTo>
                    <a:pt x="470" y="106"/>
                  </a:lnTo>
                  <a:lnTo>
                    <a:pt x="460" y="106"/>
                  </a:lnTo>
                  <a:lnTo>
                    <a:pt x="450" y="106"/>
                  </a:lnTo>
                  <a:lnTo>
                    <a:pt x="440" y="108"/>
                  </a:lnTo>
                  <a:lnTo>
                    <a:pt x="437" y="107"/>
                  </a:lnTo>
                  <a:lnTo>
                    <a:pt x="434" y="107"/>
                  </a:lnTo>
                  <a:lnTo>
                    <a:pt x="431" y="106"/>
                  </a:lnTo>
                  <a:lnTo>
                    <a:pt x="427" y="106"/>
                  </a:lnTo>
                  <a:lnTo>
                    <a:pt x="424" y="105"/>
                  </a:lnTo>
                  <a:lnTo>
                    <a:pt x="421" y="104"/>
                  </a:lnTo>
                  <a:lnTo>
                    <a:pt x="419" y="102"/>
                  </a:lnTo>
                  <a:lnTo>
                    <a:pt x="418" y="99"/>
                  </a:lnTo>
                  <a:lnTo>
                    <a:pt x="420" y="94"/>
                  </a:lnTo>
                  <a:lnTo>
                    <a:pt x="422" y="91"/>
                  </a:lnTo>
                  <a:lnTo>
                    <a:pt x="424" y="86"/>
                  </a:lnTo>
                  <a:lnTo>
                    <a:pt x="428" y="82"/>
                  </a:lnTo>
                  <a:lnTo>
                    <a:pt x="431" y="79"/>
                  </a:lnTo>
                  <a:lnTo>
                    <a:pt x="435" y="75"/>
                  </a:lnTo>
                  <a:lnTo>
                    <a:pt x="438" y="72"/>
                  </a:lnTo>
                  <a:lnTo>
                    <a:pt x="442" y="69"/>
                  </a:lnTo>
                  <a:lnTo>
                    <a:pt x="444" y="67"/>
                  </a:lnTo>
                  <a:lnTo>
                    <a:pt x="445" y="65"/>
                  </a:lnTo>
                  <a:lnTo>
                    <a:pt x="448" y="63"/>
                  </a:lnTo>
                  <a:lnTo>
                    <a:pt x="450" y="60"/>
                  </a:lnTo>
                  <a:lnTo>
                    <a:pt x="452" y="58"/>
                  </a:lnTo>
                  <a:lnTo>
                    <a:pt x="455" y="56"/>
                  </a:lnTo>
                  <a:lnTo>
                    <a:pt x="457" y="54"/>
                  </a:lnTo>
                  <a:lnTo>
                    <a:pt x="459" y="52"/>
                  </a:lnTo>
                  <a:lnTo>
                    <a:pt x="460" y="49"/>
                  </a:lnTo>
                  <a:lnTo>
                    <a:pt x="460" y="45"/>
                  </a:lnTo>
                  <a:lnTo>
                    <a:pt x="458" y="43"/>
                  </a:lnTo>
                  <a:lnTo>
                    <a:pt x="455" y="42"/>
                  </a:lnTo>
                  <a:lnTo>
                    <a:pt x="452" y="41"/>
                  </a:lnTo>
                  <a:lnTo>
                    <a:pt x="449" y="40"/>
                  </a:lnTo>
                  <a:lnTo>
                    <a:pt x="447" y="40"/>
                  </a:lnTo>
                  <a:lnTo>
                    <a:pt x="445" y="38"/>
                  </a:lnTo>
                  <a:lnTo>
                    <a:pt x="442" y="38"/>
                  </a:lnTo>
                  <a:lnTo>
                    <a:pt x="440" y="37"/>
                  </a:lnTo>
                  <a:lnTo>
                    <a:pt x="438" y="37"/>
                  </a:lnTo>
                  <a:lnTo>
                    <a:pt x="436" y="37"/>
                  </a:lnTo>
                  <a:lnTo>
                    <a:pt x="434" y="35"/>
                  </a:lnTo>
                  <a:lnTo>
                    <a:pt x="432" y="34"/>
                  </a:lnTo>
                  <a:lnTo>
                    <a:pt x="431" y="33"/>
                  </a:lnTo>
                  <a:lnTo>
                    <a:pt x="429" y="31"/>
                  </a:lnTo>
                  <a:lnTo>
                    <a:pt x="425" y="32"/>
                  </a:lnTo>
                  <a:lnTo>
                    <a:pt x="421" y="33"/>
                  </a:lnTo>
                  <a:lnTo>
                    <a:pt x="417" y="32"/>
                  </a:lnTo>
                  <a:lnTo>
                    <a:pt x="412" y="32"/>
                  </a:lnTo>
                  <a:lnTo>
                    <a:pt x="409" y="32"/>
                  </a:lnTo>
                  <a:lnTo>
                    <a:pt x="406" y="33"/>
                  </a:lnTo>
                  <a:lnTo>
                    <a:pt x="403" y="35"/>
                  </a:lnTo>
                  <a:lnTo>
                    <a:pt x="400" y="39"/>
                  </a:lnTo>
                  <a:lnTo>
                    <a:pt x="395" y="40"/>
                  </a:lnTo>
                  <a:lnTo>
                    <a:pt x="391" y="43"/>
                  </a:lnTo>
                  <a:lnTo>
                    <a:pt x="386" y="46"/>
                  </a:lnTo>
                  <a:lnTo>
                    <a:pt x="381" y="49"/>
                  </a:lnTo>
                  <a:lnTo>
                    <a:pt x="376" y="52"/>
                  </a:lnTo>
                  <a:lnTo>
                    <a:pt x="372" y="54"/>
                  </a:lnTo>
                  <a:lnTo>
                    <a:pt x="366" y="58"/>
                  </a:lnTo>
                  <a:lnTo>
                    <a:pt x="361" y="61"/>
                  </a:lnTo>
                  <a:lnTo>
                    <a:pt x="356" y="64"/>
                  </a:lnTo>
                  <a:lnTo>
                    <a:pt x="350" y="67"/>
                  </a:lnTo>
                  <a:lnTo>
                    <a:pt x="345" y="70"/>
                  </a:lnTo>
                  <a:lnTo>
                    <a:pt x="339" y="73"/>
                  </a:lnTo>
                  <a:lnTo>
                    <a:pt x="332" y="76"/>
                  </a:lnTo>
                  <a:lnTo>
                    <a:pt x="326" y="78"/>
                  </a:lnTo>
                  <a:lnTo>
                    <a:pt x="319" y="80"/>
                  </a:lnTo>
                  <a:lnTo>
                    <a:pt x="313" y="81"/>
                  </a:lnTo>
                  <a:lnTo>
                    <a:pt x="311" y="77"/>
                  </a:lnTo>
                  <a:lnTo>
                    <a:pt x="310" y="73"/>
                  </a:lnTo>
                  <a:lnTo>
                    <a:pt x="311" y="68"/>
                  </a:lnTo>
                  <a:lnTo>
                    <a:pt x="312" y="65"/>
                  </a:lnTo>
                  <a:lnTo>
                    <a:pt x="316" y="62"/>
                  </a:lnTo>
                  <a:lnTo>
                    <a:pt x="317" y="57"/>
                  </a:lnTo>
                  <a:lnTo>
                    <a:pt x="317" y="51"/>
                  </a:lnTo>
                  <a:lnTo>
                    <a:pt x="317" y="46"/>
                  </a:lnTo>
                  <a:lnTo>
                    <a:pt x="307" y="46"/>
                  </a:lnTo>
                  <a:lnTo>
                    <a:pt x="297" y="49"/>
                  </a:lnTo>
                  <a:lnTo>
                    <a:pt x="289" y="55"/>
                  </a:lnTo>
                  <a:lnTo>
                    <a:pt x="280" y="61"/>
                  </a:lnTo>
                  <a:lnTo>
                    <a:pt x="273" y="67"/>
                  </a:lnTo>
                  <a:lnTo>
                    <a:pt x="266" y="74"/>
                  </a:lnTo>
                  <a:lnTo>
                    <a:pt x="257" y="81"/>
                  </a:lnTo>
                  <a:lnTo>
                    <a:pt x="249" y="87"/>
                  </a:lnTo>
                  <a:lnTo>
                    <a:pt x="247" y="89"/>
                  </a:lnTo>
                  <a:lnTo>
                    <a:pt x="244" y="92"/>
                  </a:lnTo>
                  <a:lnTo>
                    <a:pt x="241" y="94"/>
                  </a:lnTo>
                  <a:lnTo>
                    <a:pt x="239" y="96"/>
                  </a:lnTo>
                  <a:lnTo>
                    <a:pt x="236" y="98"/>
                  </a:lnTo>
                  <a:lnTo>
                    <a:pt x="234" y="100"/>
                  </a:lnTo>
                  <a:lnTo>
                    <a:pt x="233" y="102"/>
                  </a:lnTo>
                  <a:lnTo>
                    <a:pt x="233" y="105"/>
                  </a:lnTo>
                  <a:lnTo>
                    <a:pt x="231" y="110"/>
                  </a:lnTo>
                  <a:lnTo>
                    <a:pt x="228" y="115"/>
                  </a:lnTo>
                  <a:lnTo>
                    <a:pt x="226" y="120"/>
                  </a:lnTo>
                  <a:lnTo>
                    <a:pt x="223" y="124"/>
                  </a:lnTo>
                  <a:lnTo>
                    <a:pt x="220" y="129"/>
                  </a:lnTo>
                  <a:lnTo>
                    <a:pt x="217" y="133"/>
                  </a:lnTo>
                  <a:lnTo>
                    <a:pt x="213" y="137"/>
                  </a:lnTo>
                  <a:lnTo>
                    <a:pt x="209" y="140"/>
                  </a:lnTo>
                  <a:lnTo>
                    <a:pt x="207" y="140"/>
                  </a:lnTo>
                  <a:lnTo>
                    <a:pt x="207" y="139"/>
                  </a:lnTo>
                  <a:lnTo>
                    <a:pt x="205" y="138"/>
                  </a:lnTo>
                  <a:lnTo>
                    <a:pt x="204" y="137"/>
                  </a:lnTo>
                  <a:lnTo>
                    <a:pt x="204" y="131"/>
                  </a:lnTo>
                  <a:lnTo>
                    <a:pt x="205" y="125"/>
                  </a:lnTo>
                  <a:lnTo>
                    <a:pt x="207" y="121"/>
                  </a:lnTo>
                  <a:lnTo>
                    <a:pt x="210" y="117"/>
                  </a:lnTo>
                  <a:lnTo>
                    <a:pt x="214" y="114"/>
                  </a:lnTo>
                  <a:lnTo>
                    <a:pt x="216" y="109"/>
                  </a:lnTo>
                  <a:lnTo>
                    <a:pt x="219" y="104"/>
                  </a:lnTo>
                  <a:lnTo>
                    <a:pt x="221" y="99"/>
                  </a:lnTo>
                  <a:lnTo>
                    <a:pt x="217" y="98"/>
                  </a:lnTo>
                  <a:lnTo>
                    <a:pt x="213" y="97"/>
                  </a:lnTo>
                  <a:lnTo>
                    <a:pt x="209" y="97"/>
                  </a:lnTo>
                  <a:lnTo>
                    <a:pt x="204" y="97"/>
                  </a:lnTo>
                  <a:lnTo>
                    <a:pt x="201" y="97"/>
                  </a:lnTo>
                  <a:lnTo>
                    <a:pt x="197" y="96"/>
                  </a:lnTo>
                  <a:lnTo>
                    <a:pt x="194" y="94"/>
                  </a:lnTo>
                  <a:lnTo>
                    <a:pt x="193" y="89"/>
                  </a:lnTo>
                  <a:lnTo>
                    <a:pt x="192" y="82"/>
                  </a:lnTo>
                  <a:lnTo>
                    <a:pt x="190" y="75"/>
                  </a:lnTo>
                  <a:lnTo>
                    <a:pt x="187" y="68"/>
                  </a:lnTo>
                  <a:lnTo>
                    <a:pt x="184" y="63"/>
                  </a:lnTo>
                  <a:lnTo>
                    <a:pt x="178" y="63"/>
                  </a:lnTo>
                  <a:lnTo>
                    <a:pt x="173" y="62"/>
                  </a:lnTo>
                  <a:lnTo>
                    <a:pt x="167" y="61"/>
                  </a:lnTo>
                  <a:lnTo>
                    <a:pt x="161" y="62"/>
                  </a:lnTo>
                  <a:lnTo>
                    <a:pt x="156" y="63"/>
                  </a:lnTo>
                  <a:lnTo>
                    <a:pt x="150" y="65"/>
                  </a:lnTo>
                  <a:lnTo>
                    <a:pt x="145" y="67"/>
                  </a:lnTo>
                  <a:lnTo>
                    <a:pt x="142" y="69"/>
                  </a:lnTo>
                  <a:lnTo>
                    <a:pt x="138" y="74"/>
                  </a:lnTo>
                  <a:lnTo>
                    <a:pt x="136" y="78"/>
                  </a:lnTo>
                  <a:lnTo>
                    <a:pt x="131" y="82"/>
                  </a:lnTo>
                  <a:lnTo>
                    <a:pt x="127" y="84"/>
                  </a:lnTo>
                  <a:lnTo>
                    <a:pt x="121" y="86"/>
                  </a:lnTo>
                  <a:lnTo>
                    <a:pt x="116" y="88"/>
                  </a:lnTo>
                  <a:lnTo>
                    <a:pt x="110" y="89"/>
                  </a:lnTo>
                  <a:lnTo>
                    <a:pt x="105" y="90"/>
                  </a:lnTo>
                  <a:lnTo>
                    <a:pt x="103" y="88"/>
                  </a:lnTo>
                  <a:lnTo>
                    <a:pt x="101" y="87"/>
                  </a:lnTo>
                  <a:lnTo>
                    <a:pt x="98" y="86"/>
                  </a:lnTo>
                  <a:lnTo>
                    <a:pt x="95" y="85"/>
                  </a:lnTo>
                  <a:lnTo>
                    <a:pt x="92" y="84"/>
                  </a:lnTo>
                  <a:lnTo>
                    <a:pt x="90" y="82"/>
                  </a:lnTo>
                  <a:lnTo>
                    <a:pt x="88" y="80"/>
                  </a:lnTo>
                  <a:lnTo>
                    <a:pt x="86" y="78"/>
                  </a:lnTo>
                  <a:lnTo>
                    <a:pt x="85" y="73"/>
                  </a:lnTo>
                  <a:lnTo>
                    <a:pt x="86" y="67"/>
                  </a:lnTo>
                  <a:lnTo>
                    <a:pt x="88" y="62"/>
                  </a:lnTo>
                  <a:lnTo>
                    <a:pt x="90" y="56"/>
                  </a:lnTo>
                  <a:lnTo>
                    <a:pt x="91" y="51"/>
                  </a:lnTo>
                  <a:lnTo>
                    <a:pt x="90" y="47"/>
                  </a:lnTo>
                  <a:lnTo>
                    <a:pt x="85" y="45"/>
                  </a:lnTo>
                  <a:lnTo>
                    <a:pt x="77" y="43"/>
                  </a:lnTo>
                  <a:lnTo>
                    <a:pt x="74" y="44"/>
                  </a:lnTo>
                  <a:lnTo>
                    <a:pt x="71" y="43"/>
                  </a:lnTo>
                  <a:lnTo>
                    <a:pt x="69" y="42"/>
                  </a:lnTo>
                  <a:lnTo>
                    <a:pt x="67" y="40"/>
                  </a:lnTo>
                  <a:lnTo>
                    <a:pt x="64" y="38"/>
                  </a:lnTo>
                  <a:lnTo>
                    <a:pt x="61" y="37"/>
                  </a:lnTo>
                  <a:lnTo>
                    <a:pt x="58" y="37"/>
                  </a:lnTo>
                  <a:lnTo>
                    <a:pt x="55" y="39"/>
                  </a:lnTo>
                  <a:lnTo>
                    <a:pt x="50" y="37"/>
                  </a:lnTo>
                  <a:lnTo>
                    <a:pt x="46" y="36"/>
                  </a:lnTo>
                  <a:lnTo>
                    <a:pt x="43" y="37"/>
                  </a:lnTo>
                  <a:lnTo>
                    <a:pt x="39" y="37"/>
                  </a:lnTo>
                  <a:lnTo>
                    <a:pt x="34" y="39"/>
                  </a:lnTo>
                  <a:lnTo>
                    <a:pt x="30" y="40"/>
                  </a:lnTo>
                  <a:lnTo>
                    <a:pt x="25" y="40"/>
                  </a:lnTo>
                  <a:lnTo>
                    <a:pt x="20" y="40"/>
                  </a:lnTo>
                  <a:lnTo>
                    <a:pt x="17" y="40"/>
                  </a:lnTo>
                  <a:lnTo>
                    <a:pt x="14" y="41"/>
                  </a:lnTo>
                  <a:lnTo>
                    <a:pt x="12" y="42"/>
                  </a:lnTo>
                  <a:lnTo>
                    <a:pt x="9" y="42"/>
                  </a:lnTo>
                  <a:lnTo>
                    <a:pt x="5" y="43"/>
                  </a:lnTo>
                  <a:lnTo>
                    <a:pt x="3" y="42"/>
                  </a:lnTo>
                  <a:lnTo>
                    <a:pt x="1" y="41"/>
                  </a:lnTo>
                  <a:lnTo>
                    <a:pt x="0" y="40"/>
                  </a:lnTo>
                  <a:lnTo>
                    <a:pt x="3" y="35"/>
                  </a:lnTo>
                  <a:lnTo>
                    <a:pt x="3" y="30"/>
                  </a:lnTo>
                  <a:lnTo>
                    <a:pt x="5" y="26"/>
                  </a:lnTo>
                  <a:lnTo>
                    <a:pt x="12" y="25"/>
                  </a:lnTo>
                  <a:lnTo>
                    <a:pt x="17" y="23"/>
                  </a:lnTo>
                  <a:lnTo>
                    <a:pt x="23" y="20"/>
                  </a:lnTo>
                  <a:lnTo>
                    <a:pt x="29" y="17"/>
                  </a:lnTo>
                  <a:lnTo>
                    <a:pt x="36" y="15"/>
                  </a:lnTo>
                  <a:lnTo>
                    <a:pt x="42" y="13"/>
                  </a:lnTo>
                  <a:lnTo>
                    <a:pt x="48" y="13"/>
                  </a:lnTo>
                  <a:lnTo>
                    <a:pt x="54" y="11"/>
                  </a:lnTo>
                  <a:lnTo>
                    <a:pt x="61" y="10"/>
                  </a:lnTo>
                  <a:lnTo>
                    <a:pt x="68" y="9"/>
                  </a:lnTo>
                  <a:lnTo>
                    <a:pt x="74" y="8"/>
                  </a:lnTo>
                  <a:lnTo>
                    <a:pt x="81" y="8"/>
                  </a:lnTo>
                  <a:lnTo>
                    <a:pt x="87" y="9"/>
                  </a:lnTo>
                  <a:lnTo>
                    <a:pt x="94" y="11"/>
                  </a:lnTo>
                  <a:lnTo>
                    <a:pt x="100" y="12"/>
                  </a:lnTo>
                  <a:lnTo>
                    <a:pt x="107" y="14"/>
                  </a:lnTo>
                  <a:lnTo>
                    <a:pt x="112" y="17"/>
                  </a:lnTo>
                  <a:lnTo>
                    <a:pt x="114" y="15"/>
                  </a:lnTo>
                  <a:lnTo>
                    <a:pt x="116" y="14"/>
                  </a:lnTo>
                  <a:lnTo>
                    <a:pt x="117" y="14"/>
                  </a:lnTo>
                  <a:lnTo>
                    <a:pt x="119" y="15"/>
                  </a:lnTo>
                  <a:lnTo>
                    <a:pt x="121" y="21"/>
                  </a:lnTo>
                  <a:lnTo>
                    <a:pt x="120" y="28"/>
                  </a:lnTo>
                  <a:lnTo>
                    <a:pt x="119" y="35"/>
                  </a:lnTo>
                  <a:lnTo>
                    <a:pt x="117" y="41"/>
                  </a:lnTo>
                  <a:lnTo>
                    <a:pt x="117" y="47"/>
                  </a:lnTo>
                  <a:lnTo>
                    <a:pt x="118" y="53"/>
                  </a:lnTo>
                  <a:lnTo>
                    <a:pt x="123" y="57"/>
                  </a:lnTo>
                  <a:lnTo>
                    <a:pt x="130" y="60"/>
                  </a:lnTo>
                  <a:lnTo>
                    <a:pt x="133" y="56"/>
                  </a:lnTo>
                  <a:lnTo>
                    <a:pt x="136" y="54"/>
                  </a:lnTo>
                  <a:lnTo>
                    <a:pt x="138" y="53"/>
                  </a:lnTo>
                  <a:lnTo>
                    <a:pt x="142" y="52"/>
                  </a:lnTo>
                  <a:lnTo>
                    <a:pt x="145" y="51"/>
                  </a:lnTo>
                  <a:lnTo>
                    <a:pt x="149" y="50"/>
                  </a:lnTo>
                  <a:lnTo>
                    <a:pt x="151" y="47"/>
                  </a:lnTo>
                  <a:lnTo>
                    <a:pt x="154" y="44"/>
                  </a:lnTo>
                  <a:lnTo>
                    <a:pt x="157" y="43"/>
                  </a:lnTo>
                  <a:lnTo>
                    <a:pt x="161" y="40"/>
                  </a:lnTo>
                  <a:lnTo>
                    <a:pt x="165" y="38"/>
                  </a:lnTo>
                  <a:lnTo>
                    <a:pt x="169" y="35"/>
                  </a:lnTo>
                  <a:lnTo>
                    <a:pt x="173" y="33"/>
                  </a:lnTo>
                  <a:lnTo>
                    <a:pt x="177" y="32"/>
                  </a:lnTo>
                  <a:lnTo>
                    <a:pt x="182" y="30"/>
                  </a:lnTo>
                  <a:lnTo>
                    <a:pt x="187" y="31"/>
                  </a:lnTo>
                  <a:lnTo>
                    <a:pt x="190" y="31"/>
                  </a:lnTo>
                  <a:lnTo>
                    <a:pt x="194" y="31"/>
                  </a:lnTo>
                  <a:lnTo>
                    <a:pt x="197" y="31"/>
                  </a:lnTo>
                  <a:lnTo>
                    <a:pt x="201" y="32"/>
                  </a:lnTo>
                  <a:lnTo>
                    <a:pt x="204" y="32"/>
                  </a:lnTo>
                  <a:lnTo>
                    <a:pt x="207" y="33"/>
                  </a:lnTo>
                  <a:lnTo>
                    <a:pt x="210" y="34"/>
                  </a:lnTo>
                  <a:lnTo>
                    <a:pt x="214" y="36"/>
                  </a:lnTo>
                  <a:lnTo>
                    <a:pt x="217" y="40"/>
                  </a:lnTo>
                  <a:lnTo>
                    <a:pt x="218" y="45"/>
                  </a:lnTo>
                  <a:lnTo>
                    <a:pt x="220" y="51"/>
                  </a:lnTo>
                  <a:lnTo>
                    <a:pt x="221" y="56"/>
                  </a:lnTo>
                  <a:lnTo>
                    <a:pt x="222" y="62"/>
                  </a:lnTo>
                  <a:lnTo>
                    <a:pt x="225" y="66"/>
                  </a:lnTo>
                  <a:lnTo>
                    <a:pt x="228" y="68"/>
                  </a:lnTo>
                  <a:lnTo>
                    <a:pt x="234" y="69"/>
                  </a:lnTo>
                  <a:lnTo>
                    <a:pt x="237" y="72"/>
                  </a:lnTo>
                  <a:lnTo>
                    <a:pt x="240" y="72"/>
                  </a:lnTo>
                  <a:lnTo>
                    <a:pt x="243" y="72"/>
                  </a:lnTo>
                  <a:lnTo>
                    <a:pt x="246" y="69"/>
                  </a:lnTo>
                  <a:lnTo>
                    <a:pt x="248" y="66"/>
                  </a:lnTo>
                  <a:lnTo>
                    <a:pt x="251" y="63"/>
                  </a:lnTo>
                  <a:lnTo>
                    <a:pt x="255" y="60"/>
                  </a:lnTo>
                  <a:lnTo>
                    <a:pt x="260" y="58"/>
                  </a:lnTo>
                  <a:lnTo>
                    <a:pt x="263" y="56"/>
                  </a:lnTo>
                  <a:lnTo>
                    <a:pt x="268" y="53"/>
                  </a:lnTo>
                  <a:lnTo>
                    <a:pt x="271" y="49"/>
                  </a:lnTo>
                  <a:lnTo>
                    <a:pt x="273" y="46"/>
                  </a:lnTo>
                  <a:lnTo>
                    <a:pt x="277" y="43"/>
                  </a:lnTo>
                  <a:lnTo>
                    <a:pt x="282" y="40"/>
                  </a:lnTo>
                  <a:lnTo>
                    <a:pt x="286" y="37"/>
                  </a:lnTo>
                  <a:lnTo>
                    <a:pt x="290" y="33"/>
                  </a:lnTo>
                  <a:lnTo>
                    <a:pt x="293" y="30"/>
                  </a:lnTo>
                  <a:lnTo>
                    <a:pt x="297" y="27"/>
                  </a:lnTo>
                  <a:lnTo>
                    <a:pt x="301" y="24"/>
                  </a:lnTo>
                  <a:lnTo>
                    <a:pt x="306" y="20"/>
                  </a:lnTo>
                  <a:lnTo>
                    <a:pt x="310" y="19"/>
                  </a:lnTo>
                  <a:lnTo>
                    <a:pt x="315" y="17"/>
                  </a:lnTo>
                  <a:lnTo>
                    <a:pt x="319" y="15"/>
                  </a:lnTo>
                  <a:lnTo>
                    <a:pt x="325" y="14"/>
                  </a:lnTo>
                  <a:lnTo>
                    <a:pt x="329" y="13"/>
                  </a:lnTo>
                  <a:lnTo>
                    <a:pt x="334" y="12"/>
                  </a:lnTo>
                  <a:lnTo>
                    <a:pt x="339" y="11"/>
                  </a:lnTo>
                  <a:lnTo>
                    <a:pt x="345" y="12"/>
                  </a:lnTo>
                  <a:lnTo>
                    <a:pt x="346" y="19"/>
                  </a:lnTo>
                  <a:lnTo>
                    <a:pt x="346" y="27"/>
                  </a:lnTo>
                  <a:lnTo>
                    <a:pt x="345" y="35"/>
                  </a:lnTo>
                  <a:lnTo>
                    <a:pt x="345" y="43"/>
                  </a:lnTo>
                  <a:lnTo>
                    <a:pt x="350" y="43"/>
                  </a:lnTo>
                  <a:lnTo>
                    <a:pt x="355" y="42"/>
                  </a:lnTo>
                  <a:lnTo>
                    <a:pt x="360" y="40"/>
                  </a:lnTo>
                  <a:lnTo>
                    <a:pt x="365" y="37"/>
                  </a:lnTo>
                  <a:lnTo>
                    <a:pt x="369" y="34"/>
                  </a:lnTo>
                  <a:lnTo>
                    <a:pt x="374" y="32"/>
                  </a:lnTo>
                  <a:lnTo>
                    <a:pt x="379" y="29"/>
                  </a:lnTo>
                  <a:lnTo>
                    <a:pt x="384" y="27"/>
                  </a:lnTo>
                  <a:lnTo>
                    <a:pt x="392" y="23"/>
                  </a:lnTo>
                  <a:lnTo>
                    <a:pt x="400" y="17"/>
                  </a:lnTo>
                  <a:lnTo>
                    <a:pt x="408" y="13"/>
                  </a:lnTo>
                  <a:lnTo>
                    <a:pt x="416" y="8"/>
                  </a:lnTo>
                  <a:lnTo>
                    <a:pt x="425" y="4"/>
                  </a:lnTo>
                  <a:lnTo>
                    <a:pt x="435" y="1"/>
                  </a:lnTo>
                  <a:lnTo>
                    <a:pt x="444" y="0"/>
                  </a:lnTo>
                  <a:lnTo>
                    <a:pt x="454" y="2"/>
                  </a:lnTo>
                  <a:lnTo>
                    <a:pt x="459" y="3"/>
                  </a:lnTo>
                  <a:lnTo>
                    <a:pt x="464" y="5"/>
                  </a:lnTo>
                  <a:lnTo>
                    <a:pt x="469" y="6"/>
                  </a:lnTo>
                  <a:lnTo>
                    <a:pt x="474" y="7"/>
                  </a:lnTo>
                  <a:lnTo>
                    <a:pt x="479" y="9"/>
                  </a:lnTo>
                  <a:lnTo>
                    <a:pt x="483" y="12"/>
                  </a:lnTo>
                  <a:lnTo>
                    <a:pt x="487" y="14"/>
                  </a:lnTo>
                  <a:lnTo>
                    <a:pt x="490" y="17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349" name="Freeform 348"/>
            <p:cNvSpPr>
              <a:spLocks/>
            </p:cNvSpPr>
            <p:nvPr/>
          </p:nvSpPr>
          <p:spPr bwMode="auto">
            <a:xfrm>
              <a:off x="4458" y="2634"/>
              <a:ext cx="303" cy="344"/>
            </a:xfrm>
            <a:custGeom>
              <a:avLst/>
              <a:gdLst/>
              <a:ahLst/>
              <a:cxnLst>
                <a:cxn ang="0">
                  <a:pos x="218" y="32"/>
                </a:cxn>
                <a:cxn ang="0">
                  <a:pos x="240" y="31"/>
                </a:cxn>
                <a:cxn ang="0">
                  <a:pos x="276" y="25"/>
                </a:cxn>
                <a:cxn ang="0">
                  <a:pos x="299" y="21"/>
                </a:cxn>
                <a:cxn ang="0">
                  <a:pos x="293" y="45"/>
                </a:cxn>
                <a:cxn ang="0">
                  <a:pos x="288" y="72"/>
                </a:cxn>
                <a:cxn ang="0">
                  <a:pos x="273" y="84"/>
                </a:cxn>
                <a:cxn ang="0">
                  <a:pos x="267" y="67"/>
                </a:cxn>
                <a:cxn ang="0">
                  <a:pos x="257" y="54"/>
                </a:cxn>
                <a:cxn ang="0">
                  <a:pos x="233" y="56"/>
                </a:cxn>
                <a:cxn ang="0">
                  <a:pos x="209" y="65"/>
                </a:cxn>
                <a:cxn ang="0">
                  <a:pos x="187" y="61"/>
                </a:cxn>
                <a:cxn ang="0">
                  <a:pos x="184" y="42"/>
                </a:cxn>
                <a:cxn ang="0">
                  <a:pos x="173" y="30"/>
                </a:cxn>
                <a:cxn ang="0">
                  <a:pos x="155" y="40"/>
                </a:cxn>
                <a:cxn ang="0">
                  <a:pos x="141" y="54"/>
                </a:cxn>
                <a:cxn ang="0">
                  <a:pos x="128" y="71"/>
                </a:cxn>
                <a:cxn ang="0">
                  <a:pos x="135" y="87"/>
                </a:cxn>
                <a:cxn ang="0">
                  <a:pos x="178" y="84"/>
                </a:cxn>
                <a:cxn ang="0">
                  <a:pos x="221" y="86"/>
                </a:cxn>
                <a:cxn ang="0">
                  <a:pos x="245" y="105"/>
                </a:cxn>
                <a:cxn ang="0">
                  <a:pos x="227" y="127"/>
                </a:cxn>
                <a:cxn ang="0">
                  <a:pos x="207" y="141"/>
                </a:cxn>
                <a:cxn ang="0">
                  <a:pos x="214" y="149"/>
                </a:cxn>
                <a:cxn ang="0">
                  <a:pos x="233" y="153"/>
                </a:cxn>
                <a:cxn ang="0">
                  <a:pos x="266" y="163"/>
                </a:cxn>
                <a:cxn ang="0">
                  <a:pos x="277" y="181"/>
                </a:cxn>
                <a:cxn ang="0">
                  <a:pos x="263" y="206"/>
                </a:cxn>
                <a:cxn ang="0">
                  <a:pos x="244" y="225"/>
                </a:cxn>
                <a:cxn ang="0">
                  <a:pos x="250" y="269"/>
                </a:cxn>
                <a:cxn ang="0">
                  <a:pos x="235" y="301"/>
                </a:cxn>
                <a:cxn ang="0">
                  <a:pos x="216" y="319"/>
                </a:cxn>
                <a:cxn ang="0">
                  <a:pos x="220" y="332"/>
                </a:cxn>
                <a:cxn ang="0">
                  <a:pos x="200" y="338"/>
                </a:cxn>
                <a:cxn ang="0">
                  <a:pos x="208" y="318"/>
                </a:cxn>
                <a:cxn ang="0">
                  <a:pos x="220" y="282"/>
                </a:cxn>
                <a:cxn ang="0">
                  <a:pos x="213" y="254"/>
                </a:cxn>
                <a:cxn ang="0">
                  <a:pos x="196" y="237"/>
                </a:cxn>
                <a:cxn ang="0">
                  <a:pos x="196" y="219"/>
                </a:cxn>
                <a:cxn ang="0">
                  <a:pos x="227" y="196"/>
                </a:cxn>
                <a:cxn ang="0">
                  <a:pos x="225" y="187"/>
                </a:cxn>
                <a:cxn ang="0">
                  <a:pos x="188" y="180"/>
                </a:cxn>
                <a:cxn ang="0">
                  <a:pos x="165" y="171"/>
                </a:cxn>
                <a:cxn ang="0">
                  <a:pos x="146" y="154"/>
                </a:cxn>
                <a:cxn ang="0">
                  <a:pos x="169" y="129"/>
                </a:cxn>
                <a:cxn ang="0">
                  <a:pos x="146" y="116"/>
                </a:cxn>
                <a:cxn ang="0">
                  <a:pos x="100" y="103"/>
                </a:cxn>
                <a:cxn ang="0">
                  <a:pos x="91" y="68"/>
                </a:cxn>
                <a:cxn ang="0">
                  <a:pos x="41" y="44"/>
                </a:cxn>
                <a:cxn ang="0">
                  <a:pos x="6" y="51"/>
                </a:cxn>
                <a:cxn ang="0">
                  <a:pos x="4" y="39"/>
                </a:cxn>
                <a:cxn ang="0">
                  <a:pos x="38" y="15"/>
                </a:cxn>
                <a:cxn ang="0">
                  <a:pos x="88" y="11"/>
                </a:cxn>
                <a:cxn ang="0">
                  <a:pos x="119" y="34"/>
                </a:cxn>
                <a:cxn ang="0">
                  <a:pos x="142" y="40"/>
                </a:cxn>
                <a:cxn ang="0">
                  <a:pos x="155" y="24"/>
                </a:cxn>
                <a:cxn ang="0">
                  <a:pos x="188" y="1"/>
                </a:cxn>
                <a:cxn ang="0">
                  <a:pos x="216" y="6"/>
                </a:cxn>
              </a:cxnLst>
              <a:rect l="0" t="0" r="r" b="b"/>
              <a:pathLst>
                <a:path w="303" h="344">
                  <a:moveTo>
                    <a:pt x="218" y="8"/>
                  </a:moveTo>
                  <a:lnTo>
                    <a:pt x="215" y="15"/>
                  </a:lnTo>
                  <a:lnTo>
                    <a:pt x="211" y="21"/>
                  </a:lnTo>
                  <a:lnTo>
                    <a:pt x="211" y="28"/>
                  </a:lnTo>
                  <a:lnTo>
                    <a:pt x="218" y="31"/>
                  </a:lnTo>
                  <a:lnTo>
                    <a:pt x="218" y="32"/>
                  </a:lnTo>
                  <a:lnTo>
                    <a:pt x="218" y="34"/>
                  </a:lnTo>
                  <a:lnTo>
                    <a:pt x="219" y="37"/>
                  </a:lnTo>
                  <a:lnTo>
                    <a:pt x="221" y="38"/>
                  </a:lnTo>
                  <a:lnTo>
                    <a:pt x="227" y="36"/>
                  </a:lnTo>
                  <a:lnTo>
                    <a:pt x="233" y="34"/>
                  </a:lnTo>
                  <a:lnTo>
                    <a:pt x="240" y="31"/>
                  </a:lnTo>
                  <a:lnTo>
                    <a:pt x="246" y="29"/>
                  </a:lnTo>
                  <a:lnTo>
                    <a:pt x="253" y="28"/>
                  </a:lnTo>
                  <a:lnTo>
                    <a:pt x="259" y="26"/>
                  </a:lnTo>
                  <a:lnTo>
                    <a:pt x="266" y="25"/>
                  </a:lnTo>
                  <a:lnTo>
                    <a:pt x="272" y="25"/>
                  </a:lnTo>
                  <a:lnTo>
                    <a:pt x="276" y="25"/>
                  </a:lnTo>
                  <a:lnTo>
                    <a:pt x="279" y="24"/>
                  </a:lnTo>
                  <a:lnTo>
                    <a:pt x="283" y="22"/>
                  </a:lnTo>
                  <a:lnTo>
                    <a:pt x="288" y="21"/>
                  </a:lnTo>
                  <a:lnTo>
                    <a:pt x="292" y="20"/>
                  </a:lnTo>
                  <a:lnTo>
                    <a:pt x="296" y="20"/>
                  </a:lnTo>
                  <a:lnTo>
                    <a:pt x="299" y="21"/>
                  </a:lnTo>
                  <a:lnTo>
                    <a:pt x="302" y="25"/>
                  </a:lnTo>
                  <a:lnTo>
                    <a:pt x="299" y="28"/>
                  </a:lnTo>
                  <a:lnTo>
                    <a:pt x="297" y="31"/>
                  </a:lnTo>
                  <a:lnTo>
                    <a:pt x="296" y="36"/>
                  </a:lnTo>
                  <a:lnTo>
                    <a:pt x="296" y="40"/>
                  </a:lnTo>
                  <a:lnTo>
                    <a:pt x="293" y="45"/>
                  </a:lnTo>
                  <a:lnTo>
                    <a:pt x="293" y="50"/>
                  </a:lnTo>
                  <a:lnTo>
                    <a:pt x="292" y="54"/>
                  </a:lnTo>
                  <a:lnTo>
                    <a:pt x="293" y="59"/>
                  </a:lnTo>
                  <a:lnTo>
                    <a:pt x="292" y="64"/>
                  </a:lnTo>
                  <a:lnTo>
                    <a:pt x="290" y="68"/>
                  </a:lnTo>
                  <a:lnTo>
                    <a:pt x="288" y="72"/>
                  </a:lnTo>
                  <a:lnTo>
                    <a:pt x="283" y="75"/>
                  </a:lnTo>
                  <a:lnTo>
                    <a:pt x="279" y="74"/>
                  </a:lnTo>
                  <a:lnTo>
                    <a:pt x="277" y="76"/>
                  </a:lnTo>
                  <a:lnTo>
                    <a:pt x="275" y="79"/>
                  </a:lnTo>
                  <a:lnTo>
                    <a:pt x="274" y="81"/>
                  </a:lnTo>
                  <a:lnTo>
                    <a:pt x="273" y="84"/>
                  </a:lnTo>
                  <a:lnTo>
                    <a:pt x="271" y="85"/>
                  </a:lnTo>
                  <a:lnTo>
                    <a:pt x="269" y="85"/>
                  </a:lnTo>
                  <a:lnTo>
                    <a:pt x="266" y="82"/>
                  </a:lnTo>
                  <a:lnTo>
                    <a:pt x="264" y="77"/>
                  </a:lnTo>
                  <a:lnTo>
                    <a:pt x="265" y="72"/>
                  </a:lnTo>
                  <a:lnTo>
                    <a:pt x="267" y="67"/>
                  </a:lnTo>
                  <a:lnTo>
                    <a:pt x="269" y="61"/>
                  </a:lnTo>
                  <a:lnTo>
                    <a:pt x="270" y="57"/>
                  </a:lnTo>
                  <a:lnTo>
                    <a:pt x="269" y="54"/>
                  </a:lnTo>
                  <a:lnTo>
                    <a:pt x="266" y="51"/>
                  </a:lnTo>
                  <a:lnTo>
                    <a:pt x="260" y="51"/>
                  </a:lnTo>
                  <a:lnTo>
                    <a:pt x="257" y="54"/>
                  </a:lnTo>
                  <a:lnTo>
                    <a:pt x="253" y="55"/>
                  </a:lnTo>
                  <a:lnTo>
                    <a:pt x="249" y="55"/>
                  </a:lnTo>
                  <a:lnTo>
                    <a:pt x="245" y="56"/>
                  </a:lnTo>
                  <a:lnTo>
                    <a:pt x="241" y="56"/>
                  </a:lnTo>
                  <a:lnTo>
                    <a:pt x="237" y="56"/>
                  </a:lnTo>
                  <a:lnTo>
                    <a:pt x="233" y="56"/>
                  </a:lnTo>
                  <a:lnTo>
                    <a:pt x="230" y="56"/>
                  </a:lnTo>
                  <a:lnTo>
                    <a:pt x="227" y="58"/>
                  </a:lnTo>
                  <a:lnTo>
                    <a:pt x="222" y="60"/>
                  </a:lnTo>
                  <a:lnTo>
                    <a:pt x="218" y="61"/>
                  </a:lnTo>
                  <a:lnTo>
                    <a:pt x="214" y="64"/>
                  </a:lnTo>
                  <a:lnTo>
                    <a:pt x="209" y="65"/>
                  </a:lnTo>
                  <a:lnTo>
                    <a:pt x="204" y="67"/>
                  </a:lnTo>
                  <a:lnTo>
                    <a:pt x="200" y="68"/>
                  </a:lnTo>
                  <a:lnTo>
                    <a:pt x="196" y="70"/>
                  </a:lnTo>
                  <a:lnTo>
                    <a:pt x="194" y="66"/>
                  </a:lnTo>
                  <a:lnTo>
                    <a:pt x="191" y="63"/>
                  </a:lnTo>
                  <a:lnTo>
                    <a:pt x="187" y="61"/>
                  </a:lnTo>
                  <a:lnTo>
                    <a:pt x="184" y="59"/>
                  </a:lnTo>
                  <a:lnTo>
                    <a:pt x="181" y="57"/>
                  </a:lnTo>
                  <a:lnTo>
                    <a:pt x="180" y="54"/>
                  </a:lnTo>
                  <a:lnTo>
                    <a:pt x="181" y="51"/>
                  </a:lnTo>
                  <a:lnTo>
                    <a:pt x="184" y="46"/>
                  </a:lnTo>
                  <a:lnTo>
                    <a:pt x="184" y="42"/>
                  </a:lnTo>
                  <a:lnTo>
                    <a:pt x="186" y="38"/>
                  </a:lnTo>
                  <a:lnTo>
                    <a:pt x="187" y="35"/>
                  </a:lnTo>
                  <a:lnTo>
                    <a:pt x="183" y="32"/>
                  </a:lnTo>
                  <a:lnTo>
                    <a:pt x="179" y="31"/>
                  </a:lnTo>
                  <a:lnTo>
                    <a:pt x="176" y="30"/>
                  </a:lnTo>
                  <a:lnTo>
                    <a:pt x="173" y="30"/>
                  </a:lnTo>
                  <a:lnTo>
                    <a:pt x="170" y="31"/>
                  </a:lnTo>
                  <a:lnTo>
                    <a:pt x="166" y="32"/>
                  </a:lnTo>
                  <a:lnTo>
                    <a:pt x="163" y="34"/>
                  </a:lnTo>
                  <a:lnTo>
                    <a:pt x="161" y="36"/>
                  </a:lnTo>
                  <a:lnTo>
                    <a:pt x="157" y="37"/>
                  </a:lnTo>
                  <a:lnTo>
                    <a:pt x="155" y="40"/>
                  </a:lnTo>
                  <a:lnTo>
                    <a:pt x="152" y="43"/>
                  </a:lnTo>
                  <a:lnTo>
                    <a:pt x="149" y="45"/>
                  </a:lnTo>
                  <a:lnTo>
                    <a:pt x="147" y="47"/>
                  </a:lnTo>
                  <a:lnTo>
                    <a:pt x="145" y="49"/>
                  </a:lnTo>
                  <a:lnTo>
                    <a:pt x="143" y="51"/>
                  </a:lnTo>
                  <a:lnTo>
                    <a:pt x="141" y="54"/>
                  </a:lnTo>
                  <a:lnTo>
                    <a:pt x="139" y="57"/>
                  </a:lnTo>
                  <a:lnTo>
                    <a:pt x="137" y="60"/>
                  </a:lnTo>
                  <a:lnTo>
                    <a:pt x="135" y="63"/>
                  </a:lnTo>
                  <a:lnTo>
                    <a:pt x="132" y="65"/>
                  </a:lnTo>
                  <a:lnTo>
                    <a:pt x="130" y="67"/>
                  </a:lnTo>
                  <a:lnTo>
                    <a:pt x="128" y="71"/>
                  </a:lnTo>
                  <a:lnTo>
                    <a:pt x="128" y="74"/>
                  </a:lnTo>
                  <a:lnTo>
                    <a:pt x="128" y="77"/>
                  </a:lnTo>
                  <a:lnTo>
                    <a:pt x="130" y="81"/>
                  </a:lnTo>
                  <a:lnTo>
                    <a:pt x="132" y="82"/>
                  </a:lnTo>
                  <a:lnTo>
                    <a:pt x="134" y="85"/>
                  </a:lnTo>
                  <a:lnTo>
                    <a:pt x="135" y="87"/>
                  </a:lnTo>
                  <a:lnTo>
                    <a:pt x="139" y="88"/>
                  </a:lnTo>
                  <a:lnTo>
                    <a:pt x="147" y="87"/>
                  </a:lnTo>
                  <a:lnTo>
                    <a:pt x="156" y="87"/>
                  </a:lnTo>
                  <a:lnTo>
                    <a:pt x="163" y="86"/>
                  </a:lnTo>
                  <a:lnTo>
                    <a:pt x="171" y="85"/>
                  </a:lnTo>
                  <a:lnTo>
                    <a:pt x="178" y="84"/>
                  </a:lnTo>
                  <a:lnTo>
                    <a:pt x="185" y="84"/>
                  </a:lnTo>
                  <a:lnTo>
                    <a:pt x="193" y="85"/>
                  </a:lnTo>
                  <a:lnTo>
                    <a:pt x="201" y="86"/>
                  </a:lnTo>
                  <a:lnTo>
                    <a:pt x="208" y="87"/>
                  </a:lnTo>
                  <a:lnTo>
                    <a:pt x="214" y="87"/>
                  </a:lnTo>
                  <a:lnTo>
                    <a:pt x="221" y="86"/>
                  </a:lnTo>
                  <a:lnTo>
                    <a:pt x="227" y="86"/>
                  </a:lnTo>
                  <a:lnTo>
                    <a:pt x="232" y="87"/>
                  </a:lnTo>
                  <a:lnTo>
                    <a:pt x="237" y="89"/>
                  </a:lnTo>
                  <a:lnTo>
                    <a:pt x="241" y="93"/>
                  </a:lnTo>
                  <a:lnTo>
                    <a:pt x="244" y="99"/>
                  </a:lnTo>
                  <a:lnTo>
                    <a:pt x="245" y="105"/>
                  </a:lnTo>
                  <a:lnTo>
                    <a:pt x="243" y="110"/>
                  </a:lnTo>
                  <a:lnTo>
                    <a:pt x="239" y="114"/>
                  </a:lnTo>
                  <a:lnTo>
                    <a:pt x="236" y="119"/>
                  </a:lnTo>
                  <a:lnTo>
                    <a:pt x="232" y="121"/>
                  </a:lnTo>
                  <a:lnTo>
                    <a:pt x="229" y="124"/>
                  </a:lnTo>
                  <a:lnTo>
                    <a:pt x="227" y="127"/>
                  </a:lnTo>
                  <a:lnTo>
                    <a:pt x="223" y="130"/>
                  </a:lnTo>
                  <a:lnTo>
                    <a:pt x="220" y="133"/>
                  </a:lnTo>
                  <a:lnTo>
                    <a:pt x="217" y="136"/>
                  </a:lnTo>
                  <a:lnTo>
                    <a:pt x="213" y="138"/>
                  </a:lnTo>
                  <a:lnTo>
                    <a:pt x="209" y="139"/>
                  </a:lnTo>
                  <a:lnTo>
                    <a:pt x="207" y="141"/>
                  </a:lnTo>
                  <a:lnTo>
                    <a:pt x="205" y="143"/>
                  </a:lnTo>
                  <a:lnTo>
                    <a:pt x="205" y="145"/>
                  </a:lnTo>
                  <a:lnTo>
                    <a:pt x="206" y="147"/>
                  </a:lnTo>
                  <a:lnTo>
                    <a:pt x="209" y="148"/>
                  </a:lnTo>
                  <a:lnTo>
                    <a:pt x="211" y="148"/>
                  </a:lnTo>
                  <a:lnTo>
                    <a:pt x="214" y="149"/>
                  </a:lnTo>
                  <a:lnTo>
                    <a:pt x="217" y="149"/>
                  </a:lnTo>
                  <a:lnTo>
                    <a:pt x="220" y="149"/>
                  </a:lnTo>
                  <a:lnTo>
                    <a:pt x="223" y="150"/>
                  </a:lnTo>
                  <a:lnTo>
                    <a:pt x="225" y="151"/>
                  </a:lnTo>
                  <a:lnTo>
                    <a:pt x="228" y="152"/>
                  </a:lnTo>
                  <a:lnTo>
                    <a:pt x="233" y="153"/>
                  </a:lnTo>
                  <a:lnTo>
                    <a:pt x="239" y="154"/>
                  </a:lnTo>
                  <a:lnTo>
                    <a:pt x="244" y="155"/>
                  </a:lnTo>
                  <a:lnTo>
                    <a:pt x="250" y="157"/>
                  </a:lnTo>
                  <a:lnTo>
                    <a:pt x="256" y="158"/>
                  </a:lnTo>
                  <a:lnTo>
                    <a:pt x="261" y="160"/>
                  </a:lnTo>
                  <a:lnTo>
                    <a:pt x="266" y="163"/>
                  </a:lnTo>
                  <a:lnTo>
                    <a:pt x="270" y="166"/>
                  </a:lnTo>
                  <a:lnTo>
                    <a:pt x="273" y="166"/>
                  </a:lnTo>
                  <a:lnTo>
                    <a:pt x="275" y="169"/>
                  </a:lnTo>
                  <a:lnTo>
                    <a:pt x="276" y="172"/>
                  </a:lnTo>
                  <a:lnTo>
                    <a:pt x="277" y="175"/>
                  </a:lnTo>
                  <a:lnTo>
                    <a:pt x="277" y="181"/>
                  </a:lnTo>
                  <a:lnTo>
                    <a:pt x="277" y="186"/>
                  </a:lnTo>
                  <a:lnTo>
                    <a:pt x="278" y="192"/>
                  </a:lnTo>
                  <a:lnTo>
                    <a:pt x="275" y="196"/>
                  </a:lnTo>
                  <a:lnTo>
                    <a:pt x="270" y="200"/>
                  </a:lnTo>
                  <a:lnTo>
                    <a:pt x="267" y="203"/>
                  </a:lnTo>
                  <a:lnTo>
                    <a:pt x="263" y="206"/>
                  </a:lnTo>
                  <a:lnTo>
                    <a:pt x="260" y="209"/>
                  </a:lnTo>
                  <a:lnTo>
                    <a:pt x="257" y="212"/>
                  </a:lnTo>
                  <a:lnTo>
                    <a:pt x="253" y="215"/>
                  </a:lnTo>
                  <a:lnTo>
                    <a:pt x="250" y="218"/>
                  </a:lnTo>
                  <a:lnTo>
                    <a:pt x="247" y="222"/>
                  </a:lnTo>
                  <a:lnTo>
                    <a:pt x="244" y="225"/>
                  </a:lnTo>
                  <a:lnTo>
                    <a:pt x="243" y="229"/>
                  </a:lnTo>
                  <a:lnTo>
                    <a:pt x="243" y="234"/>
                  </a:lnTo>
                  <a:lnTo>
                    <a:pt x="245" y="239"/>
                  </a:lnTo>
                  <a:lnTo>
                    <a:pt x="250" y="248"/>
                  </a:lnTo>
                  <a:lnTo>
                    <a:pt x="251" y="258"/>
                  </a:lnTo>
                  <a:lnTo>
                    <a:pt x="250" y="269"/>
                  </a:lnTo>
                  <a:lnTo>
                    <a:pt x="247" y="278"/>
                  </a:lnTo>
                  <a:lnTo>
                    <a:pt x="247" y="284"/>
                  </a:lnTo>
                  <a:lnTo>
                    <a:pt x="243" y="288"/>
                  </a:lnTo>
                  <a:lnTo>
                    <a:pt x="240" y="292"/>
                  </a:lnTo>
                  <a:lnTo>
                    <a:pt x="239" y="297"/>
                  </a:lnTo>
                  <a:lnTo>
                    <a:pt x="235" y="301"/>
                  </a:lnTo>
                  <a:lnTo>
                    <a:pt x="231" y="304"/>
                  </a:lnTo>
                  <a:lnTo>
                    <a:pt x="228" y="307"/>
                  </a:lnTo>
                  <a:lnTo>
                    <a:pt x="226" y="310"/>
                  </a:lnTo>
                  <a:lnTo>
                    <a:pt x="223" y="314"/>
                  </a:lnTo>
                  <a:lnTo>
                    <a:pt x="220" y="316"/>
                  </a:lnTo>
                  <a:lnTo>
                    <a:pt x="216" y="319"/>
                  </a:lnTo>
                  <a:lnTo>
                    <a:pt x="212" y="322"/>
                  </a:lnTo>
                  <a:lnTo>
                    <a:pt x="212" y="324"/>
                  </a:lnTo>
                  <a:lnTo>
                    <a:pt x="215" y="325"/>
                  </a:lnTo>
                  <a:lnTo>
                    <a:pt x="216" y="325"/>
                  </a:lnTo>
                  <a:lnTo>
                    <a:pt x="218" y="326"/>
                  </a:lnTo>
                  <a:lnTo>
                    <a:pt x="220" y="332"/>
                  </a:lnTo>
                  <a:lnTo>
                    <a:pt x="218" y="336"/>
                  </a:lnTo>
                  <a:lnTo>
                    <a:pt x="215" y="340"/>
                  </a:lnTo>
                  <a:lnTo>
                    <a:pt x="211" y="343"/>
                  </a:lnTo>
                  <a:lnTo>
                    <a:pt x="207" y="342"/>
                  </a:lnTo>
                  <a:lnTo>
                    <a:pt x="203" y="340"/>
                  </a:lnTo>
                  <a:lnTo>
                    <a:pt x="200" y="338"/>
                  </a:lnTo>
                  <a:lnTo>
                    <a:pt x="198" y="335"/>
                  </a:lnTo>
                  <a:lnTo>
                    <a:pt x="202" y="333"/>
                  </a:lnTo>
                  <a:lnTo>
                    <a:pt x="205" y="329"/>
                  </a:lnTo>
                  <a:lnTo>
                    <a:pt x="207" y="326"/>
                  </a:lnTo>
                  <a:lnTo>
                    <a:pt x="208" y="322"/>
                  </a:lnTo>
                  <a:lnTo>
                    <a:pt x="208" y="318"/>
                  </a:lnTo>
                  <a:lnTo>
                    <a:pt x="210" y="315"/>
                  </a:lnTo>
                  <a:lnTo>
                    <a:pt x="211" y="312"/>
                  </a:lnTo>
                  <a:lnTo>
                    <a:pt x="215" y="309"/>
                  </a:lnTo>
                  <a:lnTo>
                    <a:pt x="218" y="301"/>
                  </a:lnTo>
                  <a:lnTo>
                    <a:pt x="220" y="292"/>
                  </a:lnTo>
                  <a:lnTo>
                    <a:pt x="220" y="282"/>
                  </a:lnTo>
                  <a:lnTo>
                    <a:pt x="220" y="272"/>
                  </a:lnTo>
                  <a:lnTo>
                    <a:pt x="216" y="270"/>
                  </a:lnTo>
                  <a:lnTo>
                    <a:pt x="214" y="267"/>
                  </a:lnTo>
                  <a:lnTo>
                    <a:pt x="214" y="262"/>
                  </a:lnTo>
                  <a:lnTo>
                    <a:pt x="214" y="257"/>
                  </a:lnTo>
                  <a:lnTo>
                    <a:pt x="213" y="254"/>
                  </a:lnTo>
                  <a:lnTo>
                    <a:pt x="212" y="250"/>
                  </a:lnTo>
                  <a:lnTo>
                    <a:pt x="209" y="246"/>
                  </a:lnTo>
                  <a:lnTo>
                    <a:pt x="204" y="245"/>
                  </a:lnTo>
                  <a:lnTo>
                    <a:pt x="202" y="242"/>
                  </a:lnTo>
                  <a:lnTo>
                    <a:pt x="199" y="240"/>
                  </a:lnTo>
                  <a:lnTo>
                    <a:pt x="196" y="237"/>
                  </a:lnTo>
                  <a:lnTo>
                    <a:pt x="194" y="235"/>
                  </a:lnTo>
                  <a:lnTo>
                    <a:pt x="191" y="233"/>
                  </a:lnTo>
                  <a:lnTo>
                    <a:pt x="191" y="230"/>
                  </a:lnTo>
                  <a:lnTo>
                    <a:pt x="190" y="227"/>
                  </a:lnTo>
                  <a:lnTo>
                    <a:pt x="191" y="223"/>
                  </a:lnTo>
                  <a:lnTo>
                    <a:pt x="196" y="219"/>
                  </a:lnTo>
                  <a:lnTo>
                    <a:pt x="201" y="214"/>
                  </a:lnTo>
                  <a:lnTo>
                    <a:pt x="206" y="209"/>
                  </a:lnTo>
                  <a:lnTo>
                    <a:pt x="211" y="205"/>
                  </a:lnTo>
                  <a:lnTo>
                    <a:pt x="215" y="201"/>
                  </a:lnTo>
                  <a:lnTo>
                    <a:pt x="221" y="199"/>
                  </a:lnTo>
                  <a:lnTo>
                    <a:pt x="227" y="196"/>
                  </a:lnTo>
                  <a:lnTo>
                    <a:pt x="235" y="196"/>
                  </a:lnTo>
                  <a:lnTo>
                    <a:pt x="237" y="194"/>
                  </a:lnTo>
                  <a:lnTo>
                    <a:pt x="237" y="191"/>
                  </a:lnTo>
                  <a:lnTo>
                    <a:pt x="233" y="189"/>
                  </a:lnTo>
                  <a:lnTo>
                    <a:pt x="231" y="188"/>
                  </a:lnTo>
                  <a:lnTo>
                    <a:pt x="225" y="187"/>
                  </a:lnTo>
                  <a:lnTo>
                    <a:pt x="219" y="186"/>
                  </a:lnTo>
                  <a:lnTo>
                    <a:pt x="213" y="184"/>
                  </a:lnTo>
                  <a:lnTo>
                    <a:pt x="207" y="183"/>
                  </a:lnTo>
                  <a:lnTo>
                    <a:pt x="201" y="181"/>
                  </a:lnTo>
                  <a:lnTo>
                    <a:pt x="195" y="180"/>
                  </a:lnTo>
                  <a:lnTo>
                    <a:pt x="188" y="180"/>
                  </a:lnTo>
                  <a:lnTo>
                    <a:pt x="182" y="183"/>
                  </a:lnTo>
                  <a:lnTo>
                    <a:pt x="178" y="181"/>
                  </a:lnTo>
                  <a:lnTo>
                    <a:pt x="175" y="179"/>
                  </a:lnTo>
                  <a:lnTo>
                    <a:pt x="172" y="176"/>
                  </a:lnTo>
                  <a:lnTo>
                    <a:pt x="168" y="173"/>
                  </a:lnTo>
                  <a:lnTo>
                    <a:pt x="165" y="171"/>
                  </a:lnTo>
                  <a:lnTo>
                    <a:pt x="161" y="169"/>
                  </a:lnTo>
                  <a:lnTo>
                    <a:pt x="156" y="167"/>
                  </a:lnTo>
                  <a:lnTo>
                    <a:pt x="152" y="166"/>
                  </a:lnTo>
                  <a:lnTo>
                    <a:pt x="152" y="162"/>
                  </a:lnTo>
                  <a:lnTo>
                    <a:pt x="148" y="158"/>
                  </a:lnTo>
                  <a:lnTo>
                    <a:pt x="146" y="154"/>
                  </a:lnTo>
                  <a:lnTo>
                    <a:pt x="149" y="151"/>
                  </a:lnTo>
                  <a:lnTo>
                    <a:pt x="152" y="144"/>
                  </a:lnTo>
                  <a:lnTo>
                    <a:pt x="156" y="141"/>
                  </a:lnTo>
                  <a:lnTo>
                    <a:pt x="162" y="138"/>
                  </a:lnTo>
                  <a:lnTo>
                    <a:pt x="165" y="132"/>
                  </a:lnTo>
                  <a:lnTo>
                    <a:pt x="169" y="129"/>
                  </a:lnTo>
                  <a:lnTo>
                    <a:pt x="174" y="127"/>
                  </a:lnTo>
                  <a:lnTo>
                    <a:pt x="176" y="124"/>
                  </a:lnTo>
                  <a:lnTo>
                    <a:pt x="178" y="119"/>
                  </a:lnTo>
                  <a:lnTo>
                    <a:pt x="168" y="115"/>
                  </a:lnTo>
                  <a:lnTo>
                    <a:pt x="157" y="114"/>
                  </a:lnTo>
                  <a:lnTo>
                    <a:pt x="146" y="116"/>
                  </a:lnTo>
                  <a:lnTo>
                    <a:pt x="135" y="119"/>
                  </a:lnTo>
                  <a:lnTo>
                    <a:pt x="126" y="121"/>
                  </a:lnTo>
                  <a:lnTo>
                    <a:pt x="116" y="121"/>
                  </a:lnTo>
                  <a:lnTo>
                    <a:pt x="107" y="117"/>
                  </a:lnTo>
                  <a:lnTo>
                    <a:pt x="100" y="107"/>
                  </a:lnTo>
                  <a:lnTo>
                    <a:pt x="100" y="103"/>
                  </a:lnTo>
                  <a:lnTo>
                    <a:pt x="99" y="98"/>
                  </a:lnTo>
                  <a:lnTo>
                    <a:pt x="98" y="94"/>
                  </a:lnTo>
                  <a:lnTo>
                    <a:pt x="95" y="91"/>
                  </a:lnTo>
                  <a:lnTo>
                    <a:pt x="96" y="84"/>
                  </a:lnTo>
                  <a:lnTo>
                    <a:pt x="94" y="75"/>
                  </a:lnTo>
                  <a:lnTo>
                    <a:pt x="91" y="68"/>
                  </a:lnTo>
                  <a:lnTo>
                    <a:pt x="87" y="60"/>
                  </a:lnTo>
                  <a:lnTo>
                    <a:pt x="80" y="52"/>
                  </a:lnTo>
                  <a:lnTo>
                    <a:pt x="72" y="47"/>
                  </a:lnTo>
                  <a:lnTo>
                    <a:pt x="63" y="44"/>
                  </a:lnTo>
                  <a:lnTo>
                    <a:pt x="52" y="43"/>
                  </a:lnTo>
                  <a:lnTo>
                    <a:pt x="41" y="44"/>
                  </a:lnTo>
                  <a:lnTo>
                    <a:pt x="31" y="45"/>
                  </a:lnTo>
                  <a:lnTo>
                    <a:pt x="21" y="46"/>
                  </a:lnTo>
                  <a:lnTo>
                    <a:pt x="11" y="47"/>
                  </a:lnTo>
                  <a:lnTo>
                    <a:pt x="9" y="48"/>
                  </a:lnTo>
                  <a:lnTo>
                    <a:pt x="8" y="50"/>
                  </a:lnTo>
                  <a:lnTo>
                    <a:pt x="6" y="51"/>
                  </a:lnTo>
                  <a:lnTo>
                    <a:pt x="4" y="54"/>
                  </a:lnTo>
                  <a:lnTo>
                    <a:pt x="2" y="52"/>
                  </a:lnTo>
                  <a:lnTo>
                    <a:pt x="1" y="50"/>
                  </a:lnTo>
                  <a:lnTo>
                    <a:pt x="0" y="48"/>
                  </a:lnTo>
                  <a:lnTo>
                    <a:pt x="0" y="45"/>
                  </a:lnTo>
                  <a:lnTo>
                    <a:pt x="4" y="39"/>
                  </a:lnTo>
                  <a:lnTo>
                    <a:pt x="8" y="34"/>
                  </a:lnTo>
                  <a:lnTo>
                    <a:pt x="14" y="29"/>
                  </a:lnTo>
                  <a:lnTo>
                    <a:pt x="19" y="24"/>
                  </a:lnTo>
                  <a:lnTo>
                    <a:pt x="25" y="20"/>
                  </a:lnTo>
                  <a:lnTo>
                    <a:pt x="31" y="17"/>
                  </a:lnTo>
                  <a:lnTo>
                    <a:pt x="38" y="15"/>
                  </a:lnTo>
                  <a:lnTo>
                    <a:pt x="45" y="12"/>
                  </a:lnTo>
                  <a:lnTo>
                    <a:pt x="54" y="12"/>
                  </a:lnTo>
                  <a:lnTo>
                    <a:pt x="63" y="12"/>
                  </a:lnTo>
                  <a:lnTo>
                    <a:pt x="71" y="11"/>
                  </a:lnTo>
                  <a:lnTo>
                    <a:pt x="79" y="11"/>
                  </a:lnTo>
                  <a:lnTo>
                    <a:pt x="88" y="11"/>
                  </a:lnTo>
                  <a:lnTo>
                    <a:pt x="96" y="13"/>
                  </a:lnTo>
                  <a:lnTo>
                    <a:pt x="103" y="17"/>
                  </a:lnTo>
                  <a:lnTo>
                    <a:pt x="111" y="24"/>
                  </a:lnTo>
                  <a:lnTo>
                    <a:pt x="114" y="27"/>
                  </a:lnTo>
                  <a:lnTo>
                    <a:pt x="117" y="30"/>
                  </a:lnTo>
                  <a:lnTo>
                    <a:pt x="119" y="34"/>
                  </a:lnTo>
                  <a:lnTo>
                    <a:pt x="122" y="37"/>
                  </a:lnTo>
                  <a:lnTo>
                    <a:pt x="125" y="39"/>
                  </a:lnTo>
                  <a:lnTo>
                    <a:pt x="128" y="41"/>
                  </a:lnTo>
                  <a:lnTo>
                    <a:pt x="132" y="43"/>
                  </a:lnTo>
                  <a:lnTo>
                    <a:pt x="138" y="42"/>
                  </a:lnTo>
                  <a:lnTo>
                    <a:pt x="142" y="40"/>
                  </a:lnTo>
                  <a:lnTo>
                    <a:pt x="145" y="38"/>
                  </a:lnTo>
                  <a:lnTo>
                    <a:pt x="147" y="34"/>
                  </a:lnTo>
                  <a:lnTo>
                    <a:pt x="149" y="32"/>
                  </a:lnTo>
                  <a:lnTo>
                    <a:pt x="151" y="29"/>
                  </a:lnTo>
                  <a:lnTo>
                    <a:pt x="152" y="26"/>
                  </a:lnTo>
                  <a:lnTo>
                    <a:pt x="155" y="24"/>
                  </a:lnTo>
                  <a:lnTo>
                    <a:pt x="158" y="21"/>
                  </a:lnTo>
                  <a:lnTo>
                    <a:pt x="164" y="17"/>
                  </a:lnTo>
                  <a:lnTo>
                    <a:pt x="170" y="12"/>
                  </a:lnTo>
                  <a:lnTo>
                    <a:pt x="176" y="8"/>
                  </a:lnTo>
                  <a:lnTo>
                    <a:pt x="181" y="4"/>
                  </a:lnTo>
                  <a:lnTo>
                    <a:pt x="188" y="1"/>
                  </a:lnTo>
                  <a:lnTo>
                    <a:pt x="195" y="0"/>
                  </a:lnTo>
                  <a:lnTo>
                    <a:pt x="203" y="0"/>
                  </a:lnTo>
                  <a:lnTo>
                    <a:pt x="211" y="2"/>
                  </a:lnTo>
                  <a:lnTo>
                    <a:pt x="213" y="3"/>
                  </a:lnTo>
                  <a:lnTo>
                    <a:pt x="215" y="5"/>
                  </a:lnTo>
                  <a:lnTo>
                    <a:pt x="216" y="6"/>
                  </a:lnTo>
                  <a:lnTo>
                    <a:pt x="218" y="8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350" name="Freeform 349"/>
            <p:cNvSpPr>
              <a:spLocks/>
            </p:cNvSpPr>
            <p:nvPr/>
          </p:nvSpPr>
          <p:spPr bwMode="auto">
            <a:xfrm>
              <a:off x="4436" y="2635"/>
              <a:ext cx="18" cy="17"/>
            </a:xfrm>
            <a:custGeom>
              <a:avLst/>
              <a:gdLst/>
              <a:ahLst/>
              <a:cxnLst>
                <a:cxn ang="0">
                  <a:pos x="13" y="9"/>
                </a:cxn>
                <a:cxn ang="0">
                  <a:pos x="13" y="10"/>
                </a:cxn>
                <a:cxn ang="0">
                  <a:pos x="12" y="12"/>
                </a:cxn>
                <a:cxn ang="0">
                  <a:pos x="10" y="13"/>
                </a:cxn>
                <a:cxn ang="0">
                  <a:pos x="8" y="13"/>
                </a:cxn>
                <a:cxn ang="0">
                  <a:pos x="7" y="14"/>
                </a:cxn>
                <a:cxn ang="0">
                  <a:pos x="4" y="15"/>
                </a:cxn>
                <a:cxn ang="0">
                  <a:pos x="3" y="15"/>
                </a:cxn>
                <a:cxn ang="0">
                  <a:pos x="1" y="16"/>
                </a:cxn>
                <a:cxn ang="0">
                  <a:pos x="0" y="14"/>
                </a:cxn>
                <a:cxn ang="0">
                  <a:pos x="1" y="12"/>
                </a:cxn>
                <a:cxn ang="0">
                  <a:pos x="3" y="10"/>
                </a:cxn>
                <a:cxn ang="0">
                  <a:pos x="4" y="9"/>
                </a:cxn>
                <a:cxn ang="0">
                  <a:pos x="5" y="7"/>
                </a:cxn>
                <a:cxn ang="0">
                  <a:pos x="7" y="6"/>
                </a:cxn>
                <a:cxn ang="0">
                  <a:pos x="8" y="4"/>
                </a:cxn>
                <a:cxn ang="0">
                  <a:pos x="10" y="3"/>
                </a:cxn>
                <a:cxn ang="0">
                  <a:pos x="12" y="1"/>
                </a:cxn>
                <a:cxn ang="0">
                  <a:pos x="13" y="1"/>
                </a:cxn>
                <a:cxn ang="0">
                  <a:pos x="15" y="0"/>
                </a:cxn>
                <a:cxn ang="0">
                  <a:pos x="17" y="1"/>
                </a:cxn>
                <a:cxn ang="0">
                  <a:pos x="15" y="3"/>
                </a:cxn>
                <a:cxn ang="0">
                  <a:pos x="15" y="5"/>
                </a:cxn>
                <a:cxn ang="0">
                  <a:pos x="14" y="7"/>
                </a:cxn>
                <a:cxn ang="0">
                  <a:pos x="13" y="9"/>
                </a:cxn>
              </a:cxnLst>
              <a:rect l="0" t="0" r="r" b="b"/>
              <a:pathLst>
                <a:path w="18" h="17">
                  <a:moveTo>
                    <a:pt x="13" y="9"/>
                  </a:moveTo>
                  <a:lnTo>
                    <a:pt x="13" y="10"/>
                  </a:lnTo>
                  <a:lnTo>
                    <a:pt x="12" y="12"/>
                  </a:lnTo>
                  <a:lnTo>
                    <a:pt x="10" y="13"/>
                  </a:lnTo>
                  <a:lnTo>
                    <a:pt x="8" y="13"/>
                  </a:lnTo>
                  <a:lnTo>
                    <a:pt x="7" y="14"/>
                  </a:lnTo>
                  <a:lnTo>
                    <a:pt x="4" y="15"/>
                  </a:lnTo>
                  <a:lnTo>
                    <a:pt x="3" y="15"/>
                  </a:lnTo>
                  <a:lnTo>
                    <a:pt x="1" y="16"/>
                  </a:lnTo>
                  <a:lnTo>
                    <a:pt x="0" y="14"/>
                  </a:lnTo>
                  <a:lnTo>
                    <a:pt x="1" y="12"/>
                  </a:lnTo>
                  <a:lnTo>
                    <a:pt x="3" y="10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4"/>
                  </a:lnTo>
                  <a:lnTo>
                    <a:pt x="10" y="3"/>
                  </a:lnTo>
                  <a:lnTo>
                    <a:pt x="12" y="1"/>
                  </a:lnTo>
                  <a:lnTo>
                    <a:pt x="13" y="1"/>
                  </a:lnTo>
                  <a:lnTo>
                    <a:pt x="15" y="0"/>
                  </a:lnTo>
                  <a:lnTo>
                    <a:pt x="17" y="1"/>
                  </a:lnTo>
                  <a:lnTo>
                    <a:pt x="15" y="3"/>
                  </a:lnTo>
                  <a:lnTo>
                    <a:pt x="15" y="5"/>
                  </a:lnTo>
                  <a:lnTo>
                    <a:pt x="14" y="7"/>
                  </a:lnTo>
                  <a:lnTo>
                    <a:pt x="13" y="9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351" name="Freeform 350"/>
            <p:cNvSpPr>
              <a:spLocks/>
            </p:cNvSpPr>
            <p:nvPr/>
          </p:nvSpPr>
          <p:spPr bwMode="auto">
            <a:xfrm>
              <a:off x="4766" y="2666"/>
              <a:ext cx="25" cy="23"/>
            </a:xfrm>
            <a:custGeom>
              <a:avLst/>
              <a:gdLst/>
              <a:ahLst/>
              <a:cxnLst>
                <a:cxn ang="0">
                  <a:pos x="24" y="2"/>
                </a:cxn>
                <a:cxn ang="0">
                  <a:pos x="22" y="6"/>
                </a:cxn>
                <a:cxn ang="0">
                  <a:pos x="21" y="9"/>
                </a:cxn>
                <a:cxn ang="0">
                  <a:pos x="18" y="11"/>
                </a:cxn>
                <a:cxn ang="0">
                  <a:pos x="15" y="13"/>
                </a:cxn>
                <a:cxn ang="0">
                  <a:pos x="12" y="15"/>
                </a:cxn>
                <a:cxn ang="0">
                  <a:pos x="9" y="17"/>
                </a:cxn>
                <a:cxn ang="0">
                  <a:pos x="6" y="19"/>
                </a:cxn>
                <a:cxn ang="0">
                  <a:pos x="3" y="22"/>
                </a:cxn>
                <a:cxn ang="0">
                  <a:pos x="2" y="22"/>
                </a:cxn>
                <a:cxn ang="0">
                  <a:pos x="0" y="21"/>
                </a:cxn>
                <a:cxn ang="0">
                  <a:pos x="0" y="19"/>
                </a:cxn>
                <a:cxn ang="0">
                  <a:pos x="1" y="18"/>
                </a:cxn>
                <a:cxn ang="0">
                  <a:pos x="3" y="15"/>
                </a:cxn>
                <a:cxn ang="0">
                  <a:pos x="5" y="13"/>
                </a:cxn>
                <a:cxn ang="0">
                  <a:pos x="6" y="10"/>
                </a:cxn>
                <a:cxn ang="0">
                  <a:pos x="9" y="8"/>
                </a:cxn>
                <a:cxn ang="0">
                  <a:pos x="10" y="6"/>
                </a:cxn>
                <a:cxn ang="0">
                  <a:pos x="12" y="4"/>
                </a:cxn>
                <a:cxn ang="0">
                  <a:pos x="14" y="2"/>
                </a:cxn>
                <a:cxn ang="0">
                  <a:pos x="16" y="0"/>
                </a:cxn>
                <a:cxn ang="0">
                  <a:pos x="18" y="0"/>
                </a:cxn>
                <a:cxn ang="0">
                  <a:pos x="21" y="0"/>
                </a:cxn>
                <a:cxn ang="0">
                  <a:pos x="22" y="1"/>
                </a:cxn>
                <a:cxn ang="0">
                  <a:pos x="24" y="2"/>
                </a:cxn>
              </a:cxnLst>
              <a:rect l="0" t="0" r="r" b="b"/>
              <a:pathLst>
                <a:path w="25" h="23">
                  <a:moveTo>
                    <a:pt x="24" y="2"/>
                  </a:moveTo>
                  <a:lnTo>
                    <a:pt x="22" y="6"/>
                  </a:lnTo>
                  <a:lnTo>
                    <a:pt x="21" y="9"/>
                  </a:lnTo>
                  <a:lnTo>
                    <a:pt x="18" y="11"/>
                  </a:lnTo>
                  <a:lnTo>
                    <a:pt x="15" y="13"/>
                  </a:lnTo>
                  <a:lnTo>
                    <a:pt x="12" y="15"/>
                  </a:lnTo>
                  <a:lnTo>
                    <a:pt x="9" y="17"/>
                  </a:lnTo>
                  <a:lnTo>
                    <a:pt x="6" y="19"/>
                  </a:lnTo>
                  <a:lnTo>
                    <a:pt x="3" y="22"/>
                  </a:lnTo>
                  <a:lnTo>
                    <a:pt x="2" y="22"/>
                  </a:lnTo>
                  <a:lnTo>
                    <a:pt x="0" y="21"/>
                  </a:lnTo>
                  <a:lnTo>
                    <a:pt x="0" y="19"/>
                  </a:lnTo>
                  <a:lnTo>
                    <a:pt x="1" y="18"/>
                  </a:lnTo>
                  <a:lnTo>
                    <a:pt x="3" y="15"/>
                  </a:lnTo>
                  <a:lnTo>
                    <a:pt x="5" y="13"/>
                  </a:lnTo>
                  <a:lnTo>
                    <a:pt x="6" y="10"/>
                  </a:lnTo>
                  <a:lnTo>
                    <a:pt x="9" y="8"/>
                  </a:lnTo>
                  <a:lnTo>
                    <a:pt x="10" y="6"/>
                  </a:lnTo>
                  <a:lnTo>
                    <a:pt x="12" y="4"/>
                  </a:lnTo>
                  <a:lnTo>
                    <a:pt x="14" y="2"/>
                  </a:lnTo>
                  <a:lnTo>
                    <a:pt x="16" y="0"/>
                  </a:lnTo>
                  <a:lnTo>
                    <a:pt x="18" y="0"/>
                  </a:lnTo>
                  <a:lnTo>
                    <a:pt x="21" y="0"/>
                  </a:lnTo>
                  <a:lnTo>
                    <a:pt x="22" y="1"/>
                  </a:lnTo>
                  <a:lnTo>
                    <a:pt x="24" y="2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352" name="Freeform 351"/>
            <p:cNvSpPr>
              <a:spLocks/>
            </p:cNvSpPr>
            <p:nvPr/>
          </p:nvSpPr>
          <p:spPr bwMode="auto">
            <a:xfrm>
              <a:off x="3863" y="2679"/>
              <a:ext cx="6" cy="5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0"/>
                </a:cxn>
                <a:cxn ang="0">
                  <a:pos x="5" y="2"/>
                </a:cxn>
                <a:cxn ang="0">
                  <a:pos x="0" y="4"/>
                </a:cxn>
              </a:cxnLst>
              <a:rect l="0" t="0" r="r" b="b"/>
              <a:pathLst>
                <a:path w="6" h="5">
                  <a:moveTo>
                    <a:pt x="0" y="4"/>
                  </a:moveTo>
                  <a:lnTo>
                    <a:pt x="0" y="0"/>
                  </a:lnTo>
                  <a:lnTo>
                    <a:pt x="5" y="2"/>
                  </a:lnTo>
                  <a:lnTo>
                    <a:pt x="0" y="4"/>
                  </a:lnTo>
                </a:path>
              </a:pathLst>
            </a:custGeom>
            <a:solidFill>
              <a:srgbClr val="FFFFFF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353" name="Freeform 352"/>
            <p:cNvSpPr>
              <a:spLocks/>
            </p:cNvSpPr>
            <p:nvPr/>
          </p:nvSpPr>
          <p:spPr bwMode="auto">
            <a:xfrm>
              <a:off x="3805" y="2687"/>
              <a:ext cx="590" cy="693"/>
            </a:xfrm>
            <a:custGeom>
              <a:avLst/>
              <a:gdLst/>
              <a:ahLst/>
              <a:cxnLst>
                <a:cxn ang="0">
                  <a:pos x="561" y="35"/>
                </a:cxn>
                <a:cxn ang="0">
                  <a:pos x="583" y="54"/>
                </a:cxn>
                <a:cxn ang="0">
                  <a:pos x="553" y="114"/>
                </a:cxn>
                <a:cxn ang="0">
                  <a:pos x="549" y="145"/>
                </a:cxn>
                <a:cxn ang="0">
                  <a:pos x="577" y="184"/>
                </a:cxn>
                <a:cxn ang="0">
                  <a:pos x="511" y="235"/>
                </a:cxn>
                <a:cxn ang="0">
                  <a:pos x="515" y="254"/>
                </a:cxn>
                <a:cxn ang="0">
                  <a:pos x="563" y="277"/>
                </a:cxn>
                <a:cxn ang="0">
                  <a:pos x="507" y="332"/>
                </a:cxn>
                <a:cxn ang="0">
                  <a:pos x="468" y="347"/>
                </a:cxn>
                <a:cxn ang="0">
                  <a:pos x="533" y="296"/>
                </a:cxn>
                <a:cxn ang="0">
                  <a:pos x="474" y="288"/>
                </a:cxn>
                <a:cxn ang="0">
                  <a:pos x="476" y="241"/>
                </a:cxn>
                <a:cxn ang="0">
                  <a:pos x="549" y="191"/>
                </a:cxn>
                <a:cxn ang="0">
                  <a:pos x="467" y="184"/>
                </a:cxn>
                <a:cxn ang="0">
                  <a:pos x="501" y="138"/>
                </a:cxn>
                <a:cxn ang="0">
                  <a:pos x="551" y="99"/>
                </a:cxn>
                <a:cxn ang="0">
                  <a:pos x="521" y="87"/>
                </a:cxn>
                <a:cxn ang="0">
                  <a:pos x="482" y="120"/>
                </a:cxn>
                <a:cxn ang="0">
                  <a:pos x="417" y="174"/>
                </a:cxn>
                <a:cxn ang="0">
                  <a:pos x="355" y="231"/>
                </a:cxn>
                <a:cxn ang="0">
                  <a:pos x="301" y="281"/>
                </a:cxn>
                <a:cxn ang="0">
                  <a:pos x="267" y="321"/>
                </a:cxn>
                <a:cxn ang="0">
                  <a:pos x="204" y="395"/>
                </a:cxn>
                <a:cxn ang="0">
                  <a:pos x="159" y="460"/>
                </a:cxn>
                <a:cxn ang="0">
                  <a:pos x="109" y="567"/>
                </a:cxn>
                <a:cxn ang="0">
                  <a:pos x="51" y="691"/>
                </a:cxn>
                <a:cxn ang="0">
                  <a:pos x="100" y="530"/>
                </a:cxn>
                <a:cxn ang="0">
                  <a:pos x="166" y="410"/>
                </a:cxn>
                <a:cxn ang="0">
                  <a:pos x="197" y="336"/>
                </a:cxn>
                <a:cxn ang="0">
                  <a:pos x="278" y="249"/>
                </a:cxn>
                <a:cxn ang="0">
                  <a:pos x="385" y="158"/>
                </a:cxn>
                <a:cxn ang="0">
                  <a:pos x="486" y="82"/>
                </a:cxn>
                <a:cxn ang="0">
                  <a:pos x="484" y="71"/>
                </a:cxn>
                <a:cxn ang="0">
                  <a:pos x="414" y="122"/>
                </a:cxn>
                <a:cxn ang="0">
                  <a:pos x="365" y="158"/>
                </a:cxn>
                <a:cxn ang="0">
                  <a:pos x="287" y="226"/>
                </a:cxn>
                <a:cxn ang="0">
                  <a:pos x="222" y="288"/>
                </a:cxn>
                <a:cxn ang="0">
                  <a:pos x="148" y="383"/>
                </a:cxn>
                <a:cxn ang="0">
                  <a:pos x="177" y="372"/>
                </a:cxn>
                <a:cxn ang="0">
                  <a:pos x="152" y="416"/>
                </a:cxn>
                <a:cxn ang="0">
                  <a:pos x="117" y="439"/>
                </a:cxn>
                <a:cxn ang="0">
                  <a:pos x="88" y="480"/>
                </a:cxn>
                <a:cxn ang="0">
                  <a:pos x="49" y="558"/>
                </a:cxn>
                <a:cxn ang="0">
                  <a:pos x="16" y="640"/>
                </a:cxn>
                <a:cxn ang="0">
                  <a:pos x="11" y="619"/>
                </a:cxn>
                <a:cxn ang="0">
                  <a:pos x="79" y="469"/>
                </a:cxn>
                <a:cxn ang="0">
                  <a:pos x="160" y="350"/>
                </a:cxn>
                <a:cxn ang="0">
                  <a:pos x="228" y="264"/>
                </a:cxn>
                <a:cxn ang="0">
                  <a:pos x="325" y="173"/>
                </a:cxn>
                <a:cxn ang="0">
                  <a:pos x="384" y="123"/>
                </a:cxn>
                <a:cxn ang="0">
                  <a:pos x="459" y="68"/>
                </a:cxn>
                <a:cxn ang="0">
                  <a:pos x="441" y="58"/>
                </a:cxn>
                <a:cxn ang="0">
                  <a:pos x="376" y="101"/>
                </a:cxn>
                <a:cxn ang="0">
                  <a:pos x="322" y="125"/>
                </a:cxn>
                <a:cxn ang="0">
                  <a:pos x="340" y="83"/>
                </a:cxn>
                <a:cxn ang="0">
                  <a:pos x="398" y="61"/>
                </a:cxn>
                <a:cxn ang="0">
                  <a:pos x="471" y="27"/>
                </a:cxn>
                <a:cxn ang="0">
                  <a:pos x="513" y="34"/>
                </a:cxn>
                <a:cxn ang="0">
                  <a:pos x="559" y="7"/>
                </a:cxn>
              </a:cxnLst>
              <a:rect l="0" t="0" r="r" b="b"/>
              <a:pathLst>
                <a:path w="590" h="693">
                  <a:moveTo>
                    <a:pt x="588" y="7"/>
                  </a:moveTo>
                  <a:lnTo>
                    <a:pt x="584" y="9"/>
                  </a:lnTo>
                  <a:lnTo>
                    <a:pt x="582" y="12"/>
                  </a:lnTo>
                  <a:lnTo>
                    <a:pt x="578" y="15"/>
                  </a:lnTo>
                  <a:lnTo>
                    <a:pt x="575" y="18"/>
                  </a:lnTo>
                  <a:lnTo>
                    <a:pt x="573" y="22"/>
                  </a:lnTo>
                  <a:lnTo>
                    <a:pt x="570" y="24"/>
                  </a:lnTo>
                  <a:lnTo>
                    <a:pt x="568" y="27"/>
                  </a:lnTo>
                  <a:lnTo>
                    <a:pt x="565" y="30"/>
                  </a:lnTo>
                  <a:lnTo>
                    <a:pt x="563" y="30"/>
                  </a:lnTo>
                  <a:lnTo>
                    <a:pt x="562" y="31"/>
                  </a:lnTo>
                  <a:lnTo>
                    <a:pt x="561" y="32"/>
                  </a:lnTo>
                  <a:lnTo>
                    <a:pt x="560" y="32"/>
                  </a:lnTo>
                  <a:lnTo>
                    <a:pt x="561" y="35"/>
                  </a:lnTo>
                  <a:lnTo>
                    <a:pt x="562" y="37"/>
                  </a:lnTo>
                  <a:lnTo>
                    <a:pt x="564" y="39"/>
                  </a:lnTo>
                  <a:lnTo>
                    <a:pt x="566" y="40"/>
                  </a:lnTo>
                  <a:lnTo>
                    <a:pt x="569" y="41"/>
                  </a:lnTo>
                  <a:lnTo>
                    <a:pt x="572" y="41"/>
                  </a:lnTo>
                  <a:lnTo>
                    <a:pt x="575" y="42"/>
                  </a:lnTo>
                  <a:lnTo>
                    <a:pt x="577" y="44"/>
                  </a:lnTo>
                  <a:lnTo>
                    <a:pt x="579" y="41"/>
                  </a:lnTo>
                  <a:lnTo>
                    <a:pt x="582" y="40"/>
                  </a:lnTo>
                  <a:lnTo>
                    <a:pt x="585" y="39"/>
                  </a:lnTo>
                  <a:lnTo>
                    <a:pt x="586" y="37"/>
                  </a:lnTo>
                  <a:lnTo>
                    <a:pt x="585" y="42"/>
                  </a:lnTo>
                  <a:lnTo>
                    <a:pt x="584" y="48"/>
                  </a:lnTo>
                  <a:lnTo>
                    <a:pt x="583" y="54"/>
                  </a:lnTo>
                  <a:lnTo>
                    <a:pt x="581" y="59"/>
                  </a:lnTo>
                  <a:lnTo>
                    <a:pt x="581" y="65"/>
                  </a:lnTo>
                  <a:lnTo>
                    <a:pt x="581" y="72"/>
                  </a:lnTo>
                  <a:lnTo>
                    <a:pt x="578" y="78"/>
                  </a:lnTo>
                  <a:lnTo>
                    <a:pt x="575" y="82"/>
                  </a:lnTo>
                  <a:lnTo>
                    <a:pt x="572" y="85"/>
                  </a:lnTo>
                  <a:lnTo>
                    <a:pt x="571" y="89"/>
                  </a:lnTo>
                  <a:lnTo>
                    <a:pt x="569" y="93"/>
                  </a:lnTo>
                  <a:lnTo>
                    <a:pt x="568" y="97"/>
                  </a:lnTo>
                  <a:lnTo>
                    <a:pt x="566" y="100"/>
                  </a:lnTo>
                  <a:lnTo>
                    <a:pt x="564" y="103"/>
                  </a:lnTo>
                  <a:lnTo>
                    <a:pt x="561" y="105"/>
                  </a:lnTo>
                  <a:lnTo>
                    <a:pt x="557" y="107"/>
                  </a:lnTo>
                  <a:lnTo>
                    <a:pt x="553" y="114"/>
                  </a:lnTo>
                  <a:lnTo>
                    <a:pt x="548" y="121"/>
                  </a:lnTo>
                  <a:lnTo>
                    <a:pt x="542" y="126"/>
                  </a:lnTo>
                  <a:lnTo>
                    <a:pt x="537" y="132"/>
                  </a:lnTo>
                  <a:lnTo>
                    <a:pt x="531" y="136"/>
                  </a:lnTo>
                  <a:lnTo>
                    <a:pt x="525" y="142"/>
                  </a:lnTo>
                  <a:lnTo>
                    <a:pt x="519" y="147"/>
                  </a:lnTo>
                  <a:lnTo>
                    <a:pt x="513" y="153"/>
                  </a:lnTo>
                  <a:lnTo>
                    <a:pt x="518" y="153"/>
                  </a:lnTo>
                  <a:lnTo>
                    <a:pt x="523" y="152"/>
                  </a:lnTo>
                  <a:lnTo>
                    <a:pt x="527" y="151"/>
                  </a:lnTo>
                  <a:lnTo>
                    <a:pt x="533" y="149"/>
                  </a:lnTo>
                  <a:lnTo>
                    <a:pt x="538" y="147"/>
                  </a:lnTo>
                  <a:lnTo>
                    <a:pt x="543" y="146"/>
                  </a:lnTo>
                  <a:lnTo>
                    <a:pt x="549" y="145"/>
                  </a:lnTo>
                  <a:lnTo>
                    <a:pt x="555" y="145"/>
                  </a:lnTo>
                  <a:lnTo>
                    <a:pt x="557" y="147"/>
                  </a:lnTo>
                  <a:lnTo>
                    <a:pt x="559" y="148"/>
                  </a:lnTo>
                  <a:lnTo>
                    <a:pt x="562" y="148"/>
                  </a:lnTo>
                  <a:lnTo>
                    <a:pt x="565" y="149"/>
                  </a:lnTo>
                  <a:lnTo>
                    <a:pt x="568" y="150"/>
                  </a:lnTo>
                  <a:lnTo>
                    <a:pt x="570" y="151"/>
                  </a:lnTo>
                  <a:lnTo>
                    <a:pt x="573" y="152"/>
                  </a:lnTo>
                  <a:lnTo>
                    <a:pt x="576" y="153"/>
                  </a:lnTo>
                  <a:lnTo>
                    <a:pt x="579" y="158"/>
                  </a:lnTo>
                  <a:lnTo>
                    <a:pt x="581" y="165"/>
                  </a:lnTo>
                  <a:lnTo>
                    <a:pt x="581" y="172"/>
                  </a:lnTo>
                  <a:lnTo>
                    <a:pt x="580" y="178"/>
                  </a:lnTo>
                  <a:lnTo>
                    <a:pt x="577" y="184"/>
                  </a:lnTo>
                  <a:lnTo>
                    <a:pt x="573" y="190"/>
                  </a:lnTo>
                  <a:lnTo>
                    <a:pt x="569" y="196"/>
                  </a:lnTo>
                  <a:lnTo>
                    <a:pt x="566" y="202"/>
                  </a:lnTo>
                  <a:lnTo>
                    <a:pt x="561" y="206"/>
                  </a:lnTo>
                  <a:lnTo>
                    <a:pt x="556" y="210"/>
                  </a:lnTo>
                  <a:lnTo>
                    <a:pt x="551" y="213"/>
                  </a:lnTo>
                  <a:lnTo>
                    <a:pt x="546" y="217"/>
                  </a:lnTo>
                  <a:lnTo>
                    <a:pt x="541" y="221"/>
                  </a:lnTo>
                  <a:lnTo>
                    <a:pt x="536" y="224"/>
                  </a:lnTo>
                  <a:lnTo>
                    <a:pt x="530" y="226"/>
                  </a:lnTo>
                  <a:lnTo>
                    <a:pt x="525" y="227"/>
                  </a:lnTo>
                  <a:lnTo>
                    <a:pt x="520" y="229"/>
                  </a:lnTo>
                  <a:lnTo>
                    <a:pt x="516" y="232"/>
                  </a:lnTo>
                  <a:lnTo>
                    <a:pt x="511" y="235"/>
                  </a:lnTo>
                  <a:lnTo>
                    <a:pt x="506" y="238"/>
                  </a:lnTo>
                  <a:lnTo>
                    <a:pt x="502" y="241"/>
                  </a:lnTo>
                  <a:lnTo>
                    <a:pt x="496" y="243"/>
                  </a:lnTo>
                  <a:lnTo>
                    <a:pt x="491" y="245"/>
                  </a:lnTo>
                  <a:lnTo>
                    <a:pt x="486" y="247"/>
                  </a:lnTo>
                  <a:lnTo>
                    <a:pt x="484" y="248"/>
                  </a:lnTo>
                  <a:lnTo>
                    <a:pt x="483" y="249"/>
                  </a:lnTo>
                  <a:lnTo>
                    <a:pt x="483" y="251"/>
                  </a:lnTo>
                  <a:lnTo>
                    <a:pt x="484" y="253"/>
                  </a:lnTo>
                  <a:lnTo>
                    <a:pt x="490" y="255"/>
                  </a:lnTo>
                  <a:lnTo>
                    <a:pt x="496" y="256"/>
                  </a:lnTo>
                  <a:lnTo>
                    <a:pt x="502" y="256"/>
                  </a:lnTo>
                  <a:lnTo>
                    <a:pt x="509" y="255"/>
                  </a:lnTo>
                  <a:lnTo>
                    <a:pt x="515" y="254"/>
                  </a:lnTo>
                  <a:lnTo>
                    <a:pt x="521" y="253"/>
                  </a:lnTo>
                  <a:lnTo>
                    <a:pt x="527" y="252"/>
                  </a:lnTo>
                  <a:lnTo>
                    <a:pt x="533" y="253"/>
                  </a:lnTo>
                  <a:lnTo>
                    <a:pt x="536" y="251"/>
                  </a:lnTo>
                  <a:lnTo>
                    <a:pt x="539" y="251"/>
                  </a:lnTo>
                  <a:lnTo>
                    <a:pt x="541" y="251"/>
                  </a:lnTo>
                  <a:lnTo>
                    <a:pt x="544" y="251"/>
                  </a:lnTo>
                  <a:lnTo>
                    <a:pt x="548" y="253"/>
                  </a:lnTo>
                  <a:lnTo>
                    <a:pt x="551" y="254"/>
                  </a:lnTo>
                  <a:lnTo>
                    <a:pt x="554" y="254"/>
                  </a:lnTo>
                  <a:lnTo>
                    <a:pt x="557" y="254"/>
                  </a:lnTo>
                  <a:lnTo>
                    <a:pt x="563" y="261"/>
                  </a:lnTo>
                  <a:lnTo>
                    <a:pt x="564" y="269"/>
                  </a:lnTo>
                  <a:lnTo>
                    <a:pt x="563" y="277"/>
                  </a:lnTo>
                  <a:lnTo>
                    <a:pt x="561" y="284"/>
                  </a:lnTo>
                  <a:lnTo>
                    <a:pt x="558" y="288"/>
                  </a:lnTo>
                  <a:lnTo>
                    <a:pt x="555" y="293"/>
                  </a:lnTo>
                  <a:lnTo>
                    <a:pt x="552" y="298"/>
                  </a:lnTo>
                  <a:lnTo>
                    <a:pt x="549" y="303"/>
                  </a:lnTo>
                  <a:lnTo>
                    <a:pt x="545" y="307"/>
                  </a:lnTo>
                  <a:lnTo>
                    <a:pt x="542" y="311"/>
                  </a:lnTo>
                  <a:lnTo>
                    <a:pt x="539" y="315"/>
                  </a:lnTo>
                  <a:lnTo>
                    <a:pt x="535" y="318"/>
                  </a:lnTo>
                  <a:lnTo>
                    <a:pt x="529" y="321"/>
                  </a:lnTo>
                  <a:lnTo>
                    <a:pt x="524" y="324"/>
                  </a:lnTo>
                  <a:lnTo>
                    <a:pt x="518" y="327"/>
                  </a:lnTo>
                  <a:lnTo>
                    <a:pt x="513" y="330"/>
                  </a:lnTo>
                  <a:lnTo>
                    <a:pt x="507" y="332"/>
                  </a:lnTo>
                  <a:lnTo>
                    <a:pt x="501" y="334"/>
                  </a:lnTo>
                  <a:lnTo>
                    <a:pt x="495" y="336"/>
                  </a:lnTo>
                  <a:lnTo>
                    <a:pt x="489" y="337"/>
                  </a:lnTo>
                  <a:lnTo>
                    <a:pt x="486" y="341"/>
                  </a:lnTo>
                  <a:lnTo>
                    <a:pt x="483" y="346"/>
                  </a:lnTo>
                  <a:lnTo>
                    <a:pt x="480" y="350"/>
                  </a:lnTo>
                  <a:lnTo>
                    <a:pt x="478" y="354"/>
                  </a:lnTo>
                  <a:lnTo>
                    <a:pt x="475" y="357"/>
                  </a:lnTo>
                  <a:lnTo>
                    <a:pt x="471" y="359"/>
                  </a:lnTo>
                  <a:lnTo>
                    <a:pt x="466" y="359"/>
                  </a:lnTo>
                  <a:lnTo>
                    <a:pt x="461" y="357"/>
                  </a:lnTo>
                  <a:lnTo>
                    <a:pt x="463" y="354"/>
                  </a:lnTo>
                  <a:lnTo>
                    <a:pt x="465" y="350"/>
                  </a:lnTo>
                  <a:lnTo>
                    <a:pt x="468" y="347"/>
                  </a:lnTo>
                  <a:lnTo>
                    <a:pt x="470" y="343"/>
                  </a:lnTo>
                  <a:lnTo>
                    <a:pt x="472" y="340"/>
                  </a:lnTo>
                  <a:lnTo>
                    <a:pt x="475" y="336"/>
                  </a:lnTo>
                  <a:lnTo>
                    <a:pt x="477" y="334"/>
                  </a:lnTo>
                  <a:lnTo>
                    <a:pt x="480" y="331"/>
                  </a:lnTo>
                  <a:lnTo>
                    <a:pt x="486" y="326"/>
                  </a:lnTo>
                  <a:lnTo>
                    <a:pt x="491" y="320"/>
                  </a:lnTo>
                  <a:lnTo>
                    <a:pt x="497" y="315"/>
                  </a:lnTo>
                  <a:lnTo>
                    <a:pt x="504" y="310"/>
                  </a:lnTo>
                  <a:lnTo>
                    <a:pt x="510" y="305"/>
                  </a:lnTo>
                  <a:lnTo>
                    <a:pt x="517" y="301"/>
                  </a:lnTo>
                  <a:lnTo>
                    <a:pt x="524" y="299"/>
                  </a:lnTo>
                  <a:lnTo>
                    <a:pt x="531" y="297"/>
                  </a:lnTo>
                  <a:lnTo>
                    <a:pt x="533" y="296"/>
                  </a:lnTo>
                  <a:lnTo>
                    <a:pt x="535" y="294"/>
                  </a:lnTo>
                  <a:lnTo>
                    <a:pt x="536" y="292"/>
                  </a:lnTo>
                  <a:lnTo>
                    <a:pt x="536" y="290"/>
                  </a:lnTo>
                  <a:lnTo>
                    <a:pt x="530" y="287"/>
                  </a:lnTo>
                  <a:lnTo>
                    <a:pt x="523" y="286"/>
                  </a:lnTo>
                  <a:lnTo>
                    <a:pt x="517" y="284"/>
                  </a:lnTo>
                  <a:lnTo>
                    <a:pt x="510" y="284"/>
                  </a:lnTo>
                  <a:lnTo>
                    <a:pt x="503" y="285"/>
                  </a:lnTo>
                  <a:lnTo>
                    <a:pt x="496" y="286"/>
                  </a:lnTo>
                  <a:lnTo>
                    <a:pt x="490" y="288"/>
                  </a:lnTo>
                  <a:lnTo>
                    <a:pt x="483" y="288"/>
                  </a:lnTo>
                  <a:lnTo>
                    <a:pt x="479" y="288"/>
                  </a:lnTo>
                  <a:lnTo>
                    <a:pt x="477" y="288"/>
                  </a:lnTo>
                  <a:lnTo>
                    <a:pt x="474" y="288"/>
                  </a:lnTo>
                  <a:lnTo>
                    <a:pt x="471" y="288"/>
                  </a:lnTo>
                  <a:lnTo>
                    <a:pt x="468" y="288"/>
                  </a:lnTo>
                  <a:lnTo>
                    <a:pt x="465" y="288"/>
                  </a:lnTo>
                  <a:lnTo>
                    <a:pt x="462" y="288"/>
                  </a:lnTo>
                  <a:lnTo>
                    <a:pt x="459" y="288"/>
                  </a:lnTo>
                  <a:lnTo>
                    <a:pt x="456" y="282"/>
                  </a:lnTo>
                  <a:lnTo>
                    <a:pt x="455" y="277"/>
                  </a:lnTo>
                  <a:lnTo>
                    <a:pt x="455" y="271"/>
                  </a:lnTo>
                  <a:lnTo>
                    <a:pt x="457" y="266"/>
                  </a:lnTo>
                  <a:lnTo>
                    <a:pt x="460" y="261"/>
                  </a:lnTo>
                  <a:lnTo>
                    <a:pt x="464" y="256"/>
                  </a:lnTo>
                  <a:lnTo>
                    <a:pt x="467" y="251"/>
                  </a:lnTo>
                  <a:lnTo>
                    <a:pt x="470" y="247"/>
                  </a:lnTo>
                  <a:lnTo>
                    <a:pt x="476" y="241"/>
                  </a:lnTo>
                  <a:lnTo>
                    <a:pt x="483" y="235"/>
                  </a:lnTo>
                  <a:lnTo>
                    <a:pt x="489" y="228"/>
                  </a:lnTo>
                  <a:lnTo>
                    <a:pt x="496" y="222"/>
                  </a:lnTo>
                  <a:lnTo>
                    <a:pt x="502" y="217"/>
                  </a:lnTo>
                  <a:lnTo>
                    <a:pt x="510" y="212"/>
                  </a:lnTo>
                  <a:lnTo>
                    <a:pt x="517" y="208"/>
                  </a:lnTo>
                  <a:lnTo>
                    <a:pt x="526" y="204"/>
                  </a:lnTo>
                  <a:lnTo>
                    <a:pt x="529" y="202"/>
                  </a:lnTo>
                  <a:lnTo>
                    <a:pt x="532" y="200"/>
                  </a:lnTo>
                  <a:lnTo>
                    <a:pt x="536" y="199"/>
                  </a:lnTo>
                  <a:lnTo>
                    <a:pt x="539" y="197"/>
                  </a:lnTo>
                  <a:lnTo>
                    <a:pt x="542" y="195"/>
                  </a:lnTo>
                  <a:lnTo>
                    <a:pt x="545" y="194"/>
                  </a:lnTo>
                  <a:lnTo>
                    <a:pt x="549" y="191"/>
                  </a:lnTo>
                  <a:lnTo>
                    <a:pt x="551" y="189"/>
                  </a:lnTo>
                  <a:lnTo>
                    <a:pt x="551" y="187"/>
                  </a:lnTo>
                  <a:lnTo>
                    <a:pt x="550" y="186"/>
                  </a:lnTo>
                  <a:lnTo>
                    <a:pt x="549" y="184"/>
                  </a:lnTo>
                  <a:lnTo>
                    <a:pt x="548" y="184"/>
                  </a:lnTo>
                  <a:lnTo>
                    <a:pt x="538" y="179"/>
                  </a:lnTo>
                  <a:lnTo>
                    <a:pt x="527" y="179"/>
                  </a:lnTo>
                  <a:lnTo>
                    <a:pt x="517" y="181"/>
                  </a:lnTo>
                  <a:lnTo>
                    <a:pt x="508" y="185"/>
                  </a:lnTo>
                  <a:lnTo>
                    <a:pt x="498" y="189"/>
                  </a:lnTo>
                  <a:lnTo>
                    <a:pt x="489" y="192"/>
                  </a:lnTo>
                  <a:lnTo>
                    <a:pt x="479" y="193"/>
                  </a:lnTo>
                  <a:lnTo>
                    <a:pt x="470" y="191"/>
                  </a:lnTo>
                  <a:lnTo>
                    <a:pt x="467" y="184"/>
                  </a:lnTo>
                  <a:lnTo>
                    <a:pt x="467" y="179"/>
                  </a:lnTo>
                  <a:lnTo>
                    <a:pt x="469" y="174"/>
                  </a:lnTo>
                  <a:lnTo>
                    <a:pt x="472" y="170"/>
                  </a:lnTo>
                  <a:lnTo>
                    <a:pt x="476" y="165"/>
                  </a:lnTo>
                  <a:lnTo>
                    <a:pt x="480" y="161"/>
                  </a:lnTo>
                  <a:lnTo>
                    <a:pt x="483" y="156"/>
                  </a:lnTo>
                  <a:lnTo>
                    <a:pt x="484" y="151"/>
                  </a:lnTo>
                  <a:lnTo>
                    <a:pt x="488" y="150"/>
                  </a:lnTo>
                  <a:lnTo>
                    <a:pt x="490" y="148"/>
                  </a:lnTo>
                  <a:lnTo>
                    <a:pt x="493" y="147"/>
                  </a:lnTo>
                  <a:lnTo>
                    <a:pt x="495" y="145"/>
                  </a:lnTo>
                  <a:lnTo>
                    <a:pt x="497" y="142"/>
                  </a:lnTo>
                  <a:lnTo>
                    <a:pt x="499" y="140"/>
                  </a:lnTo>
                  <a:lnTo>
                    <a:pt x="501" y="138"/>
                  </a:lnTo>
                  <a:lnTo>
                    <a:pt x="503" y="136"/>
                  </a:lnTo>
                  <a:lnTo>
                    <a:pt x="508" y="134"/>
                  </a:lnTo>
                  <a:lnTo>
                    <a:pt x="512" y="132"/>
                  </a:lnTo>
                  <a:lnTo>
                    <a:pt x="517" y="129"/>
                  </a:lnTo>
                  <a:lnTo>
                    <a:pt x="521" y="126"/>
                  </a:lnTo>
                  <a:lnTo>
                    <a:pt x="525" y="122"/>
                  </a:lnTo>
                  <a:lnTo>
                    <a:pt x="530" y="119"/>
                  </a:lnTo>
                  <a:lnTo>
                    <a:pt x="534" y="116"/>
                  </a:lnTo>
                  <a:lnTo>
                    <a:pt x="539" y="114"/>
                  </a:lnTo>
                  <a:lnTo>
                    <a:pt x="540" y="111"/>
                  </a:lnTo>
                  <a:lnTo>
                    <a:pt x="542" y="108"/>
                  </a:lnTo>
                  <a:lnTo>
                    <a:pt x="545" y="105"/>
                  </a:lnTo>
                  <a:lnTo>
                    <a:pt x="549" y="102"/>
                  </a:lnTo>
                  <a:lnTo>
                    <a:pt x="551" y="99"/>
                  </a:lnTo>
                  <a:lnTo>
                    <a:pt x="553" y="96"/>
                  </a:lnTo>
                  <a:lnTo>
                    <a:pt x="554" y="92"/>
                  </a:lnTo>
                  <a:lnTo>
                    <a:pt x="553" y="87"/>
                  </a:lnTo>
                  <a:lnTo>
                    <a:pt x="551" y="82"/>
                  </a:lnTo>
                  <a:lnTo>
                    <a:pt x="549" y="78"/>
                  </a:lnTo>
                  <a:lnTo>
                    <a:pt x="545" y="75"/>
                  </a:lnTo>
                  <a:lnTo>
                    <a:pt x="541" y="72"/>
                  </a:lnTo>
                  <a:lnTo>
                    <a:pt x="539" y="74"/>
                  </a:lnTo>
                  <a:lnTo>
                    <a:pt x="535" y="75"/>
                  </a:lnTo>
                  <a:lnTo>
                    <a:pt x="531" y="77"/>
                  </a:lnTo>
                  <a:lnTo>
                    <a:pt x="527" y="78"/>
                  </a:lnTo>
                  <a:lnTo>
                    <a:pt x="524" y="80"/>
                  </a:lnTo>
                  <a:lnTo>
                    <a:pt x="522" y="82"/>
                  </a:lnTo>
                  <a:lnTo>
                    <a:pt x="521" y="87"/>
                  </a:lnTo>
                  <a:lnTo>
                    <a:pt x="522" y="92"/>
                  </a:lnTo>
                  <a:lnTo>
                    <a:pt x="520" y="95"/>
                  </a:lnTo>
                  <a:lnTo>
                    <a:pt x="518" y="96"/>
                  </a:lnTo>
                  <a:lnTo>
                    <a:pt x="516" y="97"/>
                  </a:lnTo>
                  <a:lnTo>
                    <a:pt x="512" y="97"/>
                  </a:lnTo>
                  <a:lnTo>
                    <a:pt x="510" y="97"/>
                  </a:lnTo>
                  <a:lnTo>
                    <a:pt x="508" y="98"/>
                  </a:lnTo>
                  <a:lnTo>
                    <a:pt x="505" y="100"/>
                  </a:lnTo>
                  <a:lnTo>
                    <a:pt x="505" y="103"/>
                  </a:lnTo>
                  <a:lnTo>
                    <a:pt x="499" y="105"/>
                  </a:lnTo>
                  <a:lnTo>
                    <a:pt x="493" y="108"/>
                  </a:lnTo>
                  <a:lnTo>
                    <a:pt x="489" y="112"/>
                  </a:lnTo>
                  <a:lnTo>
                    <a:pt x="485" y="116"/>
                  </a:lnTo>
                  <a:lnTo>
                    <a:pt x="482" y="120"/>
                  </a:lnTo>
                  <a:lnTo>
                    <a:pt x="478" y="124"/>
                  </a:lnTo>
                  <a:lnTo>
                    <a:pt x="473" y="128"/>
                  </a:lnTo>
                  <a:lnTo>
                    <a:pt x="469" y="131"/>
                  </a:lnTo>
                  <a:lnTo>
                    <a:pt x="464" y="136"/>
                  </a:lnTo>
                  <a:lnTo>
                    <a:pt x="460" y="140"/>
                  </a:lnTo>
                  <a:lnTo>
                    <a:pt x="455" y="144"/>
                  </a:lnTo>
                  <a:lnTo>
                    <a:pt x="450" y="148"/>
                  </a:lnTo>
                  <a:lnTo>
                    <a:pt x="444" y="152"/>
                  </a:lnTo>
                  <a:lnTo>
                    <a:pt x="441" y="155"/>
                  </a:lnTo>
                  <a:lnTo>
                    <a:pt x="437" y="160"/>
                  </a:lnTo>
                  <a:lnTo>
                    <a:pt x="434" y="165"/>
                  </a:lnTo>
                  <a:lnTo>
                    <a:pt x="427" y="167"/>
                  </a:lnTo>
                  <a:lnTo>
                    <a:pt x="422" y="171"/>
                  </a:lnTo>
                  <a:lnTo>
                    <a:pt x="417" y="174"/>
                  </a:lnTo>
                  <a:lnTo>
                    <a:pt x="412" y="179"/>
                  </a:lnTo>
                  <a:lnTo>
                    <a:pt x="407" y="184"/>
                  </a:lnTo>
                  <a:lnTo>
                    <a:pt x="402" y="191"/>
                  </a:lnTo>
                  <a:lnTo>
                    <a:pt x="397" y="195"/>
                  </a:lnTo>
                  <a:lnTo>
                    <a:pt x="390" y="199"/>
                  </a:lnTo>
                  <a:lnTo>
                    <a:pt x="387" y="204"/>
                  </a:lnTo>
                  <a:lnTo>
                    <a:pt x="384" y="208"/>
                  </a:lnTo>
                  <a:lnTo>
                    <a:pt x="380" y="212"/>
                  </a:lnTo>
                  <a:lnTo>
                    <a:pt x="377" y="216"/>
                  </a:lnTo>
                  <a:lnTo>
                    <a:pt x="373" y="220"/>
                  </a:lnTo>
                  <a:lnTo>
                    <a:pt x="368" y="224"/>
                  </a:lnTo>
                  <a:lnTo>
                    <a:pt x="363" y="227"/>
                  </a:lnTo>
                  <a:lnTo>
                    <a:pt x="358" y="229"/>
                  </a:lnTo>
                  <a:lnTo>
                    <a:pt x="355" y="231"/>
                  </a:lnTo>
                  <a:lnTo>
                    <a:pt x="352" y="233"/>
                  </a:lnTo>
                  <a:lnTo>
                    <a:pt x="350" y="237"/>
                  </a:lnTo>
                  <a:lnTo>
                    <a:pt x="347" y="240"/>
                  </a:lnTo>
                  <a:lnTo>
                    <a:pt x="345" y="243"/>
                  </a:lnTo>
                  <a:lnTo>
                    <a:pt x="344" y="246"/>
                  </a:lnTo>
                  <a:lnTo>
                    <a:pt x="341" y="247"/>
                  </a:lnTo>
                  <a:lnTo>
                    <a:pt x="336" y="247"/>
                  </a:lnTo>
                  <a:lnTo>
                    <a:pt x="332" y="253"/>
                  </a:lnTo>
                  <a:lnTo>
                    <a:pt x="327" y="258"/>
                  </a:lnTo>
                  <a:lnTo>
                    <a:pt x="321" y="262"/>
                  </a:lnTo>
                  <a:lnTo>
                    <a:pt x="316" y="267"/>
                  </a:lnTo>
                  <a:lnTo>
                    <a:pt x="310" y="271"/>
                  </a:lnTo>
                  <a:lnTo>
                    <a:pt x="305" y="276"/>
                  </a:lnTo>
                  <a:lnTo>
                    <a:pt x="301" y="281"/>
                  </a:lnTo>
                  <a:lnTo>
                    <a:pt x="297" y="288"/>
                  </a:lnTo>
                  <a:lnTo>
                    <a:pt x="294" y="289"/>
                  </a:lnTo>
                  <a:lnTo>
                    <a:pt x="292" y="291"/>
                  </a:lnTo>
                  <a:lnTo>
                    <a:pt x="290" y="294"/>
                  </a:lnTo>
                  <a:lnTo>
                    <a:pt x="287" y="296"/>
                  </a:lnTo>
                  <a:lnTo>
                    <a:pt x="285" y="299"/>
                  </a:lnTo>
                  <a:lnTo>
                    <a:pt x="283" y="302"/>
                  </a:lnTo>
                  <a:lnTo>
                    <a:pt x="281" y="304"/>
                  </a:lnTo>
                  <a:lnTo>
                    <a:pt x="278" y="307"/>
                  </a:lnTo>
                  <a:lnTo>
                    <a:pt x="276" y="310"/>
                  </a:lnTo>
                  <a:lnTo>
                    <a:pt x="274" y="313"/>
                  </a:lnTo>
                  <a:lnTo>
                    <a:pt x="272" y="316"/>
                  </a:lnTo>
                  <a:lnTo>
                    <a:pt x="269" y="319"/>
                  </a:lnTo>
                  <a:lnTo>
                    <a:pt x="267" y="321"/>
                  </a:lnTo>
                  <a:lnTo>
                    <a:pt x="264" y="324"/>
                  </a:lnTo>
                  <a:lnTo>
                    <a:pt x="261" y="326"/>
                  </a:lnTo>
                  <a:lnTo>
                    <a:pt x="257" y="328"/>
                  </a:lnTo>
                  <a:lnTo>
                    <a:pt x="253" y="335"/>
                  </a:lnTo>
                  <a:lnTo>
                    <a:pt x="247" y="342"/>
                  </a:lnTo>
                  <a:lnTo>
                    <a:pt x="243" y="348"/>
                  </a:lnTo>
                  <a:lnTo>
                    <a:pt x="238" y="354"/>
                  </a:lnTo>
                  <a:lnTo>
                    <a:pt x="232" y="360"/>
                  </a:lnTo>
                  <a:lnTo>
                    <a:pt x="226" y="366"/>
                  </a:lnTo>
                  <a:lnTo>
                    <a:pt x="221" y="372"/>
                  </a:lnTo>
                  <a:lnTo>
                    <a:pt x="217" y="379"/>
                  </a:lnTo>
                  <a:lnTo>
                    <a:pt x="212" y="384"/>
                  </a:lnTo>
                  <a:lnTo>
                    <a:pt x="208" y="390"/>
                  </a:lnTo>
                  <a:lnTo>
                    <a:pt x="204" y="395"/>
                  </a:lnTo>
                  <a:lnTo>
                    <a:pt x="200" y="401"/>
                  </a:lnTo>
                  <a:lnTo>
                    <a:pt x="196" y="406"/>
                  </a:lnTo>
                  <a:lnTo>
                    <a:pt x="192" y="412"/>
                  </a:lnTo>
                  <a:lnTo>
                    <a:pt x="188" y="417"/>
                  </a:lnTo>
                  <a:lnTo>
                    <a:pt x="183" y="423"/>
                  </a:lnTo>
                  <a:lnTo>
                    <a:pt x="181" y="427"/>
                  </a:lnTo>
                  <a:lnTo>
                    <a:pt x="177" y="432"/>
                  </a:lnTo>
                  <a:lnTo>
                    <a:pt x="174" y="437"/>
                  </a:lnTo>
                  <a:lnTo>
                    <a:pt x="171" y="442"/>
                  </a:lnTo>
                  <a:lnTo>
                    <a:pt x="170" y="446"/>
                  </a:lnTo>
                  <a:lnTo>
                    <a:pt x="168" y="450"/>
                  </a:lnTo>
                  <a:lnTo>
                    <a:pt x="165" y="454"/>
                  </a:lnTo>
                  <a:lnTo>
                    <a:pt x="162" y="457"/>
                  </a:lnTo>
                  <a:lnTo>
                    <a:pt x="159" y="460"/>
                  </a:lnTo>
                  <a:lnTo>
                    <a:pt x="156" y="463"/>
                  </a:lnTo>
                  <a:lnTo>
                    <a:pt x="154" y="468"/>
                  </a:lnTo>
                  <a:lnTo>
                    <a:pt x="152" y="473"/>
                  </a:lnTo>
                  <a:lnTo>
                    <a:pt x="147" y="482"/>
                  </a:lnTo>
                  <a:lnTo>
                    <a:pt x="143" y="492"/>
                  </a:lnTo>
                  <a:lnTo>
                    <a:pt x="138" y="501"/>
                  </a:lnTo>
                  <a:lnTo>
                    <a:pt x="133" y="510"/>
                  </a:lnTo>
                  <a:lnTo>
                    <a:pt x="128" y="520"/>
                  </a:lnTo>
                  <a:lnTo>
                    <a:pt x="124" y="529"/>
                  </a:lnTo>
                  <a:lnTo>
                    <a:pt x="119" y="540"/>
                  </a:lnTo>
                  <a:lnTo>
                    <a:pt x="115" y="549"/>
                  </a:lnTo>
                  <a:lnTo>
                    <a:pt x="111" y="554"/>
                  </a:lnTo>
                  <a:lnTo>
                    <a:pt x="109" y="560"/>
                  </a:lnTo>
                  <a:lnTo>
                    <a:pt x="109" y="567"/>
                  </a:lnTo>
                  <a:lnTo>
                    <a:pt x="105" y="572"/>
                  </a:lnTo>
                  <a:lnTo>
                    <a:pt x="101" y="584"/>
                  </a:lnTo>
                  <a:lnTo>
                    <a:pt x="97" y="596"/>
                  </a:lnTo>
                  <a:lnTo>
                    <a:pt x="92" y="608"/>
                  </a:lnTo>
                  <a:lnTo>
                    <a:pt x="88" y="620"/>
                  </a:lnTo>
                  <a:lnTo>
                    <a:pt x="83" y="632"/>
                  </a:lnTo>
                  <a:lnTo>
                    <a:pt x="79" y="643"/>
                  </a:lnTo>
                  <a:lnTo>
                    <a:pt x="74" y="655"/>
                  </a:lnTo>
                  <a:lnTo>
                    <a:pt x="69" y="668"/>
                  </a:lnTo>
                  <a:lnTo>
                    <a:pt x="66" y="673"/>
                  </a:lnTo>
                  <a:lnTo>
                    <a:pt x="63" y="679"/>
                  </a:lnTo>
                  <a:lnTo>
                    <a:pt x="60" y="685"/>
                  </a:lnTo>
                  <a:lnTo>
                    <a:pt x="59" y="692"/>
                  </a:lnTo>
                  <a:lnTo>
                    <a:pt x="51" y="691"/>
                  </a:lnTo>
                  <a:lnTo>
                    <a:pt x="49" y="683"/>
                  </a:lnTo>
                  <a:lnTo>
                    <a:pt x="49" y="674"/>
                  </a:lnTo>
                  <a:lnTo>
                    <a:pt x="47" y="665"/>
                  </a:lnTo>
                  <a:lnTo>
                    <a:pt x="51" y="651"/>
                  </a:lnTo>
                  <a:lnTo>
                    <a:pt x="57" y="636"/>
                  </a:lnTo>
                  <a:lnTo>
                    <a:pt x="62" y="622"/>
                  </a:lnTo>
                  <a:lnTo>
                    <a:pt x="68" y="607"/>
                  </a:lnTo>
                  <a:lnTo>
                    <a:pt x="74" y="592"/>
                  </a:lnTo>
                  <a:lnTo>
                    <a:pt x="80" y="578"/>
                  </a:lnTo>
                  <a:lnTo>
                    <a:pt x="88" y="564"/>
                  </a:lnTo>
                  <a:lnTo>
                    <a:pt x="95" y="549"/>
                  </a:lnTo>
                  <a:lnTo>
                    <a:pt x="97" y="543"/>
                  </a:lnTo>
                  <a:lnTo>
                    <a:pt x="99" y="537"/>
                  </a:lnTo>
                  <a:lnTo>
                    <a:pt x="100" y="530"/>
                  </a:lnTo>
                  <a:lnTo>
                    <a:pt x="103" y="523"/>
                  </a:lnTo>
                  <a:lnTo>
                    <a:pt x="105" y="519"/>
                  </a:lnTo>
                  <a:lnTo>
                    <a:pt x="108" y="515"/>
                  </a:lnTo>
                  <a:lnTo>
                    <a:pt x="111" y="510"/>
                  </a:lnTo>
                  <a:lnTo>
                    <a:pt x="112" y="504"/>
                  </a:lnTo>
                  <a:lnTo>
                    <a:pt x="116" y="499"/>
                  </a:lnTo>
                  <a:lnTo>
                    <a:pt x="117" y="493"/>
                  </a:lnTo>
                  <a:lnTo>
                    <a:pt x="119" y="487"/>
                  </a:lnTo>
                  <a:lnTo>
                    <a:pt x="123" y="483"/>
                  </a:lnTo>
                  <a:lnTo>
                    <a:pt x="131" y="467"/>
                  </a:lnTo>
                  <a:lnTo>
                    <a:pt x="139" y="453"/>
                  </a:lnTo>
                  <a:lnTo>
                    <a:pt x="148" y="438"/>
                  </a:lnTo>
                  <a:lnTo>
                    <a:pt x="157" y="424"/>
                  </a:lnTo>
                  <a:lnTo>
                    <a:pt x="166" y="410"/>
                  </a:lnTo>
                  <a:lnTo>
                    <a:pt x="175" y="397"/>
                  </a:lnTo>
                  <a:lnTo>
                    <a:pt x="186" y="382"/>
                  </a:lnTo>
                  <a:lnTo>
                    <a:pt x="195" y="368"/>
                  </a:lnTo>
                  <a:lnTo>
                    <a:pt x="199" y="361"/>
                  </a:lnTo>
                  <a:lnTo>
                    <a:pt x="204" y="356"/>
                  </a:lnTo>
                  <a:lnTo>
                    <a:pt x="208" y="350"/>
                  </a:lnTo>
                  <a:lnTo>
                    <a:pt x="211" y="343"/>
                  </a:lnTo>
                  <a:lnTo>
                    <a:pt x="208" y="344"/>
                  </a:lnTo>
                  <a:lnTo>
                    <a:pt x="204" y="347"/>
                  </a:lnTo>
                  <a:lnTo>
                    <a:pt x="199" y="348"/>
                  </a:lnTo>
                  <a:lnTo>
                    <a:pt x="195" y="348"/>
                  </a:lnTo>
                  <a:lnTo>
                    <a:pt x="195" y="343"/>
                  </a:lnTo>
                  <a:lnTo>
                    <a:pt x="195" y="340"/>
                  </a:lnTo>
                  <a:lnTo>
                    <a:pt x="197" y="336"/>
                  </a:lnTo>
                  <a:lnTo>
                    <a:pt x="199" y="333"/>
                  </a:lnTo>
                  <a:lnTo>
                    <a:pt x="201" y="330"/>
                  </a:lnTo>
                  <a:lnTo>
                    <a:pt x="204" y="328"/>
                  </a:lnTo>
                  <a:lnTo>
                    <a:pt x="206" y="324"/>
                  </a:lnTo>
                  <a:lnTo>
                    <a:pt x="208" y="321"/>
                  </a:lnTo>
                  <a:lnTo>
                    <a:pt x="216" y="314"/>
                  </a:lnTo>
                  <a:lnTo>
                    <a:pt x="224" y="305"/>
                  </a:lnTo>
                  <a:lnTo>
                    <a:pt x="231" y="296"/>
                  </a:lnTo>
                  <a:lnTo>
                    <a:pt x="238" y="288"/>
                  </a:lnTo>
                  <a:lnTo>
                    <a:pt x="245" y="279"/>
                  </a:lnTo>
                  <a:lnTo>
                    <a:pt x="252" y="271"/>
                  </a:lnTo>
                  <a:lnTo>
                    <a:pt x="261" y="262"/>
                  </a:lnTo>
                  <a:lnTo>
                    <a:pt x="271" y="256"/>
                  </a:lnTo>
                  <a:lnTo>
                    <a:pt x="278" y="249"/>
                  </a:lnTo>
                  <a:lnTo>
                    <a:pt x="285" y="242"/>
                  </a:lnTo>
                  <a:lnTo>
                    <a:pt x="292" y="235"/>
                  </a:lnTo>
                  <a:lnTo>
                    <a:pt x="300" y="229"/>
                  </a:lnTo>
                  <a:lnTo>
                    <a:pt x="307" y="222"/>
                  </a:lnTo>
                  <a:lnTo>
                    <a:pt x="315" y="215"/>
                  </a:lnTo>
                  <a:lnTo>
                    <a:pt x="323" y="209"/>
                  </a:lnTo>
                  <a:lnTo>
                    <a:pt x="331" y="202"/>
                  </a:lnTo>
                  <a:lnTo>
                    <a:pt x="339" y="196"/>
                  </a:lnTo>
                  <a:lnTo>
                    <a:pt x="345" y="190"/>
                  </a:lnTo>
                  <a:lnTo>
                    <a:pt x="353" y="183"/>
                  </a:lnTo>
                  <a:lnTo>
                    <a:pt x="362" y="177"/>
                  </a:lnTo>
                  <a:lnTo>
                    <a:pt x="369" y="171"/>
                  </a:lnTo>
                  <a:lnTo>
                    <a:pt x="377" y="165"/>
                  </a:lnTo>
                  <a:lnTo>
                    <a:pt x="385" y="158"/>
                  </a:lnTo>
                  <a:lnTo>
                    <a:pt x="393" y="151"/>
                  </a:lnTo>
                  <a:lnTo>
                    <a:pt x="399" y="147"/>
                  </a:lnTo>
                  <a:lnTo>
                    <a:pt x="405" y="142"/>
                  </a:lnTo>
                  <a:lnTo>
                    <a:pt x="411" y="138"/>
                  </a:lnTo>
                  <a:lnTo>
                    <a:pt x="417" y="133"/>
                  </a:lnTo>
                  <a:lnTo>
                    <a:pt x="423" y="128"/>
                  </a:lnTo>
                  <a:lnTo>
                    <a:pt x="429" y="123"/>
                  </a:lnTo>
                  <a:lnTo>
                    <a:pt x="436" y="118"/>
                  </a:lnTo>
                  <a:lnTo>
                    <a:pt x="442" y="114"/>
                  </a:lnTo>
                  <a:lnTo>
                    <a:pt x="451" y="107"/>
                  </a:lnTo>
                  <a:lnTo>
                    <a:pt x="460" y="101"/>
                  </a:lnTo>
                  <a:lnTo>
                    <a:pt x="469" y="94"/>
                  </a:lnTo>
                  <a:lnTo>
                    <a:pt x="477" y="88"/>
                  </a:lnTo>
                  <a:lnTo>
                    <a:pt x="486" y="82"/>
                  </a:lnTo>
                  <a:lnTo>
                    <a:pt x="495" y="75"/>
                  </a:lnTo>
                  <a:lnTo>
                    <a:pt x="503" y="68"/>
                  </a:lnTo>
                  <a:lnTo>
                    <a:pt x="511" y="61"/>
                  </a:lnTo>
                  <a:lnTo>
                    <a:pt x="509" y="60"/>
                  </a:lnTo>
                  <a:lnTo>
                    <a:pt x="507" y="60"/>
                  </a:lnTo>
                  <a:lnTo>
                    <a:pt x="505" y="61"/>
                  </a:lnTo>
                  <a:lnTo>
                    <a:pt x="503" y="61"/>
                  </a:lnTo>
                  <a:lnTo>
                    <a:pt x="500" y="63"/>
                  </a:lnTo>
                  <a:lnTo>
                    <a:pt x="498" y="65"/>
                  </a:lnTo>
                  <a:lnTo>
                    <a:pt x="495" y="66"/>
                  </a:lnTo>
                  <a:lnTo>
                    <a:pt x="492" y="67"/>
                  </a:lnTo>
                  <a:lnTo>
                    <a:pt x="489" y="67"/>
                  </a:lnTo>
                  <a:lnTo>
                    <a:pt x="485" y="68"/>
                  </a:lnTo>
                  <a:lnTo>
                    <a:pt x="484" y="71"/>
                  </a:lnTo>
                  <a:lnTo>
                    <a:pt x="482" y="73"/>
                  </a:lnTo>
                  <a:lnTo>
                    <a:pt x="480" y="76"/>
                  </a:lnTo>
                  <a:lnTo>
                    <a:pt x="479" y="78"/>
                  </a:lnTo>
                  <a:lnTo>
                    <a:pt x="476" y="80"/>
                  </a:lnTo>
                  <a:lnTo>
                    <a:pt x="472" y="81"/>
                  </a:lnTo>
                  <a:lnTo>
                    <a:pt x="463" y="85"/>
                  </a:lnTo>
                  <a:lnTo>
                    <a:pt x="456" y="89"/>
                  </a:lnTo>
                  <a:lnTo>
                    <a:pt x="449" y="94"/>
                  </a:lnTo>
                  <a:lnTo>
                    <a:pt x="443" y="99"/>
                  </a:lnTo>
                  <a:lnTo>
                    <a:pt x="437" y="105"/>
                  </a:lnTo>
                  <a:lnTo>
                    <a:pt x="431" y="110"/>
                  </a:lnTo>
                  <a:lnTo>
                    <a:pt x="424" y="115"/>
                  </a:lnTo>
                  <a:lnTo>
                    <a:pt x="417" y="120"/>
                  </a:lnTo>
                  <a:lnTo>
                    <a:pt x="414" y="122"/>
                  </a:lnTo>
                  <a:lnTo>
                    <a:pt x="413" y="124"/>
                  </a:lnTo>
                  <a:lnTo>
                    <a:pt x="410" y="126"/>
                  </a:lnTo>
                  <a:lnTo>
                    <a:pt x="407" y="127"/>
                  </a:lnTo>
                  <a:lnTo>
                    <a:pt x="404" y="129"/>
                  </a:lnTo>
                  <a:lnTo>
                    <a:pt x="402" y="130"/>
                  </a:lnTo>
                  <a:lnTo>
                    <a:pt x="399" y="132"/>
                  </a:lnTo>
                  <a:lnTo>
                    <a:pt x="396" y="134"/>
                  </a:lnTo>
                  <a:lnTo>
                    <a:pt x="393" y="138"/>
                  </a:lnTo>
                  <a:lnTo>
                    <a:pt x="389" y="142"/>
                  </a:lnTo>
                  <a:lnTo>
                    <a:pt x="384" y="145"/>
                  </a:lnTo>
                  <a:lnTo>
                    <a:pt x="379" y="149"/>
                  </a:lnTo>
                  <a:lnTo>
                    <a:pt x="374" y="152"/>
                  </a:lnTo>
                  <a:lnTo>
                    <a:pt x="370" y="155"/>
                  </a:lnTo>
                  <a:lnTo>
                    <a:pt x="365" y="158"/>
                  </a:lnTo>
                  <a:lnTo>
                    <a:pt x="362" y="163"/>
                  </a:lnTo>
                  <a:lnTo>
                    <a:pt x="355" y="168"/>
                  </a:lnTo>
                  <a:lnTo>
                    <a:pt x="347" y="173"/>
                  </a:lnTo>
                  <a:lnTo>
                    <a:pt x="342" y="177"/>
                  </a:lnTo>
                  <a:lnTo>
                    <a:pt x="336" y="182"/>
                  </a:lnTo>
                  <a:lnTo>
                    <a:pt x="329" y="188"/>
                  </a:lnTo>
                  <a:lnTo>
                    <a:pt x="323" y="194"/>
                  </a:lnTo>
                  <a:lnTo>
                    <a:pt x="316" y="200"/>
                  </a:lnTo>
                  <a:lnTo>
                    <a:pt x="310" y="205"/>
                  </a:lnTo>
                  <a:lnTo>
                    <a:pt x="306" y="208"/>
                  </a:lnTo>
                  <a:lnTo>
                    <a:pt x="303" y="213"/>
                  </a:lnTo>
                  <a:lnTo>
                    <a:pt x="299" y="217"/>
                  </a:lnTo>
                  <a:lnTo>
                    <a:pt x="294" y="220"/>
                  </a:lnTo>
                  <a:lnTo>
                    <a:pt x="287" y="226"/>
                  </a:lnTo>
                  <a:lnTo>
                    <a:pt x="281" y="233"/>
                  </a:lnTo>
                  <a:lnTo>
                    <a:pt x="275" y="239"/>
                  </a:lnTo>
                  <a:lnTo>
                    <a:pt x="269" y="246"/>
                  </a:lnTo>
                  <a:lnTo>
                    <a:pt x="261" y="253"/>
                  </a:lnTo>
                  <a:lnTo>
                    <a:pt x="254" y="259"/>
                  </a:lnTo>
                  <a:lnTo>
                    <a:pt x="247" y="266"/>
                  </a:lnTo>
                  <a:lnTo>
                    <a:pt x="240" y="271"/>
                  </a:lnTo>
                  <a:lnTo>
                    <a:pt x="238" y="274"/>
                  </a:lnTo>
                  <a:lnTo>
                    <a:pt x="235" y="277"/>
                  </a:lnTo>
                  <a:lnTo>
                    <a:pt x="233" y="279"/>
                  </a:lnTo>
                  <a:lnTo>
                    <a:pt x="230" y="281"/>
                  </a:lnTo>
                  <a:lnTo>
                    <a:pt x="227" y="284"/>
                  </a:lnTo>
                  <a:lnTo>
                    <a:pt x="224" y="286"/>
                  </a:lnTo>
                  <a:lnTo>
                    <a:pt x="222" y="288"/>
                  </a:lnTo>
                  <a:lnTo>
                    <a:pt x="219" y="292"/>
                  </a:lnTo>
                  <a:lnTo>
                    <a:pt x="212" y="300"/>
                  </a:lnTo>
                  <a:lnTo>
                    <a:pt x="205" y="309"/>
                  </a:lnTo>
                  <a:lnTo>
                    <a:pt x="198" y="317"/>
                  </a:lnTo>
                  <a:lnTo>
                    <a:pt x="192" y="326"/>
                  </a:lnTo>
                  <a:lnTo>
                    <a:pt x="186" y="334"/>
                  </a:lnTo>
                  <a:lnTo>
                    <a:pt x="180" y="342"/>
                  </a:lnTo>
                  <a:lnTo>
                    <a:pt x="174" y="350"/>
                  </a:lnTo>
                  <a:lnTo>
                    <a:pt x="166" y="357"/>
                  </a:lnTo>
                  <a:lnTo>
                    <a:pt x="164" y="363"/>
                  </a:lnTo>
                  <a:lnTo>
                    <a:pt x="159" y="368"/>
                  </a:lnTo>
                  <a:lnTo>
                    <a:pt x="154" y="374"/>
                  </a:lnTo>
                  <a:lnTo>
                    <a:pt x="152" y="380"/>
                  </a:lnTo>
                  <a:lnTo>
                    <a:pt x="148" y="383"/>
                  </a:lnTo>
                  <a:lnTo>
                    <a:pt x="146" y="387"/>
                  </a:lnTo>
                  <a:lnTo>
                    <a:pt x="144" y="391"/>
                  </a:lnTo>
                  <a:lnTo>
                    <a:pt x="143" y="396"/>
                  </a:lnTo>
                  <a:lnTo>
                    <a:pt x="144" y="397"/>
                  </a:lnTo>
                  <a:lnTo>
                    <a:pt x="145" y="397"/>
                  </a:lnTo>
                  <a:lnTo>
                    <a:pt x="146" y="396"/>
                  </a:lnTo>
                  <a:lnTo>
                    <a:pt x="147" y="396"/>
                  </a:lnTo>
                  <a:lnTo>
                    <a:pt x="151" y="392"/>
                  </a:lnTo>
                  <a:lnTo>
                    <a:pt x="155" y="388"/>
                  </a:lnTo>
                  <a:lnTo>
                    <a:pt x="160" y="384"/>
                  </a:lnTo>
                  <a:lnTo>
                    <a:pt x="164" y="381"/>
                  </a:lnTo>
                  <a:lnTo>
                    <a:pt x="168" y="378"/>
                  </a:lnTo>
                  <a:lnTo>
                    <a:pt x="173" y="375"/>
                  </a:lnTo>
                  <a:lnTo>
                    <a:pt x="177" y="372"/>
                  </a:lnTo>
                  <a:lnTo>
                    <a:pt x="182" y="370"/>
                  </a:lnTo>
                  <a:lnTo>
                    <a:pt x="183" y="370"/>
                  </a:lnTo>
                  <a:lnTo>
                    <a:pt x="184" y="370"/>
                  </a:lnTo>
                  <a:lnTo>
                    <a:pt x="185" y="371"/>
                  </a:lnTo>
                  <a:lnTo>
                    <a:pt x="186" y="371"/>
                  </a:lnTo>
                  <a:lnTo>
                    <a:pt x="182" y="377"/>
                  </a:lnTo>
                  <a:lnTo>
                    <a:pt x="178" y="382"/>
                  </a:lnTo>
                  <a:lnTo>
                    <a:pt x="174" y="387"/>
                  </a:lnTo>
                  <a:lnTo>
                    <a:pt x="170" y="392"/>
                  </a:lnTo>
                  <a:lnTo>
                    <a:pt x="165" y="397"/>
                  </a:lnTo>
                  <a:lnTo>
                    <a:pt x="161" y="402"/>
                  </a:lnTo>
                  <a:lnTo>
                    <a:pt x="157" y="406"/>
                  </a:lnTo>
                  <a:lnTo>
                    <a:pt x="152" y="411"/>
                  </a:lnTo>
                  <a:lnTo>
                    <a:pt x="152" y="416"/>
                  </a:lnTo>
                  <a:lnTo>
                    <a:pt x="150" y="421"/>
                  </a:lnTo>
                  <a:lnTo>
                    <a:pt x="148" y="425"/>
                  </a:lnTo>
                  <a:lnTo>
                    <a:pt x="145" y="428"/>
                  </a:lnTo>
                  <a:lnTo>
                    <a:pt x="142" y="430"/>
                  </a:lnTo>
                  <a:lnTo>
                    <a:pt x="137" y="433"/>
                  </a:lnTo>
                  <a:lnTo>
                    <a:pt x="133" y="435"/>
                  </a:lnTo>
                  <a:lnTo>
                    <a:pt x="129" y="437"/>
                  </a:lnTo>
                  <a:lnTo>
                    <a:pt x="126" y="439"/>
                  </a:lnTo>
                  <a:lnTo>
                    <a:pt x="124" y="442"/>
                  </a:lnTo>
                  <a:lnTo>
                    <a:pt x="121" y="443"/>
                  </a:lnTo>
                  <a:lnTo>
                    <a:pt x="117" y="444"/>
                  </a:lnTo>
                  <a:lnTo>
                    <a:pt x="116" y="442"/>
                  </a:lnTo>
                  <a:lnTo>
                    <a:pt x="116" y="440"/>
                  </a:lnTo>
                  <a:lnTo>
                    <a:pt x="117" y="439"/>
                  </a:lnTo>
                  <a:lnTo>
                    <a:pt x="118" y="439"/>
                  </a:lnTo>
                  <a:lnTo>
                    <a:pt x="120" y="436"/>
                  </a:lnTo>
                  <a:lnTo>
                    <a:pt x="119" y="435"/>
                  </a:lnTo>
                  <a:lnTo>
                    <a:pt x="118" y="433"/>
                  </a:lnTo>
                  <a:lnTo>
                    <a:pt x="118" y="432"/>
                  </a:lnTo>
                  <a:lnTo>
                    <a:pt x="115" y="433"/>
                  </a:lnTo>
                  <a:lnTo>
                    <a:pt x="112" y="436"/>
                  </a:lnTo>
                  <a:lnTo>
                    <a:pt x="109" y="439"/>
                  </a:lnTo>
                  <a:lnTo>
                    <a:pt x="109" y="444"/>
                  </a:lnTo>
                  <a:lnTo>
                    <a:pt x="105" y="452"/>
                  </a:lnTo>
                  <a:lnTo>
                    <a:pt x="100" y="459"/>
                  </a:lnTo>
                  <a:lnTo>
                    <a:pt x="96" y="466"/>
                  </a:lnTo>
                  <a:lnTo>
                    <a:pt x="92" y="473"/>
                  </a:lnTo>
                  <a:lnTo>
                    <a:pt x="88" y="480"/>
                  </a:lnTo>
                  <a:lnTo>
                    <a:pt x="84" y="487"/>
                  </a:lnTo>
                  <a:lnTo>
                    <a:pt x="80" y="495"/>
                  </a:lnTo>
                  <a:lnTo>
                    <a:pt x="76" y="502"/>
                  </a:lnTo>
                  <a:lnTo>
                    <a:pt x="74" y="507"/>
                  </a:lnTo>
                  <a:lnTo>
                    <a:pt x="72" y="513"/>
                  </a:lnTo>
                  <a:lnTo>
                    <a:pt x="69" y="517"/>
                  </a:lnTo>
                  <a:lnTo>
                    <a:pt x="66" y="521"/>
                  </a:lnTo>
                  <a:lnTo>
                    <a:pt x="64" y="525"/>
                  </a:lnTo>
                  <a:lnTo>
                    <a:pt x="61" y="530"/>
                  </a:lnTo>
                  <a:lnTo>
                    <a:pt x="59" y="535"/>
                  </a:lnTo>
                  <a:lnTo>
                    <a:pt x="57" y="540"/>
                  </a:lnTo>
                  <a:lnTo>
                    <a:pt x="54" y="545"/>
                  </a:lnTo>
                  <a:lnTo>
                    <a:pt x="51" y="552"/>
                  </a:lnTo>
                  <a:lnTo>
                    <a:pt x="49" y="558"/>
                  </a:lnTo>
                  <a:lnTo>
                    <a:pt x="46" y="563"/>
                  </a:lnTo>
                  <a:lnTo>
                    <a:pt x="43" y="569"/>
                  </a:lnTo>
                  <a:lnTo>
                    <a:pt x="41" y="576"/>
                  </a:lnTo>
                  <a:lnTo>
                    <a:pt x="39" y="582"/>
                  </a:lnTo>
                  <a:lnTo>
                    <a:pt x="38" y="588"/>
                  </a:lnTo>
                  <a:lnTo>
                    <a:pt x="34" y="592"/>
                  </a:lnTo>
                  <a:lnTo>
                    <a:pt x="32" y="597"/>
                  </a:lnTo>
                  <a:lnTo>
                    <a:pt x="29" y="603"/>
                  </a:lnTo>
                  <a:lnTo>
                    <a:pt x="27" y="608"/>
                  </a:lnTo>
                  <a:lnTo>
                    <a:pt x="24" y="615"/>
                  </a:lnTo>
                  <a:lnTo>
                    <a:pt x="22" y="622"/>
                  </a:lnTo>
                  <a:lnTo>
                    <a:pt x="20" y="630"/>
                  </a:lnTo>
                  <a:lnTo>
                    <a:pt x="20" y="636"/>
                  </a:lnTo>
                  <a:lnTo>
                    <a:pt x="16" y="640"/>
                  </a:lnTo>
                  <a:lnTo>
                    <a:pt x="15" y="644"/>
                  </a:lnTo>
                  <a:lnTo>
                    <a:pt x="14" y="649"/>
                  </a:lnTo>
                  <a:lnTo>
                    <a:pt x="13" y="653"/>
                  </a:lnTo>
                  <a:lnTo>
                    <a:pt x="10" y="658"/>
                  </a:lnTo>
                  <a:lnTo>
                    <a:pt x="7" y="663"/>
                  </a:lnTo>
                  <a:lnTo>
                    <a:pt x="5" y="667"/>
                  </a:lnTo>
                  <a:lnTo>
                    <a:pt x="0" y="668"/>
                  </a:lnTo>
                  <a:lnTo>
                    <a:pt x="0" y="662"/>
                  </a:lnTo>
                  <a:lnTo>
                    <a:pt x="0" y="656"/>
                  </a:lnTo>
                  <a:lnTo>
                    <a:pt x="1" y="651"/>
                  </a:lnTo>
                  <a:lnTo>
                    <a:pt x="4" y="646"/>
                  </a:lnTo>
                  <a:lnTo>
                    <a:pt x="7" y="637"/>
                  </a:lnTo>
                  <a:lnTo>
                    <a:pt x="9" y="628"/>
                  </a:lnTo>
                  <a:lnTo>
                    <a:pt x="11" y="619"/>
                  </a:lnTo>
                  <a:lnTo>
                    <a:pt x="16" y="611"/>
                  </a:lnTo>
                  <a:lnTo>
                    <a:pt x="18" y="605"/>
                  </a:lnTo>
                  <a:lnTo>
                    <a:pt x="20" y="597"/>
                  </a:lnTo>
                  <a:lnTo>
                    <a:pt x="22" y="591"/>
                  </a:lnTo>
                  <a:lnTo>
                    <a:pt x="24" y="585"/>
                  </a:lnTo>
                  <a:lnTo>
                    <a:pt x="27" y="578"/>
                  </a:lnTo>
                  <a:lnTo>
                    <a:pt x="30" y="572"/>
                  </a:lnTo>
                  <a:lnTo>
                    <a:pt x="32" y="565"/>
                  </a:lnTo>
                  <a:lnTo>
                    <a:pt x="36" y="558"/>
                  </a:lnTo>
                  <a:lnTo>
                    <a:pt x="45" y="540"/>
                  </a:lnTo>
                  <a:lnTo>
                    <a:pt x="53" y="522"/>
                  </a:lnTo>
                  <a:lnTo>
                    <a:pt x="62" y="505"/>
                  </a:lnTo>
                  <a:lnTo>
                    <a:pt x="70" y="486"/>
                  </a:lnTo>
                  <a:lnTo>
                    <a:pt x="79" y="469"/>
                  </a:lnTo>
                  <a:lnTo>
                    <a:pt x="89" y="451"/>
                  </a:lnTo>
                  <a:lnTo>
                    <a:pt x="100" y="435"/>
                  </a:lnTo>
                  <a:lnTo>
                    <a:pt x="112" y="419"/>
                  </a:lnTo>
                  <a:lnTo>
                    <a:pt x="116" y="412"/>
                  </a:lnTo>
                  <a:lnTo>
                    <a:pt x="120" y="405"/>
                  </a:lnTo>
                  <a:lnTo>
                    <a:pt x="124" y="399"/>
                  </a:lnTo>
                  <a:lnTo>
                    <a:pt x="129" y="392"/>
                  </a:lnTo>
                  <a:lnTo>
                    <a:pt x="133" y="386"/>
                  </a:lnTo>
                  <a:lnTo>
                    <a:pt x="138" y="380"/>
                  </a:lnTo>
                  <a:lnTo>
                    <a:pt x="143" y="374"/>
                  </a:lnTo>
                  <a:lnTo>
                    <a:pt x="147" y="367"/>
                  </a:lnTo>
                  <a:lnTo>
                    <a:pt x="151" y="361"/>
                  </a:lnTo>
                  <a:lnTo>
                    <a:pt x="155" y="355"/>
                  </a:lnTo>
                  <a:lnTo>
                    <a:pt x="160" y="350"/>
                  </a:lnTo>
                  <a:lnTo>
                    <a:pt x="162" y="342"/>
                  </a:lnTo>
                  <a:lnTo>
                    <a:pt x="169" y="335"/>
                  </a:lnTo>
                  <a:lnTo>
                    <a:pt x="175" y="328"/>
                  </a:lnTo>
                  <a:lnTo>
                    <a:pt x="182" y="320"/>
                  </a:lnTo>
                  <a:lnTo>
                    <a:pt x="188" y="313"/>
                  </a:lnTo>
                  <a:lnTo>
                    <a:pt x="194" y="305"/>
                  </a:lnTo>
                  <a:lnTo>
                    <a:pt x="200" y="297"/>
                  </a:lnTo>
                  <a:lnTo>
                    <a:pt x="206" y="290"/>
                  </a:lnTo>
                  <a:lnTo>
                    <a:pt x="212" y="282"/>
                  </a:lnTo>
                  <a:lnTo>
                    <a:pt x="215" y="279"/>
                  </a:lnTo>
                  <a:lnTo>
                    <a:pt x="218" y="275"/>
                  </a:lnTo>
                  <a:lnTo>
                    <a:pt x="222" y="272"/>
                  </a:lnTo>
                  <a:lnTo>
                    <a:pt x="225" y="268"/>
                  </a:lnTo>
                  <a:lnTo>
                    <a:pt x="228" y="264"/>
                  </a:lnTo>
                  <a:lnTo>
                    <a:pt x="232" y="261"/>
                  </a:lnTo>
                  <a:lnTo>
                    <a:pt x="235" y="257"/>
                  </a:lnTo>
                  <a:lnTo>
                    <a:pt x="239" y="254"/>
                  </a:lnTo>
                  <a:lnTo>
                    <a:pt x="248" y="244"/>
                  </a:lnTo>
                  <a:lnTo>
                    <a:pt x="258" y="236"/>
                  </a:lnTo>
                  <a:lnTo>
                    <a:pt x="267" y="227"/>
                  </a:lnTo>
                  <a:lnTo>
                    <a:pt x="277" y="218"/>
                  </a:lnTo>
                  <a:lnTo>
                    <a:pt x="286" y="210"/>
                  </a:lnTo>
                  <a:lnTo>
                    <a:pt x="294" y="200"/>
                  </a:lnTo>
                  <a:lnTo>
                    <a:pt x="304" y="191"/>
                  </a:lnTo>
                  <a:lnTo>
                    <a:pt x="313" y="181"/>
                  </a:lnTo>
                  <a:lnTo>
                    <a:pt x="317" y="179"/>
                  </a:lnTo>
                  <a:lnTo>
                    <a:pt x="321" y="176"/>
                  </a:lnTo>
                  <a:lnTo>
                    <a:pt x="325" y="173"/>
                  </a:lnTo>
                  <a:lnTo>
                    <a:pt x="328" y="171"/>
                  </a:lnTo>
                  <a:lnTo>
                    <a:pt x="332" y="168"/>
                  </a:lnTo>
                  <a:lnTo>
                    <a:pt x="336" y="164"/>
                  </a:lnTo>
                  <a:lnTo>
                    <a:pt x="338" y="160"/>
                  </a:lnTo>
                  <a:lnTo>
                    <a:pt x="341" y="156"/>
                  </a:lnTo>
                  <a:lnTo>
                    <a:pt x="344" y="152"/>
                  </a:lnTo>
                  <a:lnTo>
                    <a:pt x="349" y="148"/>
                  </a:lnTo>
                  <a:lnTo>
                    <a:pt x="354" y="145"/>
                  </a:lnTo>
                  <a:lnTo>
                    <a:pt x="360" y="141"/>
                  </a:lnTo>
                  <a:lnTo>
                    <a:pt x="364" y="138"/>
                  </a:lnTo>
                  <a:lnTo>
                    <a:pt x="369" y="134"/>
                  </a:lnTo>
                  <a:lnTo>
                    <a:pt x="374" y="131"/>
                  </a:lnTo>
                  <a:lnTo>
                    <a:pt x="379" y="126"/>
                  </a:lnTo>
                  <a:lnTo>
                    <a:pt x="384" y="123"/>
                  </a:lnTo>
                  <a:lnTo>
                    <a:pt x="390" y="119"/>
                  </a:lnTo>
                  <a:lnTo>
                    <a:pt x="394" y="115"/>
                  </a:lnTo>
                  <a:lnTo>
                    <a:pt x="400" y="112"/>
                  </a:lnTo>
                  <a:lnTo>
                    <a:pt x="405" y="108"/>
                  </a:lnTo>
                  <a:lnTo>
                    <a:pt x="411" y="104"/>
                  </a:lnTo>
                  <a:lnTo>
                    <a:pt x="416" y="100"/>
                  </a:lnTo>
                  <a:lnTo>
                    <a:pt x="422" y="96"/>
                  </a:lnTo>
                  <a:lnTo>
                    <a:pt x="426" y="92"/>
                  </a:lnTo>
                  <a:lnTo>
                    <a:pt x="432" y="88"/>
                  </a:lnTo>
                  <a:lnTo>
                    <a:pt x="438" y="84"/>
                  </a:lnTo>
                  <a:lnTo>
                    <a:pt x="442" y="80"/>
                  </a:lnTo>
                  <a:lnTo>
                    <a:pt x="448" y="76"/>
                  </a:lnTo>
                  <a:lnTo>
                    <a:pt x="453" y="72"/>
                  </a:lnTo>
                  <a:lnTo>
                    <a:pt x="459" y="68"/>
                  </a:lnTo>
                  <a:lnTo>
                    <a:pt x="464" y="65"/>
                  </a:lnTo>
                  <a:lnTo>
                    <a:pt x="466" y="63"/>
                  </a:lnTo>
                  <a:lnTo>
                    <a:pt x="468" y="61"/>
                  </a:lnTo>
                  <a:lnTo>
                    <a:pt x="470" y="59"/>
                  </a:lnTo>
                  <a:lnTo>
                    <a:pt x="470" y="57"/>
                  </a:lnTo>
                  <a:lnTo>
                    <a:pt x="468" y="55"/>
                  </a:lnTo>
                  <a:lnTo>
                    <a:pt x="465" y="56"/>
                  </a:lnTo>
                  <a:lnTo>
                    <a:pt x="463" y="56"/>
                  </a:lnTo>
                  <a:lnTo>
                    <a:pt x="460" y="58"/>
                  </a:lnTo>
                  <a:lnTo>
                    <a:pt x="458" y="59"/>
                  </a:lnTo>
                  <a:lnTo>
                    <a:pt x="455" y="60"/>
                  </a:lnTo>
                  <a:lnTo>
                    <a:pt x="452" y="60"/>
                  </a:lnTo>
                  <a:lnTo>
                    <a:pt x="449" y="59"/>
                  </a:lnTo>
                  <a:lnTo>
                    <a:pt x="441" y="58"/>
                  </a:lnTo>
                  <a:lnTo>
                    <a:pt x="433" y="59"/>
                  </a:lnTo>
                  <a:lnTo>
                    <a:pt x="426" y="61"/>
                  </a:lnTo>
                  <a:lnTo>
                    <a:pt x="419" y="64"/>
                  </a:lnTo>
                  <a:lnTo>
                    <a:pt x="413" y="67"/>
                  </a:lnTo>
                  <a:lnTo>
                    <a:pt x="406" y="72"/>
                  </a:lnTo>
                  <a:lnTo>
                    <a:pt x="400" y="76"/>
                  </a:lnTo>
                  <a:lnTo>
                    <a:pt x="393" y="81"/>
                  </a:lnTo>
                  <a:lnTo>
                    <a:pt x="391" y="81"/>
                  </a:lnTo>
                  <a:lnTo>
                    <a:pt x="390" y="82"/>
                  </a:lnTo>
                  <a:lnTo>
                    <a:pt x="389" y="85"/>
                  </a:lnTo>
                  <a:lnTo>
                    <a:pt x="387" y="87"/>
                  </a:lnTo>
                  <a:lnTo>
                    <a:pt x="384" y="92"/>
                  </a:lnTo>
                  <a:lnTo>
                    <a:pt x="380" y="97"/>
                  </a:lnTo>
                  <a:lnTo>
                    <a:pt x="376" y="101"/>
                  </a:lnTo>
                  <a:lnTo>
                    <a:pt x="372" y="106"/>
                  </a:lnTo>
                  <a:lnTo>
                    <a:pt x="367" y="110"/>
                  </a:lnTo>
                  <a:lnTo>
                    <a:pt x="363" y="114"/>
                  </a:lnTo>
                  <a:lnTo>
                    <a:pt x="359" y="118"/>
                  </a:lnTo>
                  <a:lnTo>
                    <a:pt x="355" y="122"/>
                  </a:lnTo>
                  <a:lnTo>
                    <a:pt x="351" y="123"/>
                  </a:lnTo>
                  <a:lnTo>
                    <a:pt x="348" y="125"/>
                  </a:lnTo>
                  <a:lnTo>
                    <a:pt x="345" y="126"/>
                  </a:lnTo>
                  <a:lnTo>
                    <a:pt x="343" y="128"/>
                  </a:lnTo>
                  <a:lnTo>
                    <a:pt x="339" y="129"/>
                  </a:lnTo>
                  <a:lnTo>
                    <a:pt x="336" y="130"/>
                  </a:lnTo>
                  <a:lnTo>
                    <a:pt x="332" y="129"/>
                  </a:lnTo>
                  <a:lnTo>
                    <a:pt x="329" y="128"/>
                  </a:lnTo>
                  <a:lnTo>
                    <a:pt x="322" y="125"/>
                  </a:lnTo>
                  <a:lnTo>
                    <a:pt x="319" y="119"/>
                  </a:lnTo>
                  <a:lnTo>
                    <a:pt x="318" y="112"/>
                  </a:lnTo>
                  <a:lnTo>
                    <a:pt x="318" y="105"/>
                  </a:lnTo>
                  <a:lnTo>
                    <a:pt x="321" y="103"/>
                  </a:lnTo>
                  <a:lnTo>
                    <a:pt x="323" y="101"/>
                  </a:lnTo>
                  <a:lnTo>
                    <a:pt x="325" y="99"/>
                  </a:lnTo>
                  <a:lnTo>
                    <a:pt x="327" y="97"/>
                  </a:lnTo>
                  <a:lnTo>
                    <a:pt x="328" y="94"/>
                  </a:lnTo>
                  <a:lnTo>
                    <a:pt x="330" y="93"/>
                  </a:lnTo>
                  <a:lnTo>
                    <a:pt x="332" y="91"/>
                  </a:lnTo>
                  <a:lnTo>
                    <a:pt x="336" y="89"/>
                  </a:lnTo>
                  <a:lnTo>
                    <a:pt x="335" y="87"/>
                  </a:lnTo>
                  <a:lnTo>
                    <a:pt x="337" y="85"/>
                  </a:lnTo>
                  <a:lnTo>
                    <a:pt x="340" y="83"/>
                  </a:lnTo>
                  <a:lnTo>
                    <a:pt x="341" y="81"/>
                  </a:lnTo>
                  <a:lnTo>
                    <a:pt x="344" y="85"/>
                  </a:lnTo>
                  <a:lnTo>
                    <a:pt x="346" y="89"/>
                  </a:lnTo>
                  <a:lnTo>
                    <a:pt x="350" y="93"/>
                  </a:lnTo>
                  <a:lnTo>
                    <a:pt x="355" y="95"/>
                  </a:lnTo>
                  <a:lnTo>
                    <a:pt x="362" y="94"/>
                  </a:lnTo>
                  <a:lnTo>
                    <a:pt x="367" y="92"/>
                  </a:lnTo>
                  <a:lnTo>
                    <a:pt x="373" y="88"/>
                  </a:lnTo>
                  <a:lnTo>
                    <a:pt x="376" y="85"/>
                  </a:lnTo>
                  <a:lnTo>
                    <a:pt x="380" y="80"/>
                  </a:lnTo>
                  <a:lnTo>
                    <a:pt x="384" y="76"/>
                  </a:lnTo>
                  <a:lnTo>
                    <a:pt x="388" y="72"/>
                  </a:lnTo>
                  <a:lnTo>
                    <a:pt x="393" y="68"/>
                  </a:lnTo>
                  <a:lnTo>
                    <a:pt x="398" y="61"/>
                  </a:lnTo>
                  <a:lnTo>
                    <a:pt x="404" y="57"/>
                  </a:lnTo>
                  <a:lnTo>
                    <a:pt x="409" y="52"/>
                  </a:lnTo>
                  <a:lnTo>
                    <a:pt x="415" y="47"/>
                  </a:lnTo>
                  <a:lnTo>
                    <a:pt x="421" y="42"/>
                  </a:lnTo>
                  <a:lnTo>
                    <a:pt x="427" y="38"/>
                  </a:lnTo>
                  <a:lnTo>
                    <a:pt x="434" y="34"/>
                  </a:lnTo>
                  <a:lnTo>
                    <a:pt x="442" y="30"/>
                  </a:lnTo>
                  <a:lnTo>
                    <a:pt x="445" y="29"/>
                  </a:lnTo>
                  <a:lnTo>
                    <a:pt x="450" y="28"/>
                  </a:lnTo>
                  <a:lnTo>
                    <a:pt x="453" y="28"/>
                  </a:lnTo>
                  <a:lnTo>
                    <a:pt x="458" y="27"/>
                  </a:lnTo>
                  <a:lnTo>
                    <a:pt x="462" y="27"/>
                  </a:lnTo>
                  <a:lnTo>
                    <a:pt x="466" y="27"/>
                  </a:lnTo>
                  <a:lnTo>
                    <a:pt x="471" y="27"/>
                  </a:lnTo>
                  <a:lnTo>
                    <a:pt x="476" y="27"/>
                  </a:lnTo>
                  <a:lnTo>
                    <a:pt x="480" y="26"/>
                  </a:lnTo>
                  <a:lnTo>
                    <a:pt x="485" y="24"/>
                  </a:lnTo>
                  <a:lnTo>
                    <a:pt x="489" y="23"/>
                  </a:lnTo>
                  <a:lnTo>
                    <a:pt x="493" y="22"/>
                  </a:lnTo>
                  <a:lnTo>
                    <a:pt x="497" y="22"/>
                  </a:lnTo>
                  <a:lnTo>
                    <a:pt x="501" y="23"/>
                  </a:lnTo>
                  <a:lnTo>
                    <a:pt x="505" y="25"/>
                  </a:lnTo>
                  <a:lnTo>
                    <a:pt x="509" y="27"/>
                  </a:lnTo>
                  <a:lnTo>
                    <a:pt x="508" y="29"/>
                  </a:lnTo>
                  <a:lnTo>
                    <a:pt x="508" y="32"/>
                  </a:lnTo>
                  <a:lnTo>
                    <a:pt x="507" y="34"/>
                  </a:lnTo>
                  <a:lnTo>
                    <a:pt x="509" y="35"/>
                  </a:lnTo>
                  <a:lnTo>
                    <a:pt x="513" y="34"/>
                  </a:lnTo>
                  <a:lnTo>
                    <a:pt x="517" y="33"/>
                  </a:lnTo>
                  <a:lnTo>
                    <a:pt x="519" y="31"/>
                  </a:lnTo>
                  <a:lnTo>
                    <a:pt x="522" y="28"/>
                  </a:lnTo>
                  <a:lnTo>
                    <a:pt x="524" y="25"/>
                  </a:lnTo>
                  <a:lnTo>
                    <a:pt x="525" y="22"/>
                  </a:lnTo>
                  <a:lnTo>
                    <a:pt x="527" y="20"/>
                  </a:lnTo>
                  <a:lnTo>
                    <a:pt x="530" y="18"/>
                  </a:lnTo>
                  <a:lnTo>
                    <a:pt x="535" y="18"/>
                  </a:lnTo>
                  <a:lnTo>
                    <a:pt x="540" y="18"/>
                  </a:lnTo>
                  <a:lnTo>
                    <a:pt x="543" y="16"/>
                  </a:lnTo>
                  <a:lnTo>
                    <a:pt x="547" y="14"/>
                  </a:lnTo>
                  <a:lnTo>
                    <a:pt x="551" y="12"/>
                  </a:lnTo>
                  <a:lnTo>
                    <a:pt x="555" y="9"/>
                  </a:lnTo>
                  <a:lnTo>
                    <a:pt x="559" y="7"/>
                  </a:lnTo>
                  <a:lnTo>
                    <a:pt x="564" y="6"/>
                  </a:lnTo>
                  <a:lnTo>
                    <a:pt x="567" y="5"/>
                  </a:lnTo>
                  <a:lnTo>
                    <a:pt x="570" y="4"/>
                  </a:lnTo>
                  <a:lnTo>
                    <a:pt x="573" y="3"/>
                  </a:lnTo>
                  <a:lnTo>
                    <a:pt x="576" y="3"/>
                  </a:lnTo>
                  <a:lnTo>
                    <a:pt x="579" y="2"/>
                  </a:lnTo>
                  <a:lnTo>
                    <a:pt x="582" y="2"/>
                  </a:lnTo>
                  <a:lnTo>
                    <a:pt x="585" y="1"/>
                  </a:lnTo>
                  <a:lnTo>
                    <a:pt x="588" y="0"/>
                  </a:lnTo>
                  <a:lnTo>
                    <a:pt x="589" y="2"/>
                  </a:lnTo>
                  <a:lnTo>
                    <a:pt x="589" y="3"/>
                  </a:lnTo>
                  <a:lnTo>
                    <a:pt x="588" y="5"/>
                  </a:lnTo>
                  <a:lnTo>
                    <a:pt x="588" y="7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354" name="Freeform 353"/>
            <p:cNvSpPr>
              <a:spLocks/>
            </p:cNvSpPr>
            <p:nvPr/>
          </p:nvSpPr>
          <p:spPr bwMode="auto">
            <a:xfrm>
              <a:off x="4428" y="2711"/>
              <a:ext cx="21" cy="29"/>
            </a:xfrm>
            <a:custGeom>
              <a:avLst/>
              <a:gdLst/>
              <a:ahLst/>
              <a:cxnLst>
                <a:cxn ang="0">
                  <a:pos x="20" y="1"/>
                </a:cxn>
                <a:cxn ang="0">
                  <a:pos x="20" y="4"/>
                </a:cxn>
                <a:cxn ang="0">
                  <a:pos x="19" y="7"/>
                </a:cxn>
                <a:cxn ang="0">
                  <a:pos x="17" y="9"/>
                </a:cxn>
                <a:cxn ang="0">
                  <a:pos x="15" y="12"/>
                </a:cxn>
                <a:cxn ang="0">
                  <a:pos x="13" y="14"/>
                </a:cxn>
                <a:cxn ang="0">
                  <a:pos x="12" y="17"/>
                </a:cxn>
                <a:cxn ang="0">
                  <a:pos x="11" y="20"/>
                </a:cxn>
                <a:cxn ang="0">
                  <a:pos x="12" y="25"/>
                </a:cxn>
                <a:cxn ang="0">
                  <a:pos x="10" y="27"/>
                </a:cxn>
                <a:cxn ang="0">
                  <a:pos x="6" y="28"/>
                </a:cxn>
                <a:cxn ang="0">
                  <a:pos x="3" y="28"/>
                </a:cxn>
                <a:cxn ang="0">
                  <a:pos x="1" y="26"/>
                </a:cxn>
                <a:cxn ang="0">
                  <a:pos x="0" y="21"/>
                </a:cxn>
                <a:cxn ang="0">
                  <a:pos x="1" y="16"/>
                </a:cxn>
                <a:cxn ang="0">
                  <a:pos x="3" y="12"/>
                </a:cxn>
                <a:cxn ang="0">
                  <a:pos x="6" y="8"/>
                </a:cxn>
                <a:cxn ang="0">
                  <a:pos x="8" y="7"/>
                </a:cxn>
                <a:cxn ang="0">
                  <a:pos x="10" y="6"/>
                </a:cxn>
                <a:cxn ang="0">
                  <a:pos x="12" y="4"/>
                </a:cxn>
                <a:cxn ang="0">
                  <a:pos x="12" y="2"/>
                </a:cxn>
                <a:cxn ang="0">
                  <a:pos x="14" y="1"/>
                </a:cxn>
                <a:cxn ang="0">
                  <a:pos x="16" y="0"/>
                </a:cxn>
                <a:cxn ang="0">
                  <a:pos x="18" y="0"/>
                </a:cxn>
                <a:cxn ang="0">
                  <a:pos x="20" y="1"/>
                </a:cxn>
              </a:cxnLst>
              <a:rect l="0" t="0" r="r" b="b"/>
              <a:pathLst>
                <a:path w="21" h="29">
                  <a:moveTo>
                    <a:pt x="20" y="1"/>
                  </a:moveTo>
                  <a:lnTo>
                    <a:pt x="20" y="4"/>
                  </a:lnTo>
                  <a:lnTo>
                    <a:pt x="19" y="7"/>
                  </a:lnTo>
                  <a:lnTo>
                    <a:pt x="17" y="9"/>
                  </a:lnTo>
                  <a:lnTo>
                    <a:pt x="15" y="12"/>
                  </a:lnTo>
                  <a:lnTo>
                    <a:pt x="13" y="14"/>
                  </a:lnTo>
                  <a:lnTo>
                    <a:pt x="12" y="17"/>
                  </a:lnTo>
                  <a:lnTo>
                    <a:pt x="11" y="20"/>
                  </a:lnTo>
                  <a:lnTo>
                    <a:pt x="12" y="25"/>
                  </a:lnTo>
                  <a:lnTo>
                    <a:pt x="10" y="27"/>
                  </a:lnTo>
                  <a:lnTo>
                    <a:pt x="6" y="28"/>
                  </a:lnTo>
                  <a:lnTo>
                    <a:pt x="3" y="28"/>
                  </a:lnTo>
                  <a:lnTo>
                    <a:pt x="1" y="26"/>
                  </a:lnTo>
                  <a:lnTo>
                    <a:pt x="0" y="21"/>
                  </a:lnTo>
                  <a:lnTo>
                    <a:pt x="1" y="16"/>
                  </a:lnTo>
                  <a:lnTo>
                    <a:pt x="3" y="12"/>
                  </a:lnTo>
                  <a:lnTo>
                    <a:pt x="6" y="8"/>
                  </a:lnTo>
                  <a:lnTo>
                    <a:pt x="8" y="7"/>
                  </a:lnTo>
                  <a:lnTo>
                    <a:pt x="10" y="6"/>
                  </a:lnTo>
                  <a:lnTo>
                    <a:pt x="12" y="4"/>
                  </a:lnTo>
                  <a:lnTo>
                    <a:pt x="12" y="2"/>
                  </a:lnTo>
                  <a:lnTo>
                    <a:pt x="14" y="1"/>
                  </a:lnTo>
                  <a:lnTo>
                    <a:pt x="16" y="0"/>
                  </a:lnTo>
                  <a:lnTo>
                    <a:pt x="18" y="0"/>
                  </a:lnTo>
                  <a:lnTo>
                    <a:pt x="20" y="1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355" name="Freeform 354"/>
            <p:cNvSpPr>
              <a:spLocks/>
            </p:cNvSpPr>
            <p:nvPr/>
          </p:nvSpPr>
          <p:spPr bwMode="auto">
            <a:xfrm>
              <a:off x="4276" y="2749"/>
              <a:ext cx="370" cy="336"/>
            </a:xfrm>
            <a:custGeom>
              <a:avLst/>
              <a:gdLst/>
              <a:ahLst/>
              <a:cxnLst>
                <a:cxn ang="0">
                  <a:pos x="235" y="20"/>
                </a:cxn>
                <a:cxn ang="0">
                  <a:pos x="240" y="43"/>
                </a:cxn>
                <a:cxn ang="0">
                  <a:pos x="243" y="65"/>
                </a:cxn>
                <a:cxn ang="0">
                  <a:pos x="225" y="90"/>
                </a:cxn>
                <a:cxn ang="0">
                  <a:pos x="264" y="99"/>
                </a:cxn>
                <a:cxn ang="0">
                  <a:pos x="301" y="103"/>
                </a:cxn>
                <a:cxn ang="0">
                  <a:pos x="293" y="140"/>
                </a:cxn>
                <a:cxn ang="0">
                  <a:pos x="272" y="179"/>
                </a:cxn>
                <a:cxn ang="0">
                  <a:pos x="306" y="181"/>
                </a:cxn>
                <a:cxn ang="0">
                  <a:pos x="337" y="177"/>
                </a:cxn>
                <a:cxn ang="0">
                  <a:pos x="351" y="175"/>
                </a:cxn>
                <a:cxn ang="0">
                  <a:pos x="367" y="192"/>
                </a:cxn>
                <a:cxn ang="0">
                  <a:pos x="353" y="211"/>
                </a:cxn>
                <a:cxn ang="0">
                  <a:pos x="338" y="219"/>
                </a:cxn>
                <a:cxn ang="0">
                  <a:pos x="340" y="209"/>
                </a:cxn>
                <a:cxn ang="0">
                  <a:pos x="320" y="204"/>
                </a:cxn>
                <a:cxn ang="0">
                  <a:pos x="291" y="208"/>
                </a:cxn>
                <a:cxn ang="0">
                  <a:pos x="264" y="218"/>
                </a:cxn>
                <a:cxn ang="0">
                  <a:pos x="248" y="217"/>
                </a:cxn>
                <a:cxn ang="0">
                  <a:pos x="251" y="188"/>
                </a:cxn>
                <a:cxn ang="0">
                  <a:pos x="273" y="143"/>
                </a:cxn>
                <a:cxn ang="0">
                  <a:pos x="260" y="133"/>
                </a:cxn>
                <a:cxn ang="0">
                  <a:pos x="235" y="133"/>
                </a:cxn>
                <a:cxn ang="0">
                  <a:pos x="229" y="147"/>
                </a:cxn>
                <a:cxn ang="0">
                  <a:pos x="233" y="169"/>
                </a:cxn>
                <a:cxn ang="0">
                  <a:pos x="217" y="200"/>
                </a:cxn>
                <a:cxn ang="0">
                  <a:pos x="193" y="217"/>
                </a:cxn>
                <a:cxn ang="0">
                  <a:pos x="178" y="240"/>
                </a:cxn>
                <a:cxn ang="0">
                  <a:pos x="158" y="262"/>
                </a:cxn>
                <a:cxn ang="0">
                  <a:pos x="130" y="284"/>
                </a:cxn>
                <a:cxn ang="0">
                  <a:pos x="96" y="304"/>
                </a:cxn>
                <a:cxn ang="0">
                  <a:pos x="69" y="317"/>
                </a:cxn>
                <a:cxn ang="0">
                  <a:pos x="45" y="330"/>
                </a:cxn>
                <a:cxn ang="0">
                  <a:pos x="22" y="334"/>
                </a:cxn>
                <a:cxn ang="0">
                  <a:pos x="0" y="325"/>
                </a:cxn>
                <a:cxn ang="0">
                  <a:pos x="17" y="300"/>
                </a:cxn>
                <a:cxn ang="0">
                  <a:pos x="36" y="299"/>
                </a:cxn>
                <a:cxn ang="0">
                  <a:pos x="57" y="297"/>
                </a:cxn>
                <a:cxn ang="0">
                  <a:pos x="82" y="286"/>
                </a:cxn>
                <a:cxn ang="0">
                  <a:pos x="128" y="264"/>
                </a:cxn>
                <a:cxn ang="0">
                  <a:pos x="154" y="247"/>
                </a:cxn>
                <a:cxn ang="0">
                  <a:pos x="148" y="219"/>
                </a:cxn>
                <a:cxn ang="0">
                  <a:pos x="154" y="200"/>
                </a:cxn>
                <a:cxn ang="0">
                  <a:pos x="176" y="185"/>
                </a:cxn>
                <a:cxn ang="0">
                  <a:pos x="209" y="181"/>
                </a:cxn>
                <a:cxn ang="0">
                  <a:pos x="187" y="161"/>
                </a:cxn>
                <a:cxn ang="0">
                  <a:pos x="164" y="136"/>
                </a:cxn>
                <a:cxn ang="0">
                  <a:pos x="178" y="103"/>
                </a:cxn>
                <a:cxn ang="0">
                  <a:pos x="209" y="78"/>
                </a:cxn>
                <a:cxn ang="0">
                  <a:pos x="212" y="51"/>
                </a:cxn>
                <a:cxn ang="0">
                  <a:pos x="180" y="34"/>
                </a:cxn>
                <a:cxn ang="0">
                  <a:pos x="165" y="15"/>
                </a:cxn>
                <a:cxn ang="0">
                  <a:pos x="180" y="9"/>
                </a:cxn>
                <a:cxn ang="0">
                  <a:pos x="197" y="3"/>
                </a:cxn>
              </a:cxnLst>
              <a:rect l="0" t="0" r="r" b="b"/>
              <a:pathLst>
                <a:path w="370" h="336">
                  <a:moveTo>
                    <a:pt x="216" y="10"/>
                  </a:moveTo>
                  <a:lnTo>
                    <a:pt x="221" y="11"/>
                  </a:lnTo>
                  <a:lnTo>
                    <a:pt x="226" y="12"/>
                  </a:lnTo>
                  <a:lnTo>
                    <a:pt x="229" y="14"/>
                  </a:lnTo>
                  <a:lnTo>
                    <a:pt x="233" y="17"/>
                  </a:lnTo>
                  <a:lnTo>
                    <a:pt x="235" y="20"/>
                  </a:lnTo>
                  <a:lnTo>
                    <a:pt x="239" y="24"/>
                  </a:lnTo>
                  <a:lnTo>
                    <a:pt x="240" y="27"/>
                  </a:lnTo>
                  <a:lnTo>
                    <a:pt x="243" y="30"/>
                  </a:lnTo>
                  <a:lnTo>
                    <a:pt x="243" y="35"/>
                  </a:lnTo>
                  <a:lnTo>
                    <a:pt x="242" y="39"/>
                  </a:lnTo>
                  <a:lnTo>
                    <a:pt x="240" y="43"/>
                  </a:lnTo>
                  <a:lnTo>
                    <a:pt x="237" y="47"/>
                  </a:lnTo>
                  <a:lnTo>
                    <a:pt x="236" y="51"/>
                  </a:lnTo>
                  <a:lnTo>
                    <a:pt x="236" y="54"/>
                  </a:lnTo>
                  <a:lnTo>
                    <a:pt x="238" y="57"/>
                  </a:lnTo>
                  <a:lnTo>
                    <a:pt x="243" y="59"/>
                  </a:lnTo>
                  <a:lnTo>
                    <a:pt x="243" y="65"/>
                  </a:lnTo>
                  <a:lnTo>
                    <a:pt x="240" y="70"/>
                  </a:lnTo>
                  <a:lnTo>
                    <a:pt x="237" y="73"/>
                  </a:lnTo>
                  <a:lnTo>
                    <a:pt x="233" y="77"/>
                  </a:lnTo>
                  <a:lnTo>
                    <a:pt x="229" y="82"/>
                  </a:lnTo>
                  <a:lnTo>
                    <a:pt x="226" y="85"/>
                  </a:lnTo>
                  <a:lnTo>
                    <a:pt x="225" y="90"/>
                  </a:lnTo>
                  <a:lnTo>
                    <a:pt x="227" y="97"/>
                  </a:lnTo>
                  <a:lnTo>
                    <a:pt x="234" y="101"/>
                  </a:lnTo>
                  <a:lnTo>
                    <a:pt x="241" y="102"/>
                  </a:lnTo>
                  <a:lnTo>
                    <a:pt x="249" y="102"/>
                  </a:lnTo>
                  <a:lnTo>
                    <a:pt x="257" y="101"/>
                  </a:lnTo>
                  <a:lnTo>
                    <a:pt x="264" y="99"/>
                  </a:lnTo>
                  <a:lnTo>
                    <a:pt x="273" y="98"/>
                  </a:lnTo>
                  <a:lnTo>
                    <a:pt x="280" y="98"/>
                  </a:lnTo>
                  <a:lnTo>
                    <a:pt x="289" y="100"/>
                  </a:lnTo>
                  <a:lnTo>
                    <a:pt x="292" y="102"/>
                  </a:lnTo>
                  <a:lnTo>
                    <a:pt x="297" y="102"/>
                  </a:lnTo>
                  <a:lnTo>
                    <a:pt x="301" y="103"/>
                  </a:lnTo>
                  <a:lnTo>
                    <a:pt x="302" y="108"/>
                  </a:lnTo>
                  <a:lnTo>
                    <a:pt x="301" y="115"/>
                  </a:lnTo>
                  <a:lnTo>
                    <a:pt x="300" y="122"/>
                  </a:lnTo>
                  <a:lnTo>
                    <a:pt x="299" y="129"/>
                  </a:lnTo>
                  <a:lnTo>
                    <a:pt x="296" y="135"/>
                  </a:lnTo>
                  <a:lnTo>
                    <a:pt x="293" y="140"/>
                  </a:lnTo>
                  <a:lnTo>
                    <a:pt x="290" y="146"/>
                  </a:lnTo>
                  <a:lnTo>
                    <a:pt x="286" y="151"/>
                  </a:lnTo>
                  <a:lnTo>
                    <a:pt x="282" y="157"/>
                  </a:lnTo>
                  <a:lnTo>
                    <a:pt x="277" y="164"/>
                  </a:lnTo>
                  <a:lnTo>
                    <a:pt x="275" y="171"/>
                  </a:lnTo>
                  <a:lnTo>
                    <a:pt x="272" y="179"/>
                  </a:lnTo>
                  <a:lnTo>
                    <a:pt x="272" y="186"/>
                  </a:lnTo>
                  <a:lnTo>
                    <a:pt x="278" y="188"/>
                  </a:lnTo>
                  <a:lnTo>
                    <a:pt x="285" y="188"/>
                  </a:lnTo>
                  <a:lnTo>
                    <a:pt x="292" y="186"/>
                  </a:lnTo>
                  <a:lnTo>
                    <a:pt x="299" y="184"/>
                  </a:lnTo>
                  <a:lnTo>
                    <a:pt x="306" y="181"/>
                  </a:lnTo>
                  <a:lnTo>
                    <a:pt x="313" y="178"/>
                  </a:lnTo>
                  <a:lnTo>
                    <a:pt x="321" y="176"/>
                  </a:lnTo>
                  <a:lnTo>
                    <a:pt x="328" y="175"/>
                  </a:lnTo>
                  <a:lnTo>
                    <a:pt x="330" y="178"/>
                  </a:lnTo>
                  <a:lnTo>
                    <a:pt x="333" y="178"/>
                  </a:lnTo>
                  <a:lnTo>
                    <a:pt x="337" y="177"/>
                  </a:lnTo>
                  <a:lnTo>
                    <a:pt x="340" y="177"/>
                  </a:lnTo>
                  <a:lnTo>
                    <a:pt x="342" y="176"/>
                  </a:lnTo>
                  <a:lnTo>
                    <a:pt x="344" y="175"/>
                  </a:lnTo>
                  <a:lnTo>
                    <a:pt x="346" y="175"/>
                  </a:lnTo>
                  <a:lnTo>
                    <a:pt x="349" y="174"/>
                  </a:lnTo>
                  <a:lnTo>
                    <a:pt x="351" y="175"/>
                  </a:lnTo>
                  <a:lnTo>
                    <a:pt x="353" y="175"/>
                  </a:lnTo>
                  <a:lnTo>
                    <a:pt x="356" y="176"/>
                  </a:lnTo>
                  <a:lnTo>
                    <a:pt x="358" y="176"/>
                  </a:lnTo>
                  <a:lnTo>
                    <a:pt x="363" y="179"/>
                  </a:lnTo>
                  <a:lnTo>
                    <a:pt x="365" y="185"/>
                  </a:lnTo>
                  <a:lnTo>
                    <a:pt x="367" y="192"/>
                  </a:lnTo>
                  <a:lnTo>
                    <a:pt x="369" y="198"/>
                  </a:lnTo>
                  <a:lnTo>
                    <a:pt x="367" y="202"/>
                  </a:lnTo>
                  <a:lnTo>
                    <a:pt x="364" y="204"/>
                  </a:lnTo>
                  <a:lnTo>
                    <a:pt x="361" y="207"/>
                  </a:lnTo>
                  <a:lnTo>
                    <a:pt x="357" y="209"/>
                  </a:lnTo>
                  <a:lnTo>
                    <a:pt x="353" y="211"/>
                  </a:lnTo>
                  <a:lnTo>
                    <a:pt x="350" y="213"/>
                  </a:lnTo>
                  <a:lnTo>
                    <a:pt x="347" y="216"/>
                  </a:lnTo>
                  <a:lnTo>
                    <a:pt x="345" y="220"/>
                  </a:lnTo>
                  <a:lnTo>
                    <a:pt x="343" y="220"/>
                  </a:lnTo>
                  <a:lnTo>
                    <a:pt x="340" y="220"/>
                  </a:lnTo>
                  <a:lnTo>
                    <a:pt x="338" y="219"/>
                  </a:lnTo>
                  <a:lnTo>
                    <a:pt x="337" y="218"/>
                  </a:lnTo>
                  <a:lnTo>
                    <a:pt x="337" y="216"/>
                  </a:lnTo>
                  <a:lnTo>
                    <a:pt x="338" y="214"/>
                  </a:lnTo>
                  <a:lnTo>
                    <a:pt x="338" y="213"/>
                  </a:lnTo>
                  <a:lnTo>
                    <a:pt x="338" y="211"/>
                  </a:lnTo>
                  <a:lnTo>
                    <a:pt x="340" y="209"/>
                  </a:lnTo>
                  <a:lnTo>
                    <a:pt x="338" y="207"/>
                  </a:lnTo>
                  <a:lnTo>
                    <a:pt x="336" y="204"/>
                  </a:lnTo>
                  <a:lnTo>
                    <a:pt x="334" y="202"/>
                  </a:lnTo>
                  <a:lnTo>
                    <a:pt x="329" y="203"/>
                  </a:lnTo>
                  <a:lnTo>
                    <a:pt x="325" y="203"/>
                  </a:lnTo>
                  <a:lnTo>
                    <a:pt x="320" y="204"/>
                  </a:lnTo>
                  <a:lnTo>
                    <a:pt x="315" y="205"/>
                  </a:lnTo>
                  <a:lnTo>
                    <a:pt x="310" y="206"/>
                  </a:lnTo>
                  <a:lnTo>
                    <a:pt x="305" y="206"/>
                  </a:lnTo>
                  <a:lnTo>
                    <a:pt x="301" y="207"/>
                  </a:lnTo>
                  <a:lnTo>
                    <a:pt x="296" y="206"/>
                  </a:lnTo>
                  <a:lnTo>
                    <a:pt x="291" y="208"/>
                  </a:lnTo>
                  <a:lnTo>
                    <a:pt x="287" y="210"/>
                  </a:lnTo>
                  <a:lnTo>
                    <a:pt x="282" y="212"/>
                  </a:lnTo>
                  <a:lnTo>
                    <a:pt x="277" y="213"/>
                  </a:lnTo>
                  <a:lnTo>
                    <a:pt x="273" y="215"/>
                  </a:lnTo>
                  <a:lnTo>
                    <a:pt x="269" y="217"/>
                  </a:lnTo>
                  <a:lnTo>
                    <a:pt x="264" y="218"/>
                  </a:lnTo>
                  <a:lnTo>
                    <a:pt x="260" y="220"/>
                  </a:lnTo>
                  <a:lnTo>
                    <a:pt x="257" y="219"/>
                  </a:lnTo>
                  <a:lnTo>
                    <a:pt x="255" y="219"/>
                  </a:lnTo>
                  <a:lnTo>
                    <a:pt x="252" y="218"/>
                  </a:lnTo>
                  <a:lnTo>
                    <a:pt x="250" y="218"/>
                  </a:lnTo>
                  <a:lnTo>
                    <a:pt x="248" y="217"/>
                  </a:lnTo>
                  <a:lnTo>
                    <a:pt x="246" y="216"/>
                  </a:lnTo>
                  <a:lnTo>
                    <a:pt x="244" y="214"/>
                  </a:lnTo>
                  <a:lnTo>
                    <a:pt x="243" y="213"/>
                  </a:lnTo>
                  <a:lnTo>
                    <a:pt x="244" y="203"/>
                  </a:lnTo>
                  <a:lnTo>
                    <a:pt x="247" y="195"/>
                  </a:lnTo>
                  <a:lnTo>
                    <a:pt x="251" y="188"/>
                  </a:lnTo>
                  <a:lnTo>
                    <a:pt x="256" y="179"/>
                  </a:lnTo>
                  <a:lnTo>
                    <a:pt x="262" y="172"/>
                  </a:lnTo>
                  <a:lnTo>
                    <a:pt x="266" y="164"/>
                  </a:lnTo>
                  <a:lnTo>
                    <a:pt x="270" y="156"/>
                  </a:lnTo>
                  <a:lnTo>
                    <a:pt x="272" y="147"/>
                  </a:lnTo>
                  <a:lnTo>
                    <a:pt x="273" y="143"/>
                  </a:lnTo>
                  <a:lnTo>
                    <a:pt x="273" y="140"/>
                  </a:lnTo>
                  <a:lnTo>
                    <a:pt x="272" y="139"/>
                  </a:lnTo>
                  <a:lnTo>
                    <a:pt x="270" y="137"/>
                  </a:lnTo>
                  <a:lnTo>
                    <a:pt x="267" y="135"/>
                  </a:lnTo>
                  <a:lnTo>
                    <a:pt x="264" y="134"/>
                  </a:lnTo>
                  <a:lnTo>
                    <a:pt x="260" y="133"/>
                  </a:lnTo>
                  <a:lnTo>
                    <a:pt x="257" y="132"/>
                  </a:lnTo>
                  <a:lnTo>
                    <a:pt x="253" y="132"/>
                  </a:lnTo>
                  <a:lnTo>
                    <a:pt x="248" y="132"/>
                  </a:lnTo>
                  <a:lnTo>
                    <a:pt x="244" y="132"/>
                  </a:lnTo>
                  <a:lnTo>
                    <a:pt x="240" y="133"/>
                  </a:lnTo>
                  <a:lnTo>
                    <a:pt x="235" y="133"/>
                  </a:lnTo>
                  <a:lnTo>
                    <a:pt x="231" y="135"/>
                  </a:lnTo>
                  <a:lnTo>
                    <a:pt x="228" y="135"/>
                  </a:lnTo>
                  <a:lnTo>
                    <a:pt x="224" y="137"/>
                  </a:lnTo>
                  <a:lnTo>
                    <a:pt x="225" y="140"/>
                  </a:lnTo>
                  <a:lnTo>
                    <a:pt x="226" y="143"/>
                  </a:lnTo>
                  <a:lnTo>
                    <a:pt x="229" y="147"/>
                  </a:lnTo>
                  <a:lnTo>
                    <a:pt x="232" y="149"/>
                  </a:lnTo>
                  <a:lnTo>
                    <a:pt x="235" y="152"/>
                  </a:lnTo>
                  <a:lnTo>
                    <a:pt x="237" y="156"/>
                  </a:lnTo>
                  <a:lnTo>
                    <a:pt x="238" y="160"/>
                  </a:lnTo>
                  <a:lnTo>
                    <a:pt x="238" y="164"/>
                  </a:lnTo>
                  <a:lnTo>
                    <a:pt x="233" y="169"/>
                  </a:lnTo>
                  <a:lnTo>
                    <a:pt x="232" y="176"/>
                  </a:lnTo>
                  <a:lnTo>
                    <a:pt x="230" y="182"/>
                  </a:lnTo>
                  <a:lnTo>
                    <a:pt x="226" y="187"/>
                  </a:lnTo>
                  <a:lnTo>
                    <a:pt x="224" y="192"/>
                  </a:lnTo>
                  <a:lnTo>
                    <a:pt x="220" y="195"/>
                  </a:lnTo>
                  <a:lnTo>
                    <a:pt x="217" y="200"/>
                  </a:lnTo>
                  <a:lnTo>
                    <a:pt x="214" y="203"/>
                  </a:lnTo>
                  <a:lnTo>
                    <a:pt x="210" y="207"/>
                  </a:lnTo>
                  <a:lnTo>
                    <a:pt x="205" y="210"/>
                  </a:lnTo>
                  <a:lnTo>
                    <a:pt x="201" y="213"/>
                  </a:lnTo>
                  <a:lnTo>
                    <a:pt x="198" y="216"/>
                  </a:lnTo>
                  <a:lnTo>
                    <a:pt x="193" y="217"/>
                  </a:lnTo>
                  <a:lnTo>
                    <a:pt x="189" y="220"/>
                  </a:lnTo>
                  <a:lnTo>
                    <a:pt x="186" y="223"/>
                  </a:lnTo>
                  <a:lnTo>
                    <a:pt x="184" y="227"/>
                  </a:lnTo>
                  <a:lnTo>
                    <a:pt x="182" y="232"/>
                  </a:lnTo>
                  <a:lnTo>
                    <a:pt x="180" y="236"/>
                  </a:lnTo>
                  <a:lnTo>
                    <a:pt x="178" y="240"/>
                  </a:lnTo>
                  <a:lnTo>
                    <a:pt x="174" y="243"/>
                  </a:lnTo>
                  <a:lnTo>
                    <a:pt x="171" y="247"/>
                  </a:lnTo>
                  <a:lnTo>
                    <a:pt x="167" y="251"/>
                  </a:lnTo>
                  <a:lnTo>
                    <a:pt x="164" y="254"/>
                  </a:lnTo>
                  <a:lnTo>
                    <a:pt x="161" y="258"/>
                  </a:lnTo>
                  <a:lnTo>
                    <a:pt x="158" y="262"/>
                  </a:lnTo>
                  <a:lnTo>
                    <a:pt x="154" y="266"/>
                  </a:lnTo>
                  <a:lnTo>
                    <a:pt x="150" y="270"/>
                  </a:lnTo>
                  <a:lnTo>
                    <a:pt x="145" y="273"/>
                  </a:lnTo>
                  <a:lnTo>
                    <a:pt x="141" y="277"/>
                  </a:lnTo>
                  <a:lnTo>
                    <a:pt x="135" y="280"/>
                  </a:lnTo>
                  <a:lnTo>
                    <a:pt x="130" y="284"/>
                  </a:lnTo>
                  <a:lnTo>
                    <a:pt x="124" y="288"/>
                  </a:lnTo>
                  <a:lnTo>
                    <a:pt x="118" y="291"/>
                  </a:lnTo>
                  <a:lnTo>
                    <a:pt x="112" y="295"/>
                  </a:lnTo>
                  <a:lnTo>
                    <a:pt x="106" y="298"/>
                  </a:lnTo>
                  <a:lnTo>
                    <a:pt x="99" y="301"/>
                  </a:lnTo>
                  <a:lnTo>
                    <a:pt x="96" y="304"/>
                  </a:lnTo>
                  <a:lnTo>
                    <a:pt x="92" y="307"/>
                  </a:lnTo>
                  <a:lnTo>
                    <a:pt x="88" y="308"/>
                  </a:lnTo>
                  <a:lnTo>
                    <a:pt x="83" y="310"/>
                  </a:lnTo>
                  <a:lnTo>
                    <a:pt x="78" y="312"/>
                  </a:lnTo>
                  <a:lnTo>
                    <a:pt x="73" y="314"/>
                  </a:lnTo>
                  <a:lnTo>
                    <a:pt x="69" y="317"/>
                  </a:lnTo>
                  <a:lnTo>
                    <a:pt x="63" y="319"/>
                  </a:lnTo>
                  <a:lnTo>
                    <a:pt x="60" y="322"/>
                  </a:lnTo>
                  <a:lnTo>
                    <a:pt x="56" y="325"/>
                  </a:lnTo>
                  <a:lnTo>
                    <a:pt x="53" y="326"/>
                  </a:lnTo>
                  <a:lnTo>
                    <a:pt x="49" y="329"/>
                  </a:lnTo>
                  <a:lnTo>
                    <a:pt x="45" y="330"/>
                  </a:lnTo>
                  <a:lnTo>
                    <a:pt x="42" y="332"/>
                  </a:lnTo>
                  <a:lnTo>
                    <a:pt x="37" y="332"/>
                  </a:lnTo>
                  <a:lnTo>
                    <a:pt x="33" y="332"/>
                  </a:lnTo>
                  <a:lnTo>
                    <a:pt x="30" y="334"/>
                  </a:lnTo>
                  <a:lnTo>
                    <a:pt x="26" y="335"/>
                  </a:lnTo>
                  <a:lnTo>
                    <a:pt x="22" y="334"/>
                  </a:lnTo>
                  <a:lnTo>
                    <a:pt x="18" y="333"/>
                  </a:lnTo>
                  <a:lnTo>
                    <a:pt x="14" y="332"/>
                  </a:lnTo>
                  <a:lnTo>
                    <a:pt x="10" y="331"/>
                  </a:lnTo>
                  <a:lnTo>
                    <a:pt x="6" y="330"/>
                  </a:lnTo>
                  <a:lnTo>
                    <a:pt x="1" y="330"/>
                  </a:lnTo>
                  <a:lnTo>
                    <a:pt x="0" y="325"/>
                  </a:lnTo>
                  <a:lnTo>
                    <a:pt x="0" y="319"/>
                  </a:lnTo>
                  <a:lnTo>
                    <a:pt x="3" y="315"/>
                  </a:lnTo>
                  <a:lnTo>
                    <a:pt x="6" y="311"/>
                  </a:lnTo>
                  <a:lnTo>
                    <a:pt x="10" y="308"/>
                  </a:lnTo>
                  <a:lnTo>
                    <a:pt x="14" y="305"/>
                  </a:lnTo>
                  <a:lnTo>
                    <a:pt x="17" y="300"/>
                  </a:lnTo>
                  <a:lnTo>
                    <a:pt x="18" y="296"/>
                  </a:lnTo>
                  <a:lnTo>
                    <a:pt x="22" y="295"/>
                  </a:lnTo>
                  <a:lnTo>
                    <a:pt x="26" y="296"/>
                  </a:lnTo>
                  <a:lnTo>
                    <a:pt x="30" y="297"/>
                  </a:lnTo>
                  <a:lnTo>
                    <a:pt x="32" y="298"/>
                  </a:lnTo>
                  <a:lnTo>
                    <a:pt x="36" y="299"/>
                  </a:lnTo>
                  <a:lnTo>
                    <a:pt x="39" y="299"/>
                  </a:lnTo>
                  <a:lnTo>
                    <a:pt x="43" y="297"/>
                  </a:lnTo>
                  <a:lnTo>
                    <a:pt x="46" y="293"/>
                  </a:lnTo>
                  <a:lnTo>
                    <a:pt x="49" y="296"/>
                  </a:lnTo>
                  <a:lnTo>
                    <a:pt x="53" y="297"/>
                  </a:lnTo>
                  <a:lnTo>
                    <a:pt x="57" y="297"/>
                  </a:lnTo>
                  <a:lnTo>
                    <a:pt x="60" y="297"/>
                  </a:lnTo>
                  <a:lnTo>
                    <a:pt x="64" y="295"/>
                  </a:lnTo>
                  <a:lnTo>
                    <a:pt x="68" y="293"/>
                  </a:lnTo>
                  <a:lnTo>
                    <a:pt x="71" y="292"/>
                  </a:lnTo>
                  <a:lnTo>
                    <a:pt x="75" y="291"/>
                  </a:lnTo>
                  <a:lnTo>
                    <a:pt x="82" y="286"/>
                  </a:lnTo>
                  <a:lnTo>
                    <a:pt x="89" y="282"/>
                  </a:lnTo>
                  <a:lnTo>
                    <a:pt x="96" y="278"/>
                  </a:lnTo>
                  <a:lnTo>
                    <a:pt x="104" y="275"/>
                  </a:lnTo>
                  <a:lnTo>
                    <a:pt x="112" y="272"/>
                  </a:lnTo>
                  <a:lnTo>
                    <a:pt x="121" y="268"/>
                  </a:lnTo>
                  <a:lnTo>
                    <a:pt x="128" y="264"/>
                  </a:lnTo>
                  <a:lnTo>
                    <a:pt x="135" y="257"/>
                  </a:lnTo>
                  <a:lnTo>
                    <a:pt x="139" y="255"/>
                  </a:lnTo>
                  <a:lnTo>
                    <a:pt x="144" y="253"/>
                  </a:lnTo>
                  <a:lnTo>
                    <a:pt x="148" y="251"/>
                  </a:lnTo>
                  <a:lnTo>
                    <a:pt x="152" y="250"/>
                  </a:lnTo>
                  <a:lnTo>
                    <a:pt x="154" y="247"/>
                  </a:lnTo>
                  <a:lnTo>
                    <a:pt x="157" y="244"/>
                  </a:lnTo>
                  <a:lnTo>
                    <a:pt x="159" y="240"/>
                  </a:lnTo>
                  <a:lnTo>
                    <a:pt x="159" y="236"/>
                  </a:lnTo>
                  <a:lnTo>
                    <a:pt x="154" y="231"/>
                  </a:lnTo>
                  <a:lnTo>
                    <a:pt x="151" y="225"/>
                  </a:lnTo>
                  <a:lnTo>
                    <a:pt x="148" y="219"/>
                  </a:lnTo>
                  <a:lnTo>
                    <a:pt x="146" y="213"/>
                  </a:lnTo>
                  <a:lnTo>
                    <a:pt x="148" y="209"/>
                  </a:lnTo>
                  <a:lnTo>
                    <a:pt x="149" y="207"/>
                  </a:lnTo>
                  <a:lnTo>
                    <a:pt x="151" y="204"/>
                  </a:lnTo>
                  <a:lnTo>
                    <a:pt x="154" y="202"/>
                  </a:lnTo>
                  <a:lnTo>
                    <a:pt x="154" y="200"/>
                  </a:lnTo>
                  <a:lnTo>
                    <a:pt x="157" y="198"/>
                  </a:lnTo>
                  <a:lnTo>
                    <a:pt x="160" y="197"/>
                  </a:lnTo>
                  <a:lnTo>
                    <a:pt x="162" y="195"/>
                  </a:lnTo>
                  <a:lnTo>
                    <a:pt x="165" y="191"/>
                  </a:lnTo>
                  <a:lnTo>
                    <a:pt x="170" y="187"/>
                  </a:lnTo>
                  <a:lnTo>
                    <a:pt x="176" y="185"/>
                  </a:lnTo>
                  <a:lnTo>
                    <a:pt x="182" y="184"/>
                  </a:lnTo>
                  <a:lnTo>
                    <a:pt x="188" y="184"/>
                  </a:lnTo>
                  <a:lnTo>
                    <a:pt x="194" y="184"/>
                  </a:lnTo>
                  <a:lnTo>
                    <a:pt x="201" y="185"/>
                  </a:lnTo>
                  <a:lnTo>
                    <a:pt x="206" y="185"/>
                  </a:lnTo>
                  <a:lnTo>
                    <a:pt x="209" y="181"/>
                  </a:lnTo>
                  <a:lnTo>
                    <a:pt x="207" y="177"/>
                  </a:lnTo>
                  <a:lnTo>
                    <a:pt x="204" y="173"/>
                  </a:lnTo>
                  <a:lnTo>
                    <a:pt x="201" y="170"/>
                  </a:lnTo>
                  <a:lnTo>
                    <a:pt x="196" y="167"/>
                  </a:lnTo>
                  <a:lnTo>
                    <a:pt x="192" y="164"/>
                  </a:lnTo>
                  <a:lnTo>
                    <a:pt x="187" y="161"/>
                  </a:lnTo>
                  <a:lnTo>
                    <a:pt x="183" y="159"/>
                  </a:lnTo>
                  <a:lnTo>
                    <a:pt x="178" y="156"/>
                  </a:lnTo>
                  <a:lnTo>
                    <a:pt x="174" y="152"/>
                  </a:lnTo>
                  <a:lnTo>
                    <a:pt x="170" y="149"/>
                  </a:lnTo>
                  <a:lnTo>
                    <a:pt x="167" y="145"/>
                  </a:lnTo>
                  <a:lnTo>
                    <a:pt x="164" y="136"/>
                  </a:lnTo>
                  <a:lnTo>
                    <a:pt x="165" y="128"/>
                  </a:lnTo>
                  <a:lnTo>
                    <a:pt x="169" y="119"/>
                  </a:lnTo>
                  <a:lnTo>
                    <a:pt x="174" y="111"/>
                  </a:lnTo>
                  <a:lnTo>
                    <a:pt x="177" y="109"/>
                  </a:lnTo>
                  <a:lnTo>
                    <a:pt x="178" y="106"/>
                  </a:lnTo>
                  <a:lnTo>
                    <a:pt x="178" y="103"/>
                  </a:lnTo>
                  <a:lnTo>
                    <a:pt x="180" y="102"/>
                  </a:lnTo>
                  <a:lnTo>
                    <a:pt x="185" y="95"/>
                  </a:lnTo>
                  <a:lnTo>
                    <a:pt x="191" y="91"/>
                  </a:lnTo>
                  <a:lnTo>
                    <a:pt x="197" y="86"/>
                  </a:lnTo>
                  <a:lnTo>
                    <a:pt x="203" y="83"/>
                  </a:lnTo>
                  <a:lnTo>
                    <a:pt x="209" y="78"/>
                  </a:lnTo>
                  <a:lnTo>
                    <a:pt x="213" y="72"/>
                  </a:lnTo>
                  <a:lnTo>
                    <a:pt x="215" y="65"/>
                  </a:lnTo>
                  <a:lnTo>
                    <a:pt x="216" y="57"/>
                  </a:lnTo>
                  <a:lnTo>
                    <a:pt x="214" y="55"/>
                  </a:lnTo>
                  <a:lnTo>
                    <a:pt x="213" y="53"/>
                  </a:lnTo>
                  <a:lnTo>
                    <a:pt x="212" y="51"/>
                  </a:lnTo>
                  <a:lnTo>
                    <a:pt x="211" y="47"/>
                  </a:lnTo>
                  <a:lnTo>
                    <a:pt x="205" y="44"/>
                  </a:lnTo>
                  <a:lnTo>
                    <a:pt x="199" y="42"/>
                  </a:lnTo>
                  <a:lnTo>
                    <a:pt x="193" y="39"/>
                  </a:lnTo>
                  <a:lnTo>
                    <a:pt x="187" y="36"/>
                  </a:lnTo>
                  <a:lnTo>
                    <a:pt x="180" y="34"/>
                  </a:lnTo>
                  <a:lnTo>
                    <a:pt x="174" y="31"/>
                  </a:lnTo>
                  <a:lnTo>
                    <a:pt x="169" y="28"/>
                  </a:lnTo>
                  <a:lnTo>
                    <a:pt x="164" y="23"/>
                  </a:lnTo>
                  <a:lnTo>
                    <a:pt x="164" y="20"/>
                  </a:lnTo>
                  <a:lnTo>
                    <a:pt x="164" y="17"/>
                  </a:lnTo>
                  <a:lnTo>
                    <a:pt x="165" y="15"/>
                  </a:lnTo>
                  <a:lnTo>
                    <a:pt x="167" y="14"/>
                  </a:lnTo>
                  <a:lnTo>
                    <a:pt x="171" y="14"/>
                  </a:lnTo>
                  <a:lnTo>
                    <a:pt x="174" y="14"/>
                  </a:lnTo>
                  <a:lnTo>
                    <a:pt x="177" y="13"/>
                  </a:lnTo>
                  <a:lnTo>
                    <a:pt x="178" y="11"/>
                  </a:lnTo>
                  <a:lnTo>
                    <a:pt x="180" y="9"/>
                  </a:lnTo>
                  <a:lnTo>
                    <a:pt x="181" y="6"/>
                  </a:lnTo>
                  <a:lnTo>
                    <a:pt x="182" y="4"/>
                  </a:lnTo>
                  <a:lnTo>
                    <a:pt x="184" y="1"/>
                  </a:lnTo>
                  <a:lnTo>
                    <a:pt x="189" y="0"/>
                  </a:lnTo>
                  <a:lnTo>
                    <a:pt x="194" y="1"/>
                  </a:lnTo>
                  <a:lnTo>
                    <a:pt x="197" y="3"/>
                  </a:lnTo>
                  <a:lnTo>
                    <a:pt x="201" y="5"/>
                  </a:lnTo>
                  <a:lnTo>
                    <a:pt x="205" y="7"/>
                  </a:lnTo>
                  <a:lnTo>
                    <a:pt x="209" y="8"/>
                  </a:lnTo>
                  <a:lnTo>
                    <a:pt x="213" y="10"/>
                  </a:lnTo>
                  <a:lnTo>
                    <a:pt x="216" y="10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356" name="Freeform 355"/>
            <p:cNvSpPr>
              <a:spLocks/>
            </p:cNvSpPr>
            <p:nvPr/>
          </p:nvSpPr>
          <p:spPr bwMode="auto">
            <a:xfrm>
              <a:off x="4094" y="2941"/>
              <a:ext cx="5" cy="6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4" y="5"/>
                </a:cxn>
                <a:cxn ang="0">
                  <a:pos x="2" y="5"/>
                </a:cxn>
                <a:cxn ang="0">
                  <a:pos x="0" y="5"/>
                </a:cxn>
              </a:cxnLst>
              <a:rect l="0" t="0" r="r" b="b"/>
              <a:pathLst>
                <a:path w="5" h="6">
                  <a:moveTo>
                    <a:pt x="0" y="5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4" y="5"/>
                  </a:lnTo>
                  <a:lnTo>
                    <a:pt x="2" y="5"/>
                  </a:ln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357" name="Freeform 356"/>
            <p:cNvSpPr>
              <a:spLocks/>
            </p:cNvSpPr>
            <p:nvPr/>
          </p:nvSpPr>
          <p:spPr bwMode="auto">
            <a:xfrm>
              <a:off x="4073" y="2964"/>
              <a:ext cx="5" cy="4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4" y="1"/>
                </a:cxn>
                <a:cxn ang="0">
                  <a:pos x="0" y="3"/>
                </a:cxn>
              </a:cxnLst>
              <a:rect l="0" t="0" r="r" b="b"/>
              <a:pathLst>
                <a:path w="5" h="4">
                  <a:moveTo>
                    <a:pt x="0" y="3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4" y="1"/>
                  </a:lnTo>
                  <a:lnTo>
                    <a:pt x="0" y="3"/>
                  </a:lnTo>
                </a:path>
              </a:pathLst>
            </a:custGeom>
            <a:solidFill>
              <a:srgbClr val="FFFFFF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358" name="Freeform 357"/>
            <p:cNvSpPr>
              <a:spLocks/>
            </p:cNvSpPr>
            <p:nvPr/>
          </p:nvSpPr>
          <p:spPr bwMode="auto">
            <a:xfrm>
              <a:off x="3784" y="2977"/>
              <a:ext cx="4" cy="4"/>
            </a:xfrm>
            <a:custGeom>
              <a:avLst/>
              <a:gdLst/>
              <a:ahLst/>
              <a:cxnLst>
                <a:cxn ang="0">
                  <a:pos x="3" y="2"/>
                </a:cxn>
                <a:cxn ang="0">
                  <a:pos x="0" y="3"/>
                </a:cxn>
                <a:cxn ang="0">
                  <a:pos x="1" y="1"/>
                </a:cxn>
                <a:cxn ang="0">
                  <a:pos x="3" y="0"/>
                </a:cxn>
                <a:cxn ang="0">
                  <a:pos x="3" y="2"/>
                </a:cxn>
              </a:cxnLst>
              <a:rect l="0" t="0" r="r" b="b"/>
              <a:pathLst>
                <a:path w="4" h="4">
                  <a:moveTo>
                    <a:pt x="3" y="2"/>
                  </a:moveTo>
                  <a:lnTo>
                    <a:pt x="0" y="3"/>
                  </a:lnTo>
                  <a:lnTo>
                    <a:pt x="1" y="1"/>
                  </a:lnTo>
                  <a:lnTo>
                    <a:pt x="3" y="0"/>
                  </a:lnTo>
                  <a:lnTo>
                    <a:pt x="3" y="2"/>
                  </a:lnTo>
                </a:path>
              </a:pathLst>
            </a:custGeom>
            <a:solidFill>
              <a:srgbClr val="FFFFFF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359" name="Freeform 358"/>
            <p:cNvSpPr>
              <a:spLocks/>
            </p:cNvSpPr>
            <p:nvPr/>
          </p:nvSpPr>
          <p:spPr bwMode="auto">
            <a:xfrm>
              <a:off x="761" y="2982"/>
              <a:ext cx="16" cy="57"/>
            </a:xfrm>
            <a:custGeom>
              <a:avLst/>
              <a:gdLst/>
              <a:ahLst/>
              <a:cxnLst>
                <a:cxn ang="0">
                  <a:pos x="15" y="10"/>
                </a:cxn>
                <a:cxn ang="0">
                  <a:pos x="14" y="20"/>
                </a:cxn>
                <a:cxn ang="0">
                  <a:pos x="15" y="30"/>
                </a:cxn>
                <a:cxn ang="0">
                  <a:pos x="15" y="41"/>
                </a:cxn>
                <a:cxn ang="0">
                  <a:pos x="15" y="51"/>
                </a:cxn>
                <a:cxn ang="0">
                  <a:pos x="13" y="54"/>
                </a:cxn>
                <a:cxn ang="0">
                  <a:pos x="11" y="55"/>
                </a:cxn>
                <a:cxn ang="0">
                  <a:pos x="8" y="56"/>
                </a:cxn>
                <a:cxn ang="0">
                  <a:pos x="6" y="56"/>
                </a:cxn>
                <a:cxn ang="0">
                  <a:pos x="1" y="47"/>
                </a:cxn>
                <a:cxn ang="0">
                  <a:pos x="0" y="38"/>
                </a:cxn>
                <a:cxn ang="0">
                  <a:pos x="1" y="28"/>
                </a:cxn>
                <a:cxn ang="0">
                  <a:pos x="1" y="17"/>
                </a:cxn>
                <a:cxn ang="0">
                  <a:pos x="4" y="13"/>
                </a:cxn>
                <a:cxn ang="0">
                  <a:pos x="4" y="8"/>
                </a:cxn>
                <a:cxn ang="0">
                  <a:pos x="5" y="4"/>
                </a:cxn>
                <a:cxn ang="0">
                  <a:pos x="7" y="0"/>
                </a:cxn>
                <a:cxn ang="0">
                  <a:pos x="9" y="2"/>
                </a:cxn>
                <a:cxn ang="0">
                  <a:pos x="12" y="4"/>
                </a:cxn>
                <a:cxn ang="0">
                  <a:pos x="14" y="6"/>
                </a:cxn>
                <a:cxn ang="0">
                  <a:pos x="15" y="10"/>
                </a:cxn>
              </a:cxnLst>
              <a:rect l="0" t="0" r="r" b="b"/>
              <a:pathLst>
                <a:path w="16" h="57">
                  <a:moveTo>
                    <a:pt x="15" y="10"/>
                  </a:moveTo>
                  <a:lnTo>
                    <a:pt x="14" y="20"/>
                  </a:lnTo>
                  <a:lnTo>
                    <a:pt x="15" y="30"/>
                  </a:lnTo>
                  <a:lnTo>
                    <a:pt x="15" y="41"/>
                  </a:lnTo>
                  <a:lnTo>
                    <a:pt x="15" y="51"/>
                  </a:lnTo>
                  <a:lnTo>
                    <a:pt x="13" y="54"/>
                  </a:lnTo>
                  <a:lnTo>
                    <a:pt x="11" y="55"/>
                  </a:lnTo>
                  <a:lnTo>
                    <a:pt x="8" y="56"/>
                  </a:lnTo>
                  <a:lnTo>
                    <a:pt x="6" y="56"/>
                  </a:lnTo>
                  <a:lnTo>
                    <a:pt x="1" y="47"/>
                  </a:lnTo>
                  <a:lnTo>
                    <a:pt x="0" y="38"/>
                  </a:lnTo>
                  <a:lnTo>
                    <a:pt x="1" y="28"/>
                  </a:lnTo>
                  <a:lnTo>
                    <a:pt x="1" y="17"/>
                  </a:lnTo>
                  <a:lnTo>
                    <a:pt x="4" y="13"/>
                  </a:lnTo>
                  <a:lnTo>
                    <a:pt x="4" y="8"/>
                  </a:lnTo>
                  <a:lnTo>
                    <a:pt x="5" y="4"/>
                  </a:lnTo>
                  <a:lnTo>
                    <a:pt x="7" y="0"/>
                  </a:lnTo>
                  <a:lnTo>
                    <a:pt x="9" y="2"/>
                  </a:lnTo>
                  <a:lnTo>
                    <a:pt x="12" y="4"/>
                  </a:lnTo>
                  <a:lnTo>
                    <a:pt x="14" y="6"/>
                  </a:lnTo>
                  <a:lnTo>
                    <a:pt x="15" y="10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360" name="Freeform 359"/>
            <p:cNvSpPr>
              <a:spLocks/>
            </p:cNvSpPr>
            <p:nvPr/>
          </p:nvSpPr>
          <p:spPr bwMode="auto">
            <a:xfrm>
              <a:off x="2111" y="2989"/>
              <a:ext cx="261" cy="140"/>
            </a:xfrm>
            <a:custGeom>
              <a:avLst/>
              <a:gdLst/>
              <a:ahLst/>
              <a:cxnLst>
                <a:cxn ang="0">
                  <a:pos x="248" y="16"/>
                </a:cxn>
                <a:cxn ang="0">
                  <a:pos x="255" y="28"/>
                </a:cxn>
                <a:cxn ang="0">
                  <a:pos x="260" y="40"/>
                </a:cxn>
                <a:cxn ang="0">
                  <a:pos x="260" y="55"/>
                </a:cxn>
                <a:cxn ang="0">
                  <a:pos x="255" y="66"/>
                </a:cxn>
                <a:cxn ang="0">
                  <a:pos x="245" y="73"/>
                </a:cxn>
                <a:cxn ang="0">
                  <a:pos x="235" y="79"/>
                </a:cxn>
                <a:cxn ang="0">
                  <a:pos x="224" y="85"/>
                </a:cxn>
                <a:cxn ang="0">
                  <a:pos x="214" y="93"/>
                </a:cxn>
                <a:cxn ang="0">
                  <a:pos x="203" y="99"/>
                </a:cxn>
                <a:cxn ang="0">
                  <a:pos x="193" y="104"/>
                </a:cxn>
                <a:cxn ang="0">
                  <a:pos x="180" y="108"/>
                </a:cxn>
                <a:cxn ang="0">
                  <a:pos x="165" y="113"/>
                </a:cxn>
                <a:cxn ang="0">
                  <a:pos x="148" y="118"/>
                </a:cxn>
                <a:cxn ang="0">
                  <a:pos x="131" y="122"/>
                </a:cxn>
                <a:cxn ang="0">
                  <a:pos x="113" y="126"/>
                </a:cxn>
                <a:cxn ang="0">
                  <a:pos x="99" y="129"/>
                </a:cxn>
                <a:cxn ang="0">
                  <a:pos x="86" y="128"/>
                </a:cxn>
                <a:cxn ang="0">
                  <a:pos x="73" y="128"/>
                </a:cxn>
                <a:cxn ang="0">
                  <a:pos x="60" y="128"/>
                </a:cxn>
                <a:cxn ang="0">
                  <a:pos x="47" y="129"/>
                </a:cxn>
                <a:cxn ang="0">
                  <a:pos x="33" y="130"/>
                </a:cxn>
                <a:cxn ang="0">
                  <a:pos x="21" y="132"/>
                </a:cxn>
                <a:cxn ang="0">
                  <a:pos x="7" y="137"/>
                </a:cxn>
                <a:cxn ang="0">
                  <a:pos x="0" y="135"/>
                </a:cxn>
                <a:cxn ang="0">
                  <a:pos x="2" y="129"/>
                </a:cxn>
                <a:cxn ang="0">
                  <a:pos x="9" y="126"/>
                </a:cxn>
                <a:cxn ang="0">
                  <a:pos x="16" y="122"/>
                </a:cxn>
                <a:cxn ang="0">
                  <a:pos x="22" y="118"/>
                </a:cxn>
                <a:cxn ang="0">
                  <a:pos x="24" y="116"/>
                </a:cxn>
                <a:cxn ang="0">
                  <a:pos x="29" y="113"/>
                </a:cxn>
                <a:cxn ang="0">
                  <a:pos x="34" y="111"/>
                </a:cxn>
                <a:cxn ang="0">
                  <a:pos x="46" y="107"/>
                </a:cxn>
                <a:cxn ang="0">
                  <a:pos x="64" y="103"/>
                </a:cxn>
                <a:cxn ang="0">
                  <a:pos x="82" y="101"/>
                </a:cxn>
                <a:cxn ang="0">
                  <a:pos x="102" y="100"/>
                </a:cxn>
                <a:cxn ang="0">
                  <a:pos x="120" y="100"/>
                </a:cxn>
                <a:cxn ang="0">
                  <a:pos x="138" y="100"/>
                </a:cxn>
                <a:cxn ang="0">
                  <a:pos x="157" y="97"/>
                </a:cxn>
                <a:cxn ang="0">
                  <a:pos x="174" y="93"/>
                </a:cxn>
                <a:cxn ang="0">
                  <a:pos x="188" y="88"/>
                </a:cxn>
                <a:cxn ang="0">
                  <a:pos x="199" y="85"/>
                </a:cxn>
                <a:cxn ang="0">
                  <a:pos x="209" y="81"/>
                </a:cxn>
                <a:cxn ang="0">
                  <a:pos x="216" y="74"/>
                </a:cxn>
                <a:cxn ang="0">
                  <a:pos x="217" y="63"/>
                </a:cxn>
                <a:cxn ang="0">
                  <a:pos x="214" y="54"/>
                </a:cxn>
                <a:cxn ang="0">
                  <a:pos x="210" y="46"/>
                </a:cxn>
                <a:cxn ang="0">
                  <a:pos x="203" y="39"/>
                </a:cxn>
                <a:cxn ang="0">
                  <a:pos x="194" y="33"/>
                </a:cxn>
                <a:cxn ang="0">
                  <a:pos x="181" y="30"/>
                </a:cxn>
                <a:cxn ang="0">
                  <a:pos x="168" y="27"/>
                </a:cxn>
                <a:cxn ang="0">
                  <a:pos x="161" y="19"/>
                </a:cxn>
                <a:cxn ang="0">
                  <a:pos x="166" y="12"/>
                </a:cxn>
                <a:cxn ang="0">
                  <a:pos x="172" y="9"/>
                </a:cxn>
                <a:cxn ang="0">
                  <a:pos x="179" y="5"/>
                </a:cxn>
                <a:cxn ang="0">
                  <a:pos x="186" y="4"/>
                </a:cxn>
                <a:cxn ang="0">
                  <a:pos x="195" y="1"/>
                </a:cxn>
                <a:cxn ang="0">
                  <a:pos x="203" y="0"/>
                </a:cxn>
                <a:cxn ang="0">
                  <a:pos x="213" y="2"/>
                </a:cxn>
                <a:cxn ang="0">
                  <a:pos x="223" y="4"/>
                </a:cxn>
                <a:cxn ang="0">
                  <a:pos x="232" y="5"/>
                </a:cxn>
                <a:cxn ang="0">
                  <a:pos x="238" y="11"/>
                </a:cxn>
              </a:cxnLst>
              <a:rect l="0" t="0" r="r" b="b"/>
              <a:pathLst>
                <a:path w="261" h="140">
                  <a:moveTo>
                    <a:pt x="242" y="12"/>
                  </a:moveTo>
                  <a:lnTo>
                    <a:pt x="248" y="16"/>
                  </a:lnTo>
                  <a:lnTo>
                    <a:pt x="252" y="21"/>
                  </a:lnTo>
                  <a:lnTo>
                    <a:pt x="255" y="28"/>
                  </a:lnTo>
                  <a:lnTo>
                    <a:pt x="258" y="34"/>
                  </a:lnTo>
                  <a:lnTo>
                    <a:pt x="260" y="40"/>
                  </a:lnTo>
                  <a:lnTo>
                    <a:pt x="260" y="48"/>
                  </a:lnTo>
                  <a:lnTo>
                    <a:pt x="260" y="55"/>
                  </a:lnTo>
                  <a:lnTo>
                    <a:pt x="259" y="61"/>
                  </a:lnTo>
                  <a:lnTo>
                    <a:pt x="255" y="66"/>
                  </a:lnTo>
                  <a:lnTo>
                    <a:pt x="250" y="70"/>
                  </a:lnTo>
                  <a:lnTo>
                    <a:pt x="245" y="73"/>
                  </a:lnTo>
                  <a:lnTo>
                    <a:pt x="240" y="77"/>
                  </a:lnTo>
                  <a:lnTo>
                    <a:pt x="235" y="79"/>
                  </a:lnTo>
                  <a:lnTo>
                    <a:pt x="230" y="81"/>
                  </a:lnTo>
                  <a:lnTo>
                    <a:pt x="224" y="85"/>
                  </a:lnTo>
                  <a:lnTo>
                    <a:pt x="219" y="89"/>
                  </a:lnTo>
                  <a:lnTo>
                    <a:pt x="214" y="93"/>
                  </a:lnTo>
                  <a:lnTo>
                    <a:pt x="209" y="96"/>
                  </a:lnTo>
                  <a:lnTo>
                    <a:pt x="203" y="99"/>
                  </a:lnTo>
                  <a:lnTo>
                    <a:pt x="198" y="102"/>
                  </a:lnTo>
                  <a:lnTo>
                    <a:pt x="193" y="104"/>
                  </a:lnTo>
                  <a:lnTo>
                    <a:pt x="187" y="105"/>
                  </a:lnTo>
                  <a:lnTo>
                    <a:pt x="180" y="108"/>
                  </a:lnTo>
                  <a:lnTo>
                    <a:pt x="174" y="111"/>
                  </a:lnTo>
                  <a:lnTo>
                    <a:pt x="165" y="113"/>
                  </a:lnTo>
                  <a:lnTo>
                    <a:pt x="157" y="116"/>
                  </a:lnTo>
                  <a:lnTo>
                    <a:pt x="148" y="118"/>
                  </a:lnTo>
                  <a:lnTo>
                    <a:pt x="140" y="119"/>
                  </a:lnTo>
                  <a:lnTo>
                    <a:pt x="131" y="122"/>
                  </a:lnTo>
                  <a:lnTo>
                    <a:pt x="122" y="124"/>
                  </a:lnTo>
                  <a:lnTo>
                    <a:pt x="113" y="126"/>
                  </a:lnTo>
                  <a:lnTo>
                    <a:pt x="105" y="129"/>
                  </a:lnTo>
                  <a:lnTo>
                    <a:pt x="99" y="129"/>
                  </a:lnTo>
                  <a:lnTo>
                    <a:pt x="92" y="129"/>
                  </a:lnTo>
                  <a:lnTo>
                    <a:pt x="86" y="128"/>
                  </a:lnTo>
                  <a:lnTo>
                    <a:pt x="79" y="128"/>
                  </a:lnTo>
                  <a:lnTo>
                    <a:pt x="73" y="128"/>
                  </a:lnTo>
                  <a:lnTo>
                    <a:pt x="66" y="128"/>
                  </a:lnTo>
                  <a:lnTo>
                    <a:pt x="60" y="128"/>
                  </a:lnTo>
                  <a:lnTo>
                    <a:pt x="54" y="128"/>
                  </a:lnTo>
                  <a:lnTo>
                    <a:pt x="47" y="129"/>
                  </a:lnTo>
                  <a:lnTo>
                    <a:pt x="40" y="129"/>
                  </a:lnTo>
                  <a:lnTo>
                    <a:pt x="33" y="130"/>
                  </a:lnTo>
                  <a:lnTo>
                    <a:pt x="26" y="131"/>
                  </a:lnTo>
                  <a:lnTo>
                    <a:pt x="21" y="132"/>
                  </a:lnTo>
                  <a:lnTo>
                    <a:pt x="14" y="135"/>
                  </a:lnTo>
                  <a:lnTo>
                    <a:pt x="7" y="137"/>
                  </a:lnTo>
                  <a:lnTo>
                    <a:pt x="1" y="139"/>
                  </a:lnTo>
                  <a:lnTo>
                    <a:pt x="0" y="135"/>
                  </a:lnTo>
                  <a:lnTo>
                    <a:pt x="0" y="132"/>
                  </a:lnTo>
                  <a:lnTo>
                    <a:pt x="2" y="129"/>
                  </a:lnTo>
                  <a:lnTo>
                    <a:pt x="5" y="127"/>
                  </a:lnTo>
                  <a:lnTo>
                    <a:pt x="9" y="126"/>
                  </a:lnTo>
                  <a:lnTo>
                    <a:pt x="13" y="124"/>
                  </a:lnTo>
                  <a:lnTo>
                    <a:pt x="16" y="122"/>
                  </a:lnTo>
                  <a:lnTo>
                    <a:pt x="20" y="119"/>
                  </a:lnTo>
                  <a:lnTo>
                    <a:pt x="22" y="118"/>
                  </a:lnTo>
                  <a:lnTo>
                    <a:pt x="23" y="117"/>
                  </a:lnTo>
                  <a:lnTo>
                    <a:pt x="24" y="116"/>
                  </a:lnTo>
                  <a:lnTo>
                    <a:pt x="27" y="114"/>
                  </a:lnTo>
                  <a:lnTo>
                    <a:pt x="29" y="113"/>
                  </a:lnTo>
                  <a:lnTo>
                    <a:pt x="31" y="112"/>
                  </a:lnTo>
                  <a:lnTo>
                    <a:pt x="34" y="111"/>
                  </a:lnTo>
                  <a:lnTo>
                    <a:pt x="36" y="110"/>
                  </a:lnTo>
                  <a:lnTo>
                    <a:pt x="46" y="107"/>
                  </a:lnTo>
                  <a:lnTo>
                    <a:pt x="55" y="104"/>
                  </a:lnTo>
                  <a:lnTo>
                    <a:pt x="64" y="103"/>
                  </a:lnTo>
                  <a:lnTo>
                    <a:pt x="73" y="102"/>
                  </a:lnTo>
                  <a:lnTo>
                    <a:pt x="82" y="101"/>
                  </a:lnTo>
                  <a:lnTo>
                    <a:pt x="92" y="101"/>
                  </a:lnTo>
                  <a:lnTo>
                    <a:pt x="102" y="100"/>
                  </a:lnTo>
                  <a:lnTo>
                    <a:pt x="111" y="100"/>
                  </a:lnTo>
                  <a:lnTo>
                    <a:pt x="120" y="100"/>
                  </a:lnTo>
                  <a:lnTo>
                    <a:pt x="129" y="100"/>
                  </a:lnTo>
                  <a:lnTo>
                    <a:pt x="138" y="100"/>
                  </a:lnTo>
                  <a:lnTo>
                    <a:pt x="148" y="99"/>
                  </a:lnTo>
                  <a:lnTo>
                    <a:pt x="157" y="97"/>
                  </a:lnTo>
                  <a:lnTo>
                    <a:pt x="165" y="96"/>
                  </a:lnTo>
                  <a:lnTo>
                    <a:pt x="174" y="93"/>
                  </a:lnTo>
                  <a:lnTo>
                    <a:pt x="183" y="89"/>
                  </a:lnTo>
                  <a:lnTo>
                    <a:pt x="188" y="88"/>
                  </a:lnTo>
                  <a:lnTo>
                    <a:pt x="194" y="87"/>
                  </a:lnTo>
                  <a:lnTo>
                    <a:pt x="199" y="85"/>
                  </a:lnTo>
                  <a:lnTo>
                    <a:pt x="204" y="83"/>
                  </a:lnTo>
                  <a:lnTo>
                    <a:pt x="209" y="81"/>
                  </a:lnTo>
                  <a:lnTo>
                    <a:pt x="213" y="78"/>
                  </a:lnTo>
                  <a:lnTo>
                    <a:pt x="216" y="74"/>
                  </a:lnTo>
                  <a:lnTo>
                    <a:pt x="218" y="68"/>
                  </a:lnTo>
                  <a:lnTo>
                    <a:pt x="217" y="63"/>
                  </a:lnTo>
                  <a:lnTo>
                    <a:pt x="216" y="58"/>
                  </a:lnTo>
                  <a:lnTo>
                    <a:pt x="214" y="54"/>
                  </a:lnTo>
                  <a:lnTo>
                    <a:pt x="212" y="50"/>
                  </a:lnTo>
                  <a:lnTo>
                    <a:pt x="210" y="46"/>
                  </a:lnTo>
                  <a:lnTo>
                    <a:pt x="206" y="42"/>
                  </a:lnTo>
                  <a:lnTo>
                    <a:pt x="203" y="39"/>
                  </a:lnTo>
                  <a:lnTo>
                    <a:pt x="198" y="35"/>
                  </a:lnTo>
                  <a:lnTo>
                    <a:pt x="194" y="33"/>
                  </a:lnTo>
                  <a:lnTo>
                    <a:pt x="188" y="31"/>
                  </a:lnTo>
                  <a:lnTo>
                    <a:pt x="181" y="30"/>
                  </a:lnTo>
                  <a:lnTo>
                    <a:pt x="174" y="28"/>
                  </a:lnTo>
                  <a:lnTo>
                    <a:pt x="168" y="27"/>
                  </a:lnTo>
                  <a:lnTo>
                    <a:pt x="163" y="24"/>
                  </a:lnTo>
                  <a:lnTo>
                    <a:pt x="161" y="19"/>
                  </a:lnTo>
                  <a:lnTo>
                    <a:pt x="162" y="12"/>
                  </a:lnTo>
                  <a:lnTo>
                    <a:pt x="166" y="12"/>
                  </a:lnTo>
                  <a:lnTo>
                    <a:pt x="169" y="11"/>
                  </a:lnTo>
                  <a:lnTo>
                    <a:pt x="172" y="9"/>
                  </a:lnTo>
                  <a:lnTo>
                    <a:pt x="175" y="8"/>
                  </a:lnTo>
                  <a:lnTo>
                    <a:pt x="179" y="5"/>
                  </a:lnTo>
                  <a:lnTo>
                    <a:pt x="183" y="4"/>
                  </a:lnTo>
                  <a:lnTo>
                    <a:pt x="186" y="4"/>
                  </a:lnTo>
                  <a:lnTo>
                    <a:pt x="191" y="4"/>
                  </a:lnTo>
                  <a:lnTo>
                    <a:pt x="195" y="1"/>
                  </a:lnTo>
                  <a:lnTo>
                    <a:pt x="198" y="0"/>
                  </a:lnTo>
                  <a:lnTo>
                    <a:pt x="203" y="0"/>
                  </a:lnTo>
                  <a:lnTo>
                    <a:pt x="208" y="1"/>
                  </a:lnTo>
                  <a:lnTo>
                    <a:pt x="213" y="2"/>
                  </a:lnTo>
                  <a:lnTo>
                    <a:pt x="218" y="3"/>
                  </a:lnTo>
                  <a:lnTo>
                    <a:pt x="223" y="4"/>
                  </a:lnTo>
                  <a:lnTo>
                    <a:pt x="229" y="3"/>
                  </a:lnTo>
                  <a:lnTo>
                    <a:pt x="232" y="5"/>
                  </a:lnTo>
                  <a:lnTo>
                    <a:pt x="236" y="8"/>
                  </a:lnTo>
                  <a:lnTo>
                    <a:pt x="238" y="11"/>
                  </a:lnTo>
                  <a:lnTo>
                    <a:pt x="242" y="12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361" name="Freeform 360"/>
            <p:cNvSpPr>
              <a:spLocks/>
            </p:cNvSpPr>
            <p:nvPr/>
          </p:nvSpPr>
          <p:spPr bwMode="auto">
            <a:xfrm>
              <a:off x="2393" y="3009"/>
              <a:ext cx="63" cy="68"/>
            </a:xfrm>
            <a:custGeom>
              <a:avLst/>
              <a:gdLst/>
              <a:ahLst/>
              <a:cxnLst>
                <a:cxn ang="0">
                  <a:pos x="58" y="13"/>
                </a:cxn>
                <a:cxn ang="0">
                  <a:pos x="60" y="17"/>
                </a:cxn>
                <a:cxn ang="0">
                  <a:pos x="62" y="22"/>
                </a:cxn>
                <a:cxn ang="0">
                  <a:pos x="60" y="27"/>
                </a:cxn>
                <a:cxn ang="0">
                  <a:pos x="58" y="31"/>
                </a:cxn>
                <a:cxn ang="0">
                  <a:pos x="54" y="38"/>
                </a:cxn>
                <a:cxn ang="0">
                  <a:pos x="48" y="42"/>
                </a:cxn>
                <a:cxn ang="0">
                  <a:pos x="44" y="47"/>
                </a:cxn>
                <a:cxn ang="0">
                  <a:pos x="36" y="51"/>
                </a:cxn>
                <a:cxn ang="0">
                  <a:pos x="30" y="56"/>
                </a:cxn>
                <a:cxn ang="0">
                  <a:pos x="24" y="59"/>
                </a:cxn>
                <a:cxn ang="0">
                  <a:pos x="17" y="63"/>
                </a:cxn>
                <a:cxn ang="0">
                  <a:pos x="10" y="67"/>
                </a:cxn>
                <a:cxn ang="0">
                  <a:pos x="8" y="67"/>
                </a:cxn>
                <a:cxn ang="0">
                  <a:pos x="5" y="67"/>
                </a:cxn>
                <a:cxn ang="0">
                  <a:pos x="4" y="66"/>
                </a:cxn>
                <a:cxn ang="0">
                  <a:pos x="3" y="65"/>
                </a:cxn>
                <a:cxn ang="0">
                  <a:pos x="5" y="61"/>
                </a:cxn>
                <a:cxn ang="0">
                  <a:pos x="10" y="58"/>
                </a:cxn>
                <a:cxn ang="0">
                  <a:pos x="14" y="53"/>
                </a:cxn>
                <a:cxn ang="0">
                  <a:pos x="17" y="50"/>
                </a:cxn>
                <a:cxn ang="0">
                  <a:pos x="21" y="47"/>
                </a:cxn>
                <a:cxn ang="0">
                  <a:pos x="24" y="41"/>
                </a:cxn>
                <a:cxn ang="0">
                  <a:pos x="24" y="37"/>
                </a:cxn>
                <a:cxn ang="0">
                  <a:pos x="22" y="31"/>
                </a:cxn>
                <a:cxn ang="0">
                  <a:pos x="19" y="30"/>
                </a:cxn>
                <a:cxn ang="0">
                  <a:pos x="16" y="28"/>
                </a:cxn>
                <a:cxn ang="0">
                  <a:pos x="14" y="28"/>
                </a:cxn>
                <a:cxn ang="0">
                  <a:pos x="10" y="27"/>
                </a:cxn>
                <a:cxn ang="0">
                  <a:pos x="7" y="26"/>
                </a:cxn>
                <a:cxn ang="0">
                  <a:pos x="5" y="25"/>
                </a:cxn>
                <a:cxn ang="0">
                  <a:pos x="2" y="23"/>
                </a:cxn>
                <a:cxn ang="0">
                  <a:pos x="0" y="21"/>
                </a:cxn>
                <a:cxn ang="0">
                  <a:pos x="2" y="18"/>
                </a:cxn>
                <a:cxn ang="0">
                  <a:pos x="5" y="15"/>
                </a:cxn>
                <a:cxn ang="0">
                  <a:pos x="10" y="13"/>
                </a:cxn>
                <a:cxn ang="0">
                  <a:pos x="15" y="10"/>
                </a:cxn>
                <a:cxn ang="0">
                  <a:pos x="16" y="10"/>
                </a:cxn>
                <a:cxn ang="0">
                  <a:pos x="18" y="8"/>
                </a:cxn>
                <a:cxn ang="0">
                  <a:pos x="20" y="8"/>
                </a:cxn>
                <a:cxn ang="0">
                  <a:pos x="23" y="7"/>
                </a:cxn>
                <a:cxn ang="0">
                  <a:pos x="25" y="6"/>
                </a:cxn>
                <a:cxn ang="0">
                  <a:pos x="27" y="6"/>
                </a:cxn>
                <a:cxn ang="0">
                  <a:pos x="30" y="6"/>
                </a:cxn>
                <a:cxn ang="0">
                  <a:pos x="32" y="6"/>
                </a:cxn>
                <a:cxn ang="0">
                  <a:pos x="34" y="2"/>
                </a:cxn>
                <a:cxn ang="0">
                  <a:pos x="37" y="0"/>
                </a:cxn>
                <a:cxn ang="0">
                  <a:pos x="42" y="0"/>
                </a:cxn>
                <a:cxn ang="0">
                  <a:pos x="46" y="1"/>
                </a:cxn>
                <a:cxn ang="0">
                  <a:pos x="47" y="2"/>
                </a:cxn>
                <a:cxn ang="0">
                  <a:pos x="48" y="2"/>
                </a:cxn>
                <a:cxn ang="0">
                  <a:pos x="50" y="1"/>
                </a:cxn>
                <a:cxn ang="0">
                  <a:pos x="51" y="2"/>
                </a:cxn>
                <a:cxn ang="0">
                  <a:pos x="54" y="5"/>
                </a:cxn>
                <a:cxn ang="0">
                  <a:pos x="56" y="7"/>
                </a:cxn>
                <a:cxn ang="0">
                  <a:pos x="57" y="10"/>
                </a:cxn>
                <a:cxn ang="0">
                  <a:pos x="58" y="13"/>
                </a:cxn>
              </a:cxnLst>
              <a:rect l="0" t="0" r="r" b="b"/>
              <a:pathLst>
                <a:path w="63" h="68">
                  <a:moveTo>
                    <a:pt x="58" y="13"/>
                  </a:moveTo>
                  <a:lnTo>
                    <a:pt x="60" y="17"/>
                  </a:lnTo>
                  <a:lnTo>
                    <a:pt x="62" y="22"/>
                  </a:lnTo>
                  <a:lnTo>
                    <a:pt x="60" y="27"/>
                  </a:lnTo>
                  <a:lnTo>
                    <a:pt x="58" y="31"/>
                  </a:lnTo>
                  <a:lnTo>
                    <a:pt x="54" y="38"/>
                  </a:lnTo>
                  <a:lnTo>
                    <a:pt x="48" y="42"/>
                  </a:lnTo>
                  <a:lnTo>
                    <a:pt x="44" y="47"/>
                  </a:lnTo>
                  <a:lnTo>
                    <a:pt x="36" y="51"/>
                  </a:lnTo>
                  <a:lnTo>
                    <a:pt x="30" y="56"/>
                  </a:lnTo>
                  <a:lnTo>
                    <a:pt x="24" y="59"/>
                  </a:lnTo>
                  <a:lnTo>
                    <a:pt x="17" y="63"/>
                  </a:lnTo>
                  <a:lnTo>
                    <a:pt x="10" y="67"/>
                  </a:lnTo>
                  <a:lnTo>
                    <a:pt x="8" y="67"/>
                  </a:lnTo>
                  <a:lnTo>
                    <a:pt x="5" y="67"/>
                  </a:lnTo>
                  <a:lnTo>
                    <a:pt x="4" y="66"/>
                  </a:lnTo>
                  <a:lnTo>
                    <a:pt x="3" y="65"/>
                  </a:lnTo>
                  <a:lnTo>
                    <a:pt x="5" y="61"/>
                  </a:lnTo>
                  <a:lnTo>
                    <a:pt x="10" y="58"/>
                  </a:lnTo>
                  <a:lnTo>
                    <a:pt x="14" y="53"/>
                  </a:lnTo>
                  <a:lnTo>
                    <a:pt x="17" y="50"/>
                  </a:lnTo>
                  <a:lnTo>
                    <a:pt x="21" y="47"/>
                  </a:lnTo>
                  <a:lnTo>
                    <a:pt x="24" y="41"/>
                  </a:lnTo>
                  <a:lnTo>
                    <a:pt x="24" y="37"/>
                  </a:lnTo>
                  <a:lnTo>
                    <a:pt x="22" y="31"/>
                  </a:lnTo>
                  <a:lnTo>
                    <a:pt x="19" y="30"/>
                  </a:lnTo>
                  <a:lnTo>
                    <a:pt x="16" y="28"/>
                  </a:lnTo>
                  <a:lnTo>
                    <a:pt x="14" y="28"/>
                  </a:lnTo>
                  <a:lnTo>
                    <a:pt x="10" y="27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2" y="23"/>
                  </a:lnTo>
                  <a:lnTo>
                    <a:pt x="0" y="21"/>
                  </a:lnTo>
                  <a:lnTo>
                    <a:pt x="2" y="18"/>
                  </a:lnTo>
                  <a:lnTo>
                    <a:pt x="5" y="15"/>
                  </a:lnTo>
                  <a:lnTo>
                    <a:pt x="10" y="13"/>
                  </a:lnTo>
                  <a:lnTo>
                    <a:pt x="15" y="10"/>
                  </a:lnTo>
                  <a:lnTo>
                    <a:pt x="16" y="10"/>
                  </a:lnTo>
                  <a:lnTo>
                    <a:pt x="18" y="8"/>
                  </a:lnTo>
                  <a:lnTo>
                    <a:pt x="20" y="8"/>
                  </a:lnTo>
                  <a:lnTo>
                    <a:pt x="23" y="7"/>
                  </a:lnTo>
                  <a:lnTo>
                    <a:pt x="25" y="6"/>
                  </a:lnTo>
                  <a:lnTo>
                    <a:pt x="27" y="6"/>
                  </a:lnTo>
                  <a:lnTo>
                    <a:pt x="30" y="6"/>
                  </a:lnTo>
                  <a:lnTo>
                    <a:pt x="32" y="6"/>
                  </a:lnTo>
                  <a:lnTo>
                    <a:pt x="34" y="2"/>
                  </a:lnTo>
                  <a:lnTo>
                    <a:pt x="37" y="0"/>
                  </a:lnTo>
                  <a:lnTo>
                    <a:pt x="42" y="0"/>
                  </a:lnTo>
                  <a:lnTo>
                    <a:pt x="46" y="1"/>
                  </a:lnTo>
                  <a:lnTo>
                    <a:pt x="47" y="2"/>
                  </a:lnTo>
                  <a:lnTo>
                    <a:pt x="48" y="2"/>
                  </a:lnTo>
                  <a:lnTo>
                    <a:pt x="50" y="1"/>
                  </a:lnTo>
                  <a:lnTo>
                    <a:pt x="51" y="2"/>
                  </a:lnTo>
                  <a:lnTo>
                    <a:pt x="54" y="5"/>
                  </a:lnTo>
                  <a:lnTo>
                    <a:pt x="56" y="7"/>
                  </a:lnTo>
                  <a:lnTo>
                    <a:pt x="57" y="10"/>
                  </a:lnTo>
                  <a:lnTo>
                    <a:pt x="58" y="13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362" name="Freeform 361"/>
            <p:cNvSpPr>
              <a:spLocks/>
            </p:cNvSpPr>
            <p:nvPr/>
          </p:nvSpPr>
          <p:spPr bwMode="auto">
            <a:xfrm>
              <a:off x="3095" y="3010"/>
              <a:ext cx="20" cy="3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" y="2"/>
                </a:cxn>
                <a:cxn ang="0">
                  <a:pos x="3" y="1"/>
                </a:cxn>
                <a:cxn ang="0">
                  <a:pos x="6" y="1"/>
                </a:cxn>
                <a:cxn ang="0">
                  <a:pos x="9" y="0"/>
                </a:cxn>
                <a:cxn ang="0">
                  <a:pos x="12" y="0"/>
                </a:cxn>
                <a:cxn ang="0">
                  <a:pos x="16" y="0"/>
                </a:cxn>
                <a:cxn ang="0">
                  <a:pos x="17" y="1"/>
                </a:cxn>
                <a:cxn ang="0">
                  <a:pos x="18" y="2"/>
                </a:cxn>
                <a:cxn ang="0">
                  <a:pos x="19" y="2"/>
                </a:cxn>
                <a:cxn ang="0">
                  <a:pos x="0" y="2"/>
                </a:cxn>
              </a:cxnLst>
              <a:rect l="0" t="0" r="r" b="b"/>
              <a:pathLst>
                <a:path w="20" h="3">
                  <a:moveTo>
                    <a:pt x="0" y="2"/>
                  </a:moveTo>
                  <a:lnTo>
                    <a:pt x="1" y="2"/>
                  </a:lnTo>
                  <a:lnTo>
                    <a:pt x="3" y="1"/>
                  </a:lnTo>
                  <a:lnTo>
                    <a:pt x="6" y="1"/>
                  </a:lnTo>
                  <a:lnTo>
                    <a:pt x="9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17" y="1"/>
                  </a:lnTo>
                  <a:lnTo>
                    <a:pt x="18" y="2"/>
                  </a:lnTo>
                  <a:lnTo>
                    <a:pt x="19" y="2"/>
                  </a:lnTo>
                  <a:lnTo>
                    <a:pt x="0" y="2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363" name="Freeform 362"/>
            <p:cNvSpPr>
              <a:spLocks/>
            </p:cNvSpPr>
            <p:nvPr/>
          </p:nvSpPr>
          <p:spPr bwMode="auto">
            <a:xfrm>
              <a:off x="3151" y="3012"/>
              <a:ext cx="7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2"/>
                </a:cxn>
                <a:cxn ang="0">
                  <a:pos x="5" y="3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3" y="1"/>
                </a:cxn>
                <a:cxn ang="0">
                  <a:pos x="3" y="0"/>
                </a:cxn>
                <a:cxn ang="0">
                  <a:pos x="0" y="0"/>
                </a:cxn>
              </a:cxnLst>
              <a:rect l="0" t="0" r="r" b="b"/>
              <a:pathLst>
                <a:path w="7" h="4">
                  <a:moveTo>
                    <a:pt x="0" y="0"/>
                  </a:moveTo>
                  <a:lnTo>
                    <a:pt x="3" y="2"/>
                  </a:lnTo>
                  <a:lnTo>
                    <a:pt x="5" y="3"/>
                  </a:lnTo>
                  <a:lnTo>
                    <a:pt x="6" y="0"/>
                  </a:lnTo>
                  <a:lnTo>
                    <a:pt x="5" y="0"/>
                  </a:lnTo>
                  <a:lnTo>
                    <a:pt x="3" y="1"/>
                  </a:lnTo>
                  <a:lnTo>
                    <a:pt x="3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364" name="Freeform 363"/>
            <p:cNvSpPr>
              <a:spLocks/>
            </p:cNvSpPr>
            <p:nvPr/>
          </p:nvSpPr>
          <p:spPr bwMode="auto">
            <a:xfrm>
              <a:off x="3089" y="3018"/>
              <a:ext cx="73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0"/>
                </a:cxn>
                <a:cxn ang="0">
                  <a:pos x="6" y="0"/>
                </a:cxn>
                <a:cxn ang="0">
                  <a:pos x="29" y="0"/>
                </a:cxn>
                <a:cxn ang="0">
                  <a:pos x="30" y="0"/>
                </a:cxn>
                <a:cxn ang="0">
                  <a:pos x="35" y="0"/>
                </a:cxn>
                <a:cxn ang="0">
                  <a:pos x="40" y="0"/>
                </a:cxn>
                <a:cxn ang="0">
                  <a:pos x="44" y="0"/>
                </a:cxn>
                <a:cxn ang="0">
                  <a:pos x="49" y="0"/>
                </a:cxn>
                <a:cxn ang="0">
                  <a:pos x="54" y="0"/>
                </a:cxn>
                <a:cxn ang="0">
                  <a:pos x="57" y="0"/>
                </a:cxn>
                <a:cxn ang="0">
                  <a:pos x="63" y="0"/>
                </a:cxn>
                <a:cxn ang="0">
                  <a:pos x="62" y="0"/>
                </a:cxn>
                <a:cxn ang="0">
                  <a:pos x="64" y="0"/>
                </a:cxn>
                <a:cxn ang="0">
                  <a:pos x="66" y="0"/>
                </a:cxn>
                <a:cxn ang="0">
                  <a:pos x="68" y="0"/>
                </a:cxn>
                <a:cxn ang="0">
                  <a:pos x="69" y="0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66" y="0"/>
                </a:cxn>
                <a:cxn ang="0">
                  <a:pos x="66" y="0"/>
                </a:cxn>
                <a:cxn ang="0">
                  <a:pos x="66" y="0"/>
                </a:cxn>
                <a:cxn ang="0">
                  <a:pos x="0" y="0"/>
                </a:cxn>
              </a:cxnLst>
              <a:rect l="0" t="0" r="r" b="b"/>
              <a:pathLst>
                <a:path w="73" h="1">
                  <a:moveTo>
                    <a:pt x="0" y="0"/>
                  </a:moveTo>
                  <a:lnTo>
                    <a:pt x="3" y="0"/>
                  </a:lnTo>
                  <a:lnTo>
                    <a:pt x="6" y="0"/>
                  </a:lnTo>
                  <a:lnTo>
                    <a:pt x="29" y="0"/>
                  </a:lnTo>
                  <a:lnTo>
                    <a:pt x="30" y="0"/>
                  </a:lnTo>
                  <a:lnTo>
                    <a:pt x="35" y="0"/>
                  </a:lnTo>
                  <a:lnTo>
                    <a:pt x="40" y="0"/>
                  </a:lnTo>
                  <a:lnTo>
                    <a:pt x="44" y="0"/>
                  </a:lnTo>
                  <a:lnTo>
                    <a:pt x="49" y="0"/>
                  </a:lnTo>
                  <a:lnTo>
                    <a:pt x="54" y="0"/>
                  </a:lnTo>
                  <a:lnTo>
                    <a:pt x="57" y="0"/>
                  </a:lnTo>
                  <a:lnTo>
                    <a:pt x="63" y="0"/>
                  </a:lnTo>
                  <a:lnTo>
                    <a:pt x="62" y="0"/>
                  </a:lnTo>
                  <a:lnTo>
                    <a:pt x="64" y="0"/>
                  </a:lnTo>
                  <a:lnTo>
                    <a:pt x="66" y="0"/>
                  </a:lnTo>
                  <a:lnTo>
                    <a:pt x="68" y="0"/>
                  </a:lnTo>
                  <a:lnTo>
                    <a:pt x="69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365" name="Freeform 364"/>
            <p:cNvSpPr>
              <a:spLocks/>
            </p:cNvSpPr>
            <p:nvPr/>
          </p:nvSpPr>
          <p:spPr bwMode="auto">
            <a:xfrm>
              <a:off x="3067" y="3024"/>
              <a:ext cx="96" cy="35"/>
            </a:xfrm>
            <a:custGeom>
              <a:avLst/>
              <a:gdLst/>
              <a:ahLst/>
              <a:cxnLst>
                <a:cxn ang="0">
                  <a:pos x="0" y="34"/>
                </a:cxn>
                <a:cxn ang="0">
                  <a:pos x="1" y="31"/>
                </a:cxn>
                <a:cxn ang="0">
                  <a:pos x="3" y="26"/>
                </a:cxn>
                <a:cxn ang="0">
                  <a:pos x="6" y="20"/>
                </a:cxn>
                <a:cxn ang="0">
                  <a:pos x="8" y="14"/>
                </a:cxn>
                <a:cxn ang="0">
                  <a:pos x="12" y="8"/>
                </a:cxn>
                <a:cxn ang="0">
                  <a:pos x="18" y="2"/>
                </a:cxn>
                <a:cxn ang="0">
                  <a:pos x="21" y="0"/>
                </a:cxn>
                <a:cxn ang="0">
                  <a:pos x="87" y="0"/>
                </a:cxn>
                <a:cxn ang="0">
                  <a:pos x="86" y="0"/>
                </a:cxn>
                <a:cxn ang="0">
                  <a:pos x="87" y="1"/>
                </a:cxn>
                <a:cxn ang="0">
                  <a:pos x="87" y="1"/>
                </a:cxn>
                <a:cxn ang="0">
                  <a:pos x="87" y="0"/>
                </a:cxn>
                <a:cxn ang="0">
                  <a:pos x="94" y="0"/>
                </a:cxn>
                <a:cxn ang="0">
                  <a:pos x="94" y="4"/>
                </a:cxn>
                <a:cxn ang="0">
                  <a:pos x="95" y="9"/>
                </a:cxn>
                <a:cxn ang="0">
                  <a:pos x="92" y="12"/>
                </a:cxn>
                <a:cxn ang="0">
                  <a:pos x="91" y="16"/>
                </a:cxn>
                <a:cxn ang="0">
                  <a:pos x="90" y="20"/>
                </a:cxn>
                <a:cxn ang="0">
                  <a:pos x="87" y="21"/>
                </a:cxn>
                <a:cxn ang="0">
                  <a:pos x="82" y="28"/>
                </a:cxn>
                <a:cxn ang="0">
                  <a:pos x="81" y="34"/>
                </a:cxn>
                <a:cxn ang="0">
                  <a:pos x="66" y="34"/>
                </a:cxn>
                <a:cxn ang="0">
                  <a:pos x="67" y="33"/>
                </a:cxn>
                <a:cxn ang="0">
                  <a:pos x="71" y="28"/>
                </a:cxn>
                <a:cxn ang="0">
                  <a:pos x="75" y="22"/>
                </a:cxn>
                <a:cxn ang="0">
                  <a:pos x="78" y="17"/>
                </a:cxn>
                <a:cxn ang="0">
                  <a:pos x="78" y="14"/>
                </a:cxn>
                <a:cxn ang="0">
                  <a:pos x="79" y="12"/>
                </a:cxn>
                <a:cxn ang="0">
                  <a:pos x="78" y="9"/>
                </a:cxn>
                <a:cxn ang="0">
                  <a:pos x="75" y="9"/>
                </a:cxn>
                <a:cxn ang="0">
                  <a:pos x="71" y="11"/>
                </a:cxn>
                <a:cxn ang="0">
                  <a:pos x="69" y="12"/>
                </a:cxn>
                <a:cxn ang="0">
                  <a:pos x="65" y="13"/>
                </a:cxn>
                <a:cxn ang="0">
                  <a:pos x="62" y="12"/>
                </a:cxn>
                <a:cxn ang="0">
                  <a:pos x="58" y="12"/>
                </a:cxn>
                <a:cxn ang="0">
                  <a:pos x="55" y="11"/>
                </a:cxn>
                <a:cxn ang="0">
                  <a:pos x="53" y="11"/>
                </a:cxn>
                <a:cxn ang="0">
                  <a:pos x="50" y="11"/>
                </a:cxn>
                <a:cxn ang="0">
                  <a:pos x="47" y="16"/>
                </a:cxn>
                <a:cxn ang="0">
                  <a:pos x="44" y="20"/>
                </a:cxn>
                <a:cxn ang="0">
                  <a:pos x="40" y="26"/>
                </a:cxn>
                <a:cxn ang="0">
                  <a:pos x="38" y="31"/>
                </a:cxn>
                <a:cxn ang="0">
                  <a:pos x="35" y="34"/>
                </a:cxn>
                <a:cxn ang="0">
                  <a:pos x="0" y="34"/>
                </a:cxn>
              </a:cxnLst>
              <a:rect l="0" t="0" r="r" b="b"/>
              <a:pathLst>
                <a:path w="96" h="35">
                  <a:moveTo>
                    <a:pt x="0" y="34"/>
                  </a:moveTo>
                  <a:lnTo>
                    <a:pt x="1" y="31"/>
                  </a:lnTo>
                  <a:lnTo>
                    <a:pt x="3" y="26"/>
                  </a:lnTo>
                  <a:lnTo>
                    <a:pt x="6" y="20"/>
                  </a:lnTo>
                  <a:lnTo>
                    <a:pt x="8" y="14"/>
                  </a:lnTo>
                  <a:lnTo>
                    <a:pt x="12" y="8"/>
                  </a:lnTo>
                  <a:lnTo>
                    <a:pt x="18" y="2"/>
                  </a:lnTo>
                  <a:lnTo>
                    <a:pt x="21" y="0"/>
                  </a:lnTo>
                  <a:lnTo>
                    <a:pt x="87" y="0"/>
                  </a:lnTo>
                  <a:lnTo>
                    <a:pt x="86" y="0"/>
                  </a:lnTo>
                  <a:lnTo>
                    <a:pt x="87" y="1"/>
                  </a:lnTo>
                  <a:lnTo>
                    <a:pt x="87" y="1"/>
                  </a:lnTo>
                  <a:lnTo>
                    <a:pt x="87" y="0"/>
                  </a:lnTo>
                  <a:lnTo>
                    <a:pt x="94" y="0"/>
                  </a:lnTo>
                  <a:lnTo>
                    <a:pt x="94" y="4"/>
                  </a:lnTo>
                  <a:lnTo>
                    <a:pt x="95" y="9"/>
                  </a:lnTo>
                  <a:lnTo>
                    <a:pt x="92" y="12"/>
                  </a:lnTo>
                  <a:lnTo>
                    <a:pt x="91" y="16"/>
                  </a:lnTo>
                  <a:lnTo>
                    <a:pt x="90" y="20"/>
                  </a:lnTo>
                  <a:lnTo>
                    <a:pt x="87" y="21"/>
                  </a:lnTo>
                  <a:lnTo>
                    <a:pt x="82" y="28"/>
                  </a:lnTo>
                  <a:lnTo>
                    <a:pt x="81" y="34"/>
                  </a:lnTo>
                  <a:lnTo>
                    <a:pt x="66" y="34"/>
                  </a:lnTo>
                  <a:lnTo>
                    <a:pt x="67" y="33"/>
                  </a:lnTo>
                  <a:lnTo>
                    <a:pt x="71" y="28"/>
                  </a:lnTo>
                  <a:lnTo>
                    <a:pt x="75" y="22"/>
                  </a:lnTo>
                  <a:lnTo>
                    <a:pt x="78" y="17"/>
                  </a:lnTo>
                  <a:lnTo>
                    <a:pt x="78" y="14"/>
                  </a:lnTo>
                  <a:lnTo>
                    <a:pt x="79" y="12"/>
                  </a:lnTo>
                  <a:lnTo>
                    <a:pt x="78" y="9"/>
                  </a:lnTo>
                  <a:lnTo>
                    <a:pt x="75" y="9"/>
                  </a:lnTo>
                  <a:lnTo>
                    <a:pt x="71" y="11"/>
                  </a:lnTo>
                  <a:lnTo>
                    <a:pt x="69" y="12"/>
                  </a:lnTo>
                  <a:lnTo>
                    <a:pt x="65" y="13"/>
                  </a:lnTo>
                  <a:lnTo>
                    <a:pt x="62" y="12"/>
                  </a:lnTo>
                  <a:lnTo>
                    <a:pt x="58" y="12"/>
                  </a:lnTo>
                  <a:lnTo>
                    <a:pt x="55" y="11"/>
                  </a:lnTo>
                  <a:lnTo>
                    <a:pt x="53" y="11"/>
                  </a:lnTo>
                  <a:lnTo>
                    <a:pt x="50" y="11"/>
                  </a:lnTo>
                  <a:lnTo>
                    <a:pt x="47" y="16"/>
                  </a:lnTo>
                  <a:lnTo>
                    <a:pt x="44" y="20"/>
                  </a:lnTo>
                  <a:lnTo>
                    <a:pt x="40" y="26"/>
                  </a:lnTo>
                  <a:lnTo>
                    <a:pt x="38" y="31"/>
                  </a:lnTo>
                  <a:lnTo>
                    <a:pt x="35" y="34"/>
                  </a:lnTo>
                  <a:lnTo>
                    <a:pt x="0" y="34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366" name="Freeform 365"/>
            <p:cNvSpPr>
              <a:spLocks/>
            </p:cNvSpPr>
            <p:nvPr/>
          </p:nvSpPr>
          <p:spPr bwMode="auto">
            <a:xfrm>
              <a:off x="3026" y="3110"/>
              <a:ext cx="5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4" y="2"/>
                </a:cxn>
                <a:cxn ang="0">
                  <a:pos x="4" y="1"/>
                </a:cxn>
                <a:cxn ang="0">
                  <a:pos x="4" y="0"/>
                </a:cxn>
                <a:cxn ang="0">
                  <a:pos x="0" y="0"/>
                </a:cxn>
              </a:cxnLst>
              <a:rect l="0" t="0" r="r" b="b"/>
              <a:pathLst>
                <a:path w="5" h="3">
                  <a:moveTo>
                    <a:pt x="0" y="0"/>
                  </a:moveTo>
                  <a:lnTo>
                    <a:pt x="2" y="2"/>
                  </a:lnTo>
                  <a:lnTo>
                    <a:pt x="4" y="2"/>
                  </a:lnTo>
                  <a:lnTo>
                    <a:pt x="4" y="1"/>
                  </a:ln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367" name="Freeform 366"/>
            <p:cNvSpPr>
              <a:spLocks/>
            </p:cNvSpPr>
            <p:nvPr/>
          </p:nvSpPr>
          <p:spPr bwMode="auto">
            <a:xfrm>
              <a:off x="3063" y="3064"/>
              <a:ext cx="88" cy="47"/>
            </a:xfrm>
            <a:custGeom>
              <a:avLst/>
              <a:gdLst/>
              <a:ahLst/>
              <a:cxnLst>
                <a:cxn ang="0">
                  <a:pos x="12" y="46"/>
                </a:cxn>
                <a:cxn ang="0">
                  <a:pos x="14" y="43"/>
                </a:cxn>
                <a:cxn ang="0">
                  <a:pos x="14" y="41"/>
                </a:cxn>
                <a:cxn ang="0">
                  <a:pos x="13" y="38"/>
                </a:cxn>
                <a:cxn ang="0">
                  <a:pos x="7" y="35"/>
                </a:cxn>
                <a:cxn ang="0">
                  <a:pos x="4" y="30"/>
                </a:cxn>
                <a:cxn ang="0">
                  <a:pos x="1" y="25"/>
                </a:cxn>
                <a:cxn ang="0">
                  <a:pos x="0" y="19"/>
                </a:cxn>
                <a:cxn ang="0">
                  <a:pos x="2" y="12"/>
                </a:cxn>
                <a:cxn ang="0">
                  <a:pos x="4" y="4"/>
                </a:cxn>
                <a:cxn ang="0">
                  <a:pos x="4" y="0"/>
                </a:cxn>
                <a:cxn ang="0">
                  <a:pos x="38" y="0"/>
                </a:cxn>
                <a:cxn ang="0">
                  <a:pos x="37" y="1"/>
                </a:cxn>
                <a:cxn ang="0">
                  <a:pos x="35" y="7"/>
                </a:cxn>
                <a:cxn ang="0">
                  <a:pos x="33" y="12"/>
                </a:cxn>
                <a:cxn ang="0">
                  <a:pos x="32" y="19"/>
                </a:cxn>
                <a:cxn ang="0">
                  <a:pos x="34" y="20"/>
                </a:cxn>
                <a:cxn ang="0">
                  <a:pos x="36" y="22"/>
                </a:cxn>
                <a:cxn ang="0">
                  <a:pos x="37" y="23"/>
                </a:cxn>
                <a:cxn ang="0">
                  <a:pos x="41" y="23"/>
                </a:cxn>
                <a:cxn ang="0">
                  <a:pos x="43" y="23"/>
                </a:cxn>
                <a:cxn ang="0">
                  <a:pos x="46" y="24"/>
                </a:cxn>
                <a:cxn ang="0">
                  <a:pos x="49" y="25"/>
                </a:cxn>
                <a:cxn ang="0">
                  <a:pos x="51" y="27"/>
                </a:cxn>
                <a:cxn ang="0">
                  <a:pos x="53" y="20"/>
                </a:cxn>
                <a:cxn ang="0">
                  <a:pos x="58" y="15"/>
                </a:cxn>
                <a:cxn ang="0">
                  <a:pos x="62" y="10"/>
                </a:cxn>
                <a:cxn ang="0">
                  <a:pos x="66" y="4"/>
                </a:cxn>
                <a:cxn ang="0">
                  <a:pos x="69" y="0"/>
                </a:cxn>
                <a:cxn ang="0">
                  <a:pos x="84" y="0"/>
                </a:cxn>
                <a:cxn ang="0">
                  <a:pos x="85" y="7"/>
                </a:cxn>
                <a:cxn ang="0">
                  <a:pos x="87" y="14"/>
                </a:cxn>
                <a:cxn ang="0">
                  <a:pos x="82" y="17"/>
                </a:cxn>
                <a:cxn ang="0">
                  <a:pos x="79" y="20"/>
                </a:cxn>
                <a:cxn ang="0">
                  <a:pos x="76" y="24"/>
                </a:cxn>
                <a:cxn ang="0">
                  <a:pos x="73" y="28"/>
                </a:cxn>
                <a:cxn ang="0">
                  <a:pos x="70" y="33"/>
                </a:cxn>
                <a:cxn ang="0">
                  <a:pos x="68" y="37"/>
                </a:cxn>
                <a:cxn ang="0">
                  <a:pos x="65" y="42"/>
                </a:cxn>
                <a:cxn ang="0">
                  <a:pos x="64" y="46"/>
                </a:cxn>
                <a:cxn ang="0">
                  <a:pos x="43" y="46"/>
                </a:cxn>
                <a:cxn ang="0">
                  <a:pos x="43" y="45"/>
                </a:cxn>
                <a:cxn ang="0">
                  <a:pos x="40" y="43"/>
                </a:cxn>
                <a:cxn ang="0">
                  <a:pos x="37" y="43"/>
                </a:cxn>
                <a:cxn ang="0">
                  <a:pos x="36" y="45"/>
                </a:cxn>
                <a:cxn ang="0">
                  <a:pos x="36" y="46"/>
                </a:cxn>
                <a:cxn ang="0">
                  <a:pos x="12" y="46"/>
                </a:cxn>
              </a:cxnLst>
              <a:rect l="0" t="0" r="r" b="b"/>
              <a:pathLst>
                <a:path w="88" h="47">
                  <a:moveTo>
                    <a:pt x="12" y="46"/>
                  </a:moveTo>
                  <a:lnTo>
                    <a:pt x="14" y="43"/>
                  </a:lnTo>
                  <a:lnTo>
                    <a:pt x="14" y="41"/>
                  </a:lnTo>
                  <a:lnTo>
                    <a:pt x="13" y="38"/>
                  </a:lnTo>
                  <a:lnTo>
                    <a:pt x="7" y="35"/>
                  </a:lnTo>
                  <a:lnTo>
                    <a:pt x="4" y="30"/>
                  </a:lnTo>
                  <a:lnTo>
                    <a:pt x="1" y="25"/>
                  </a:lnTo>
                  <a:lnTo>
                    <a:pt x="0" y="19"/>
                  </a:lnTo>
                  <a:lnTo>
                    <a:pt x="2" y="12"/>
                  </a:lnTo>
                  <a:lnTo>
                    <a:pt x="4" y="4"/>
                  </a:lnTo>
                  <a:lnTo>
                    <a:pt x="4" y="0"/>
                  </a:lnTo>
                  <a:lnTo>
                    <a:pt x="38" y="0"/>
                  </a:lnTo>
                  <a:lnTo>
                    <a:pt x="37" y="1"/>
                  </a:lnTo>
                  <a:lnTo>
                    <a:pt x="35" y="7"/>
                  </a:lnTo>
                  <a:lnTo>
                    <a:pt x="33" y="12"/>
                  </a:lnTo>
                  <a:lnTo>
                    <a:pt x="32" y="19"/>
                  </a:lnTo>
                  <a:lnTo>
                    <a:pt x="34" y="20"/>
                  </a:lnTo>
                  <a:lnTo>
                    <a:pt x="36" y="22"/>
                  </a:lnTo>
                  <a:lnTo>
                    <a:pt x="37" y="23"/>
                  </a:lnTo>
                  <a:lnTo>
                    <a:pt x="41" y="23"/>
                  </a:lnTo>
                  <a:lnTo>
                    <a:pt x="43" y="23"/>
                  </a:lnTo>
                  <a:lnTo>
                    <a:pt x="46" y="24"/>
                  </a:lnTo>
                  <a:lnTo>
                    <a:pt x="49" y="25"/>
                  </a:lnTo>
                  <a:lnTo>
                    <a:pt x="51" y="27"/>
                  </a:lnTo>
                  <a:lnTo>
                    <a:pt x="53" y="20"/>
                  </a:lnTo>
                  <a:lnTo>
                    <a:pt x="58" y="15"/>
                  </a:lnTo>
                  <a:lnTo>
                    <a:pt x="62" y="10"/>
                  </a:lnTo>
                  <a:lnTo>
                    <a:pt x="66" y="4"/>
                  </a:lnTo>
                  <a:lnTo>
                    <a:pt x="69" y="0"/>
                  </a:lnTo>
                  <a:lnTo>
                    <a:pt x="84" y="0"/>
                  </a:lnTo>
                  <a:lnTo>
                    <a:pt x="85" y="7"/>
                  </a:lnTo>
                  <a:lnTo>
                    <a:pt x="87" y="14"/>
                  </a:lnTo>
                  <a:lnTo>
                    <a:pt x="82" y="17"/>
                  </a:lnTo>
                  <a:lnTo>
                    <a:pt x="79" y="20"/>
                  </a:lnTo>
                  <a:lnTo>
                    <a:pt x="76" y="24"/>
                  </a:lnTo>
                  <a:lnTo>
                    <a:pt x="73" y="28"/>
                  </a:lnTo>
                  <a:lnTo>
                    <a:pt x="70" y="33"/>
                  </a:lnTo>
                  <a:lnTo>
                    <a:pt x="68" y="37"/>
                  </a:lnTo>
                  <a:lnTo>
                    <a:pt x="65" y="42"/>
                  </a:lnTo>
                  <a:lnTo>
                    <a:pt x="64" y="46"/>
                  </a:lnTo>
                  <a:lnTo>
                    <a:pt x="43" y="46"/>
                  </a:lnTo>
                  <a:lnTo>
                    <a:pt x="43" y="45"/>
                  </a:lnTo>
                  <a:lnTo>
                    <a:pt x="40" y="43"/>
                  </a:lnTo>
                  <a:lnTo>
                    <a:pt x="37" y="43"/>
                  </a:lnTo>
                  <a:lnTo>
                    <a:pt x="36" y="45"/>
                  </a:lnTo>
                  <a:lnTo>
                    <a:pt x="36" y="46"/>
                  </a:lnTo>
                  <a:lnTo>
                    <a:pt x="12" y="46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368" name="Freeform 367"/>
            <p:cNvSpPr>
              <a:spLocks/>
            </p:cNvSpPr>
            <p:nvPr/>
          </p:nvSpPr>
          <p:spPr bwMode="auto">
            <a:xfrm>
              <a:off x="2964" y="3116"/>
              <a:ext cx="326" cy="173"/>
            </a:xfrm>
            <a:custGeom>
              <a:avLst/>
              <a:gdLst/>
              <a:ahLst/>
              <a:cxnLst>
                <a:cxn ang="0">
                  <a:pos x="16" y="162"/>
                </a:cxn>
                <a:cxn ang="0">
                  <a:pos x="6" y="153"/>
                </a:cxn>
                <a:cxn ang="0">
                  <a:pos x="2" y="123"/>
                </a:cxn>
                <a:cxn ang="0">
                  <a:pos x="7" y="90"/>
                </a:cxn>
                <a:cxn ang="0">
                  <a:pos x="23" y="60"/>
                </a:cxn>
                <a:cxn ang="0">
                  <a:pos x="31" y="43"/>
                </a:cxn>
                <a:cxn ang="0">
                  <a:pos x="38" y="33"/>
                </a:cxn>
                <a:cxn ang="0">
                  <a:pos x="46" y="16"/>
                </a:cxn>
                <a:cxn ang="0">
                  <a:pos x="61" y="0"/>
                </a:cxn>
                <a:cxn ang="0">
                  <a:pos x="71" y="9"/>
                </a:cxn>
                <a:cxn ang="0">
                  <a:pos x="79" y="16"/>
                </a:cxn>
                <a:cxn ang="0">
                  <a:pos x="99" y="13"/>
                </a:cxn>
                <a:cxn ang="0">
                  <a:pos x="110" y="0"/>
                </a:cxn>
                <a:cxn ang="0">
                  <a:pos x="140" y="2"/>
                </a:cxn>
                <a:cxn ang="0">
                  <a:pos x="163" y="0"/>
                </a:cxn>
                <a:cxn ang="0">
                  <a:pos x="187" y="4"/>
                </a:cxn>
                <a:cxn ang="0">
                  <a:pos x="194" y="17"/>
                </a:cxn>
                <a:cxn ang="0">
                  <a:pos x="179" y="15"/>
                </a:cxn>
                <a:cxn ang="0">
                  <a:pos x="162" y="15"/>
                </a:cxn>
                <a:cxn ang="0">
                  <a:pos x="169" y="34"/>
                </a:cxn>
                <a:cxn ang="0">
                  <a:pos x="163" y="91"/>
                </a:cxn>
                <a:cxn ang="0">
                  <a:pos x="169" y="119"/>
                </a:cxn>
                <a:cxn ang="0">
                  <a:pos x="157" y="130"/>
                </a:cxn>
                <a:cxn ang="0">
                  <a:pos x="141" y="112"/>
                </a:cxn>
                <a:cxn ang="0">
                  <a:pos x="143" y="85"/>
                </a:cxn>
                <a:cxn ang="0">
                  <a:pos x="141" y="61"/>
                </a:cxn>
                <a:cxn ang="0">
                  <a:pos x="136" y="47"/>
                </a:cxn>
                <a:cxn ang="0">
                  <a:pos x="131" y="34"/>
                </a:cxn>
                <a:cxn ang="0">
                  <a:pos x="141" y="23"/>
                </a:cxn>
                <a:cxn ang="0">
                  <a:pos x="142" y="13"/>
                </a:cxn>
                <a:cxn ang="0">
                  <a:pos x="123" y="15"/>
                </a:cxn>
                <a:cxn ang="0">
                  <a:pos x="107" y="26"/>
                </a:cxn>
                <a:cxn ang="0">
                  <a:pos x="81" y="29"/>
                </a:cxn>
                <a:cxn ang="0">
                  <a:pos x="57" y="37"/>
                </a:cxn>
                <a:cxn ang="0">
                  <a:pos x="39" y="56"/>
                </a:cxn>
                <a:cxn ang="0">
                  <a:pos x="32" y="81"/>
                </a:cxn>
                <a:cxn ang="0">
                  <a:pos x="34" y="121"/>
                </a:cxn>
                <a:cxn ang="0">
                  <a:pos x="42" y="134"/>
                </a:cxn>
                <a:cxn ang="0">
                  <a:pos x="57" y="142"/>
                </a:cxn>
                <a:cxn ang="0">
                  <a:pos x="67" y="150"/>
                </a:cxn>
                <a:cxn ang="0">
                  <a:pos x="78" y="158"/>
                </a:cxn>
                <a:cxn ang="0">
                  <a:pos x="99" y="158"/>
                </a:cxn>
                <a:cxn ang="0">
                  <a:pos x="123" y="154"/>
                </a:cxn>
                <a:cxn ang="0">
                  <a:pos x="150" y="149"/>
                </a:cxn>
                <a:cxn ang="0">
                  <a:pos x="180" y="145"/>
                </a:cxn>
                <a:cxn ang="0">
                  <a:pos x="212" y="140"/>
                </a:cxn>
                <a:cxn ang="0">
                  <a:pos x="244" y="134"/>
                </a:cxn>
                <a:cxn ang="0">
                  <a:pos x="277" y="128"/>
                </a:cxn>
                <a:cxn ang="0">
                  <a:pos x="308" y="121"/>
                </a:cxn>
                <a:cxn ang="0">
                  <a:pos x="317" y="124"/>
                </a:cxn>
                <a:cxn ang="0">
                  <a:pos x="325" y="128"/>
                </a:cxn>
                <a:cxn ang="0">
                  <a:pos x="313" y="141"/>
                </a:cxn>
                <a:cxn ang="0">
                  <a:pos x="298" y="154"/>
                </a:cxn>
                <a:cxn ang="0">
                  <a:pos x="287" y="157"/>
                </a:cxn>
                <a:cxn ang="0">
                  <a:pos x="276" y="161"/>
                </a:cxn>
                <a:cxn ang="0">
                  <a:pos x="263" y="171"/>
                </a:cxn>
                <a:cxn ang="0">
                  <a:pos x="273" y="162"/>
                </a:cxn>
                <a:cxn ang="0">
                  <a:pos x="275" y="158"/>
                </a:cxn>
                <a:cxn ang="0">
                  <a:pos x="263" y="156"/>
                </a:cxn>
                <a:cxn ang="0">
                  <a:pos x="248" y="159"/>
                </a:cxn>
                <a:cxn ang="0">
                  <a:pos x="213" y="164"/>
                </a:cxn>
                <a:cxn ang="0">
                  <a:pos x="173" y="171"/>
                </a:cxn>
              </a:cxnLst>
              <a:rect l="0" t="0" r="r" b="b"/>
              <a:pathLst>
                <a:path w="326" h="173">
                  <a:moveTo>
                    <a:pt x="18" y="172"/>
                  </a:moveTo>
                  <a:lnTo>
                    <a:pt x="18" y="169"/>
                  </a:lnTo>
                  <a:lnTo>
                    <a:pt x="18" y="165"/>
                  </a:lnTo>
                  <a:lnTo>
                    <a:pt x="16" y="162"/>
                  </a:lnTo>
                  <a:lnTo>
                    <a:pt x="14" y="160"/>
                  </a:lnTo>
                  <a:lnTo>
                    <a:pt x="11" y="158"/>
                  </a:lnTo>
                  <a:lnTo>
                    <a:pt x="9" y="156"/>
                  </a:lnTo>
                  <a:lnTo>
                    <a:pt x="6" y="153"/>
                  </a:lnTo>
                  <a:lnTo>
                    <a:pt x="6" y="149"/>
                  </a:lnTo>
                  <a:lnTo>
                    <a:pt x="2" y="143"/>
                  </a:lnTo>
                  <a:lnTo>
                    <a:pt x="0" y="132"/>
                  </a:lnTo>
                  <a:lnTo>
                    <a:pt x="2" y="123"/>
                  </a:lnTo>
                  <a:lnTo>
                    <a:pt x="2" y="113"/>
                  </a:lnTo>
                  <a:lnTo>
                    <a:pt x="3" y="104"/>
                  </a:lnTo>
                  <a:lnTo>
                    <a:pt x="5" y="98"/>
                  </a:lnTo>
                  <a:lnTo>
                    <a:pt x="7" y="90"/>
                  </a:lnTo>
                  <a:lnTo>
                    <a:pt x="11" y="82"/>
                  </a:lnTo>
                  <a:lnTo>
                    <a:pt x="15" y="75"/>
                  </a:lnTo>
                  <a:lnTo>
                    <a:pt x="19" y="68"/>
                  </a:lnTo>
                  <a:lnTo>
                    <a:pt x="23" y="60"/>
                  </a:lnTo>
                  <a:lnTo>
                    <a:pt x="26" y="52"/>
                  </a:lnTo>
                  <a:lnTo>
                    <a:pt x="27" y="49"/>
                  </a:lnTo>
                  <a:lnTo>
                    <a:pt x="29" y="46"/>
                  </a:lnTo>
                  <a:lnTo>
                    <a:pt x="31" y="43"/>
                  </a:lnTo>
                  <a:lnTo>
                    <a:pt x="32" y="41"/>
                  </a:lnTo>
                  <a:lnTo>
                    <a:pt x="34" y="38"/>
                  </a:lnTo>
                  <a:lnTo>
                    <a:pt x="36" y="35"/>
                  </a:lnTo>
                  <a:lnTo>
                    <a:pt x="38" y="33"/>
                  </a:lnTo>
                  <a:lnTo>
                    <a:pt x="41" y="31"/>
                  </a:lnTo>
                  <a:lnTo>
                    <a:pt x="42" y="26"/>
                  </a:lnTo>
                  <a:lnTo>
                    <a:pt x="43" y="20"/>
                  </a:lnTo>
                  <a:lnTo>
                    <a:pt x="46" y="16"/>
                  </a:lnTo>
                  <a:lnTo>
                    <a:pt x="49" y="12"/>
                  </a:lnTo>
                  <a:lnTo>
                    <a:pt x="53" y="8"/>
                  </a:lnTo>
                  <a:lnTo>
                    <a:pt x="57" y="3"/>
                  </a:lnTo>
                  <a:lnTo>
                    <a:pt x="61" y="0"/>
                  </a:lnTo>
                  <a:lnTo>
                    <a:pt x="71" y="0"/>
                  </a:lnTo>
                  <a:lnTo>
                    <a:pt x="72" y="2"/>
                  </a:lnTo>
                  <a:lnTo>
                    <a:pt x="71" y="5"/>
                  </a:lnTo>
                  <a:lnTo>
                    <a:pt x="71" y="9"/>
                  </a:lnTo>
                  <a:lnTo>
                    <a:pt x="71" y="12"/>
                  </a:lnTo>
                  <a:lnTo>
                    <a:pt x="72" y="15"/>
                  </a:lnTo>
                  <a:lnTo>
                    <a:pt x="75" y="17"/>
                  </a:lnTo>
                  <a:lnTo>
                    <a:pt x="79" y="16"/>
                  </a:lnTo>
                  <a:lnTo>
                    <a:pt x="84" y="15"/>
                  </a:lnTo>
                  <a:lnTo>
                    <a:pt x="89" y="14"/>
                  </a:lnTo>
                  <a:lnTo>
                    <a:pt x="94" y="14"/>
                  </a:lnTo>
                  <a:lnTo>
                    <a:pt x="99" y="13"/>
                  </a:lnTo>
                  <a:lnTo>
                    <a:pt x="103" y="11"/>
                  </a:lnTo>
                  <a:lnTo>
                    <a:pt x="105" y="7"/>
                  </a:lnTo>
                  <a:lnTo>
                    <a:pt x="107" y="2"/>
                  </a:lnTo>
                  <a:lnTo>
                    <a:pt x="110" y="0"/>
                  </a:lnTo>
                  <a:lnTo>
                    <a:pt x="135" y="0"/>
                  </a:lnTo>
                  <a:lnTo>
                    <a:pt x="136" y="2"/>
                  </a:lnTo>
                  <a:lnTo>
                    <a:pt x="139" y="3"/>
                  </a:lnTo>
                  <a:lnTo>
                    <a:pt x="140" y="2"/>
                  </a:lnTo>
                  <a:lnTo>
                    <a:pt x="141" y="1"/>
                  </a:lnTo>
                  <a:lnTo>
                    <a:pt x="142" y="0"/>
                  </a:lnTo>
                  <a:lnTo>
                    <a:pt x="164" y="0"/>
                  </a:lnTo>
                  <a:lnTo>
                    <a:pt x="163" y="0"/>
                  </a:lnTo>
                  <a:lnTo>
                    <a:pt x="168" y="4"/>
                  </a:lnTo>
                  <a:lnTo>
                    <a:pt x="173" y="5"/>
                  </a:lnTo>
                  <a:lnTo>
                    <a:pt x="180" y="5"/>
                  </a:lnTo>
                  <a:lnTo>
                    <a:pt x="187" y="4"/>
                  </a:lnTo>
                  <a:lnTo>
                    <a:pt x="192" y="4"/>
                  </a:lnTo>
                  <a:lnTo>
                    <a:pt x="195" y="5"/>
                  </a:lnTo>
                  <a:lnTo>
                    <a:pt x="196" y="10"/>
                  </a:lnTo>
                  <a:lnTo>
                    <a:pt x="194" y="17"/>
                  </a:lnTo>
                  <a:lnTo>
                    <a:pt x="190" y="17"/>
                  </a:lnTo>
                  <a:lnTo>
                    <a:pt x="187" y="17"/>
                  </a:lnTo>
                  <a:lnTo>
                    <a:pt x="183" y="16"/>
                  </a:lnTo>
                  <a:lnTo>
                    <a:pt x="179" y="15"/>
                  </a:lnTo>
                  <a:lnTo>
                    <a:pt x="175" y="14"/>
                  </a:lnTo>
                  <a:lnTo>
                    <a:pt x="170" y="14"/>
                  </a:lnTo>
                  <a:lnTo>
                    <a:pt x="167" y="14"/>
                  </a:lnTo>
                  <a:lnTo>
                    <a:pt x="162" y="15"/>
                  </a:lnTo>
                  <a:lnTo>
                    <a:pt x="164" y="19"/>
                  </a:lnTo>
                  <a:lnTo>
                    <a:pt x="167" y="23"/>
                  </a:lnTo>
                  <a:lnTo>
                    <a:pt x="169" y="28"/>
                  </a:lnTo>
                  <a:lnTo>
                    <a:pt x="169" y="34"/>
                  </a:lnTo>
                  <a:lnTo>
                    <a:pt x="168" y="48"/>
                  </a:lnTo>
                  <a:lnTo>
                    <a:pt x="168" y="63"/>
                  </a:lnTo>
                  <a:lnTo>
                    <a:pt x="167" y="76"/>
                  </a:lnTo>
                  <a:lnTo>
                    <a:pt x="163" y="91"/>
                  </a:lnTo>
                  <a:lnTo>
                    <a:pt x="164" y="98"/>
                  </a:lnTo>
                  <a:lnTo>
                    <a:pt x="163" y="105"/>
                  </a:lnTo>
                  <a:lnTo>
                    <a:pt x="163" y="113"/>
                  </a:lnTo>
                  <a:lnTo>
                    <a:pt x="169" y="119"/>
                  </a:lnTo>
                  <a:lnTo>
                    <a:pt x="168" y="124"/>
                  </a:lnTo>
                  <a:lnTo>
                    <a:pt x="166" y="127"/>
                  </a:lnTo>
                  <a:lnTo>
                    <a:pt x="162" y="129"/>
                  </a:lnTo>
                  <a:lnTo>
                    <a:pt x="157" y="130"/>
                  </a:lnTo>
                  <a:lnTo>
                    <a:pt x="152" y="126"/>
                  </a:lnTo>
                  <a:lnTo>
                    <a:pt x="148" y="122"/>
                  </a:lnTo>
                  <a:lnTo>
                    <a:pt x="144" y="117"/>
                  </a:lnTo>
                  <a:lnTo>
                    <a:pt x="141" y="112"/>
                  </a:lnTo>
                  <a:lnTo>
                    <a:pt x="143" y="104"/>
                  </a:lnTo>
                  <a:lnTo>
                    <a:pt x="142" y="99"/>
                  </a:lnTo>
                  <a:lnTo>
                    <a:pt x="141" y="93"/>
                  </a:lnTo>
                  <a:lnTo>
                    <a:pt x="143" y="85"/>
                  </a:lnTo>
                  <a:lnTo>
                    <a:pt x="141" y="79"/>
                  </a:lnTo>
                  <a:lnTo>
                    <a:pt x="137" y="73"/>
                  </a:lnTo>
                  <a:lnTo>
                    <a:pt x="136" y="67"/>
                  </a:lnTo>
                  <a:lnTo>
                    <a:pt x="141" y="61"/>
                  </a:lnTo>
                  <a:lnTo>
                    <a:pt x="140" y="57"/>
                  </a:lnTo>
                  <a:lnTo>
                    <a:pt x="138" y="55"/>
                  </a:lnTo>
                  <a:lnTo>
                    <a:pt x="136" y="52"/>
                  </a:lnTo>
                  <a:lnTo>
                    <a:pt x="136" y="47"/>
                  </a:lnTo>
                  <a:lnTo>
                    <a:pt x="134" y="45"/>
                  </a:lnTo>
                  <a:lnTo>
                    <a:pt x="131" y="42"/>
                  </a:lnTo>
                  <a:lnTo>
                    <a:pt x="130" y="39"/>
                  </a:lnTo>
                  <a:lnTo>
                    <a:pt x="131" y="34"/>
                  </a:lnTo>
                  <a:lnTo>
                    <a:pt x="132" y="30"/>
                  </a:lnTo>
                  <a:lnTo>
                    <a:pt x="135" y="28"/>
                  </a:lnTo>
                  <a:lnTo>
                    <a:pt x="137" y="25"/>
                  </a:lnTo>
                  <a:lnTo>
                    <a:pt x="141" y="23"/>
                  </a:lnTo>
                  <a:lnTo>
                    <a:pt x="144" y="21"/>
                  </a:lnTo>
                  <a:lnTo>
                    <a:pt x="146" y="19"/>
                  </a:lnTo>
                  <a:lnTo>
                    <a:pt x="145" y="16"/>
                  </a:lnTo>
                  <a:lnTo>
                    <a:pt x="142" y="13"/>
                  </a:lnTo>
                  <a:lnTo>
                    <a:pt x="136" y="13"/>
                  </a:lnTo>
                  <a:lnTo>
                    <a:pt x="132" y="13"/>
                  </a:lnTo>
                  <a:lnTo>
                    <a:pt x="128" y="14"/>
                  </a:lnTo>
                  <a:lnTo>
                    <a:pt x="123" y="15"/>
                  </a:lnTo>
                  <a:lnTo>
                    <a:pt x="118" y="17"/>
                  </a:lnTo>
                  <a:lnTo>
                    <a:pt x="114" y="20"/>
                  </a:lnTo>
                  <a:lnTo>
                    <a:pt x="110" y="23"/>
                  </a:lnTo>
                  <a:lnTo>
                    <a:pt x="107" y="26"/>
                  </a:lnTo>
                  <a:lnTo>
                    <a:pt x="100" y="24"/>
                  </a:lnTo>
                  <a:lnTo>
                    <a:pt x="93" y="24"/>
                  </a:lnTo>
                  <a:lnTo>
                    <a:pt x="87" y="26"/>
                  </a:lnTo>
                  <a:lnTo>
                    <a:pt x="81" y="29"/>
                  </a:lnTo>
                  <a:lnTo>
                    <a:pt x="76" y="31"/>
                  </a:lnTo>
                  <a:lnTo>
                    <a:pt x="70" y="34"/>
                  </a:lnTo>
                  <a:lnTo>
                    <a:pt x="64" y="36"/>
                  </a:lnTo>
                  <a:lnTo>
                    <a:pt x="57" y="37"/>
                  </a:lnTo>
                  <a:lnTo>
                    <a:pt x="52" y="41"/>
                  </a:lnTo>
                  <a:lnTo>
                    <a:pt x="47" y="45"/>
                  </a:lnTo>
                  <a:lnTo>
                    <a:pt x="43" y="50"/>
                  </a:lnTo>
                  <a:lnTo>
                    <a:pt x="39" y="56"/>
                  </a:lnTo>
                  <a:lnTo>
                    <a:pt x="36" y="62"/>
                  </a:lnTo>
                  <a:lnTo>
                    <a:pt x="34" y="68"/>
                  </a:lnTo>
                  <a:lnTo>
                    <a:pt x="32" y="74"/>
                  </a:lnTo>
                  <a:lnTo>
                    <a:pt x="32" y="81"/>
                  </a:lnTo>
                  <a:lnTo>
                    <a:pt x="29" y="91"/>
                  </a:lnTo>
                  <a:lnTo>
                    <a:pt x="27" y="101"/>
                  </a:lnTo>
                  <a:lnTo>
                    <a:pt x="28" y="112"/>
                  </a:lnTo>
                  <a:lnTo>
                    <a:pt x="34" y="121"/>
                  </a:lnTo>
                  <a:lnTo>
                    <a:pt x="35" y="125"/>
                  </a:lnTo>
                  <a:lnTo>
                    <a:pt x="37" y="129"/>
                  </a:lnTo>
                  <a:lnTo>
                    <a:pt x="39" y="131"/>
                  </a:lnTo>
                  <a:lnTo>
                    <a:pt x="42" y="134"/>
                  </a:lnTo>
                  <a:lnTo>
                    <a:pt x="45" y="136"/>
                  </a:lnTo>
                  <a:lnTo>
                    <a:pt x="49" y="138"/>
                  </a:lnTo>
                  <a:lnTo>
                    <a:pt x="54" y="140"/>
                  </a:lnTo>
                  <a:lnTo>
                    <a:pt x="57" y="142"/>
                  </a:lnTo>
                  <a:lnTo>
                    <a:pt x="58" y="146"/>
                  </a:lnTo>
                  <a:lnTo>
                    <a:pt x="61" y="149"/>
                  </a:lnTo>
                  <a:lnTo>
                    <a:pt x="64" y="150"/>
                  </a:lnTo>
                  <a:lnTo>
                    <a:pt x="67" y="150"/>
                  </a:lnTo>
                  <a:lnTo>
                    <a:pt x="71" y="152"/>
                  </a:lnTo>
                  <a:lnTo>
                    <a:pt x="75" y="153"/>
                  </a:lnTo>
                  <a:lnTo>
                    <a:pt x="77" y="155"/>
                  </a:lnTo>
                  <a:lnTo>
                    <a:pt x="78" y="158"/>
                  </a:lnTo>
                  <a:lnTo>
                    <a:pt x="83" y="160"/>
                  </a:lnTo>
                  <a:lnTo>
                    <a:pt x="88" y="160"/>
                  </a:lnTo>
                  <a:lnTo>
                    <a:pt x="94" y="159"/>
                  </a:lnTo>
                  <a:lnTo>
                    <a:pt x="99" y="158"/>
                  </a:lnTo>
                  <a:lnTo>
                    <a:pt x="104" y="156"/>
                  </a:lnTo>
                  <a:lnTo>
                    <a:pt x="110" y="155"/>
                  </a:lnTo>
                  <a:lnTo>
                    <a:pt x="116" y="154"/>
                  </a:lnTo>
                  <a:lnTo>
                    <a:pt x="123" y="154"/>
                  </a:lnTo>
                  <a:lnTo>
                    <a:pt x="130" y="154"/>
                  </a:lnTo>
                  <a:lnTo>
                    <a:pt x="136" y="153"/>
                  </a:lnTo>
                  <a:lnTo>
                    <a:pt x="143" y="152"/>
                  </a:lnTo>
                  <a:lnTo>
                    <a:pt x="150" y="149"/>
                  </a:lnTo>
                  <a:lnTo>
                    <a:pt x="157" y="148"/>
                  </a:lnTo>
                  <a:lnTo>
                    <a:pt x="164" y="146"/>
                  </a:lnTo>
                  <a:lnTo>
                    <a:pt x="171" y="145"/>
                  </a:lnTo>
                  <a:lnTo>
                    <a:pt x="180" y="145"/>
                  </a:lnTo>
                  <a:lnTo>
                    <a:pt x="188" y="143"/>
                  </a:lnTo>
                  <a:lnTo>
                    <a:pt x="195" y="142"/>
                  </a:lnTo>
                  <a:lnTo>
                    <a:pt x="203" y="141"/>
                  </a:lnTo>
                  <a:lnTo>
                    <a:pt x="212" y="140"/>
                  </a:lnTo>
                  <a:lnTo>
                    <a:pt x="219" y="139"/>
                  </a:lnTo>
                  <a:lnTo>
                    <a:pt x="228" y="137"/>
                  </a:lnTo>
                  <a:lnTo>
                    <a:pt x="236" y="136"/>
                  </a:lnTo>
                  <a:lnTo>
                    <a:pt x="244" y="134"/>
                  </a:lnTo>
                  <a:lnTo>
                    <a:pt x="252" y="132"/>
                  </a:lnTo>
                  <a:lnTo>
                    <a:pt x="260" y="130"/>
                  </a:lnTo>
                  <a:lnTo>
                    <a:pt x="268" y="129"/>
                  </a:lnTo>
                  <a:lnTo>
                    <a:pt x="277" y="128"/>
                  </a:lnTo>
                  <a:lnTo>
                    <a:pt x="285" y="127"/>
                  </a:lnTo>
                  <a:lnTo>
                    <a:pt x="293" y="126"/>
                  </a:lnTo>
                  <a:lnTo>
                    <a:pt x="300" y="124"/>
                  </a:lnTo>
                  <a:lnTo>
                    <a:pt x="308" y="121"/>
                  </a:lnTo>
                  <a:lnTo>
                    <a:pt x="310" y="121"/>
                  </a:lnTo>
                  <a:lnTo>
                    <a:pt x="313" y="122"/>
                  </a:lnTo>
                  <a:lnTo>
                    <a:pt x="314" y="123"/>
                  </a:lnTo>
                  <a:lnTo>
                    <a:pt x="317" y="124"/>
                  </a:lnTo>
                  <a:lnTo>
                    <a:pt x="319" y="124"/>
                  </a:lnTo>
                  <a:lnTo>
                    <a:pt x="321" y="126"/>
                  </a:lnTo>
                  <a:lnTo>
                    <a:pt x="323" y="127"/>
                  </a:lnTo>
                  <a:lnTo>
                    <a:pt x="325" y="128"/>
                  </a:lnTo>
                  <a:lnTo>
                    <a:pt x="322" y="130"/>
                  </a:lnTo>
                  <a:lnTo>
                    <a:pt x="320" y="134"/>
                  </a:lnTo>
                  <a:lnTo>
                    <a:pt x="316" y="138"/>
                  </a:lnTo>
                  <a:lnTo>
                    <a:pt x="313" y="141"/>
                  </a:lnTo>
                  <a:lnTo>
                    <a:pt x="308" y="145"/>
                  </a:lnTo>
                  <a:lnTo>
                    <a:pt x="304" y="149"/>
                  </a:lnTo>
                  <a:lnTo>
                    <a:pt x="300" y="151"/>
                  </a:lnTo>
                  <a:lnTo>
                    <a:pt x="298" y="154"/>
                  </a:lnTo>
                  <a:lnTo>
                    <a:pt x="294" y="153"/>
                  </a:lnTo>
                  <a:lnTo>
                    <a:pt x="291" y="154"/>
                  </a:lnTo>
                  <a:lnTo>
                    <a:pt x="289" y="156"/>
                  </a:lnTo>
                  <a:lnTo>
                    <a:pt x="287" y="157"/>
                  </a:lnTo>
                  <a:lnTo>
                    <a:pt x="285" y="158"/>
                  </a:lnTo>
                  <a:lnTo>
                    <a:pt x="282" y="160"/>
                  </a:lnTo>
                  <a:lnTo>
                    <a:pt x="279" y="161"/>
                  </a:lnTo>
                  <a:lnTo>
                    <a:pt x="276" y="161"/>
                  </a:lnTo>
                  <a:lnTo>
                    <a:pt x="278" y="166"/>
                  </a:lnTo>
                  <a:lnTo>
                    <a:pt x="279" y="172"/>
                  </a:lnTo>
                  <a:lnTo>
                    <a:pt x="258" y="172"/>
                  </a:lnTo>
                  <a:lnTo>
                    <a:pt x="263" y="171"/>
                  </a:lnTo>
                  <a:lnTo>
                    <a:pt x="271" y="170"/>
                  </a:lnTo>
                  <a:lnTo>
                    <a:pt x="271" y="167"/>
                  </a:lnTo>
                  <a:lnTo>
                    <a:pt x="272" y="164"/>
                  </a:lnTo>
                  <a:lnTo>
                    <a:pt x="273" y="162"/>
                  </a:lnTo>
                  <a:lnTo>
                    <a:pt x="275" y="160"/>
                  </a:lnTo>
                  <a:lnTo>
                    <a:pt x="275" y="159"/>
                  </a:lnTo>
                  <a:lnTo>
                    <a:pt x="275" y="158"/>
                  </a:lnTo>
                  <a:lnTo>
                    <a:pt x="275" y="158"/>
                  </a:lnTo>
                  <a:lnTo>
                    <a:pt x="275" y="156"/>
                  </a:lnTo>
                  <a:lnTo>
                    <a:pt x="271" y="156"/>
                  </a:lnTo>
                  <a:lnTo>
                    <a:pt x="267" y="156"/>
                  </a:lnTo>
                  <a:lnTo>
                    <a:pt x="263" y="156"/>
                  </a:lnTo>
                  <a:lnTo>
                    <a:pt x="259" y="157"/>
                  </a:lnTo>
                  <a:lnTo>
                    <a:pt x="255" y="158"/>
                  </a:lnTo>
                  <a:lnTo>
                    <a:pt x="251" y="158"/>
                  </a:lnTo>
                  <a:lnTo>
                    <a:pt x="248" y="159"/>
                  </a:lnTo>
                  <a:lnTo>
                    <a:pt x="244" y="159"/>
                  </a:lnTo>
                  <a:lnTo>
                    <a:pt x="234" y="161"/>
                  </a:lnTo>
                  <a:lnTo>
                    <a:pt x="223" y="162"/>
                  </a:lnTo>
                  <a:lnTo>
                    <a:pt x="213" y="164"/>
                  </a:lnTo>
                  <a:lnTo>
                    <a:pt x="203" y="166"/>
                  </a:lnTo>
                  <a:lnTo>
                    <a:pt x="192" y="168"/>
                  </a:lnTo>
                  <a:lnTo>
                    <a:pt x="183" y="169"/>
                  </a:lnTo>
                  <a:lnTo>
                    <a:pt x="173" y="171"/>
                  </a:lnTo>
                  <a:lnTo>
                    <a:pt x="162" y="171"/>
                  </a:lnTo>
                  <a:lnTo>
                    <a:pt x="162" y="172"/>
                  </a:lnTo>
                  <a:lnTo>
                    <a:pt x="18" y="172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369" name="Freeform 368"/>
            <p:cNvSpPr>
              <a:spLocks/>
            </p:cNvSpPr>
            <p:nvPr/>
          </p:nvSpPr>
          <p:spPr bwMode="auto">
            <a:xfrm>
              <a:off x="2662" y="3294"/>
              <a:ext cx="581" cy="108"/>
            </a:xfrm>
            <a:custGeom>
              <a:avLst/>
              <a:gdLst/>
              <a:ahLst/>
              <a:cxnLst>
                <a:cxn ang="0">
                  <a:pos x="30" y="103"/>
                </a:cxn>
                <a:cxn ang="0">
                  <a:pos x="63" y="97"/>
                </a:cxn>
                <a:cxn ang="0">
                  <a:pos x="102" y="80"/>
                </a:cxn>
                <a:cxn ang="0">
                  <a:pos x="133" y="76"/>
                </a:cxn>
                <a:cxn ang="0">
                  <a:pos x="145" y="74"/>
                </a:cxn>
                <a:cxn ang="0">
                  <a:pos x="185" y="70"/>
                </a:cxn>
                <a:cxn ang="0">
                  <a:pos x="226" y="70"/>
                </a:cxn>
                <a:cxn ang="0">
                  <a:pos x="226" y="59"/>
                </a:cxn>
                <a:cxn ang="0">
                  <a:pos x="199" y="59"/>
                </a:cxn>
                <a:cxn ang="0">
                  <a:pos x="195" y="49"/>
                </a:cxn>
                <a:cxn ang="0">
                  <a:pos x="204" y="40"/>
                </a:cxn>
                <a:cxn ang="0">
                  <a:pos x="212" y="29"/>
                </a:cxn>
                <a:cxn ang="0">
                  <a:pos x="233" y="30"/>
                </a:cxn>
                <a:cxn ang="0">
                  <a:pos x="256" y="20"/>
                </a:cxn>
                <a:cxn ang="0">
                  <a:pos x="268" y="13"/>
                </a:cxn>
                <a:cxn ang="0">
                  <a:pos x="303" y="5"/>
                </a:cxn>
                <a:cxn ang="0">
                  <a:pos x="460" y="3"/>
                </a:cxn>
                <a:cxn ang="0">
                  <a:pos x="482" y="12"/>
                </a:cxn>
                <a:cxn ang="0">
                  <a:pos x="509" y="17"/>
                </a:cxn>
                <a:cxn ang="0">
                  <a:pos x="543" y="6"/>
                </a:cxn>
                <a:cxn ang="0">
                  <a:pos x="580" y="5"/>
                </a:cxn>
                <a:cxn ang="0">
                  <a:pos x="570" y="19"/>
                </a:cxn>
                <a:cxn ang="0">
                  <a:pos x="560" y="28"/>
                </a:cxn>
                <a:cxn ang="0">
                  <a:pos x="546" y="28"/>
                </a:cxn>
                <a:cxn ang="0">
                  <a:pos x="513" y="37"/>
                </a:cxn>
                <a:cxn ang="0">
                  <a:pos x="467" y="45"/>
                </a:cxn>
                <a:cxn ang="0">
                  <a:pos x="444" y="37"/>
                </a:cxn>
                <a:cxn ang="0">
                  <a:pos x="427" y="33"/>
                </a:cxn>
                <a:cxn ang="0">
                  <a:pos x="416" y="28"/>
                </a:cxn>
                <a:cxn ang="0">
                  <a:pos x="417" y="9"/>
                </a:cxn>
                <a:cxn ang="0">
                  <a:pos x="384" y="14"/>
                </a:cxn>
                <a:cxn ang="0">
                  <a:pos x="349" y="18"/>
                </a:cxn>
                <a:cxn ang="0">
                  <a:pos x="317" y="26"/>
                </a:cxn>
                <a:cxn ang="0">
                  <a:pos x="320" y="34"/>
                </a:cxn>
                <a:cxn ang="0">
                  <a:pos x="338" y="37"/>
                </a:cxn>
                <a:cxn ang="0">
                  <a:pos x="378" y="45"/>
                </a:cxn>
                <a:cxn ang="0">
                  <a:pos x="418" y="54"/>
                </a:cxn>
                <a:cxn ang="0">
                  <a:pos x="455" y="66"/>
                </a:cxn>
                <a:cxn ang="0">
                  <a:pos x="462" y="77"/>
                </a:cxn>
                <a:cxn ang="0">
                  <a:pos x="453" y="89"/>
                </a:cxn>
                <a:cxn ang="0">
                  <a:pos x="440" y="103"/>
                </a:cxn>
                <a:cxn ang="0">
                  <a:pos x="326" y="105"/>
                </a:cxn>
                <a:cxn ang="0">
                  <a:pos x="282" y="107"/>
                </a:cxn>
                <a:cxn ang="0">
                  <a:pos x="282" y="62"/>
                </a:cxn>
                <a:cxn ang="0">
                  <a:pos x="255" y="70"/>
                </a:cxn>
                <a:cxn ang="0">
                  <a:pos x="231" y="81"/>
                </a:cxn>
                <a:cxn ang="0">
                  <a:pos x="207" y="90"/>
                </a:cxn>
                <a:cxn ang="0">
                  <a:pos x="169" y="94"/>
                </a:cxn>
                <a:cxn ang="0">
                  <a:pos x="130" y="95"/>
                </a:cxn>
                <a:cxn ang="0">
                  <a:pos x="97" y="97"/>
                </a:cxn>
                <a:cxn ang="0">
                  <a:pos x="63" y="107"/>
                </a:cxn>
              </a:cxnLst>
              <a:rect l="0" t="0" r="r" b="b"/>
              <a:pathLst>
                <a:path w="581" h="108">
                  <a:moveTo>
                    <a:pt x="0" y="107"/>
                  </a:moveTo>
                  <a:lnTo>
                    <a:pt x="9" y="107"/>
                  </a:lnTo>
                  <a:lnTo>
                    <a:pt x="16" y="105"/>
                  </a:lnTo>
                  <a:lnTo>
                    <a:pt x="23" y="104"/>
                  </a:lnTo>
                  <a:lnTo>
                    <a:pt x="30" y="103"/>
                  </a:lnTo>
                  <a:lnTo>
                    <a:pt x="37" y="102"/>
                  </a:lnTo>
                  <a:lnTo>
                    <a:pt x="44" y="101"/>
                  </a:lnTo>
                  <a:lnTo>
                    <a:pt x="50" y="100"/>
                  </a:lnTo>
                  <a:lnTo>
                    <a:pt x="56" y="98"/>
                  </a:lnTo>
                  <a:lnTo>
                    <a:pt x="63" y="97"/>
                  </a:lnTo>
                  <a:lnTo>
                    <a:pt x="71" y="95"/>
                  </a:lnTo>
                  <a:lnTo>
                    <a:pt x="80" y="92"/>
                  </a:lnTo>
                  <a:lnTo>
                    <a:pt x="87" y="88"/>
                  </a:lnTo>
                  <a:lnTo>
                    <a:pt x="95" y="83"/>
                  </a:lnTo>
                  <a:lnTo>
                    <a:pt x="102" y="80"/>
                  </a:lnTo>
                  <a:lnTo>
                    <a:pt x="110" y="77"/>
                  </a:lnTo>
                  <a:lnTo>
                    <a:pt x="119" y="76"/>
                  </a:lnTo>
                  <a:lnTo>
                    <a:pt x="128" y="76"/>
                  </a:lnTo>
                  <a:lnTo>
                    <a:pt x="131" y="76"/>
                  </a:lnTo>
                  <a:lnTo>
                    <a:pt x="133" y="76"/>
                  </a:lnTo>
                  <a:lnTo>
                    <a:pt x="136" y="75"/>
                  </a:lnTo>
                  <a:lnTo>
                    <a:pt x="139" y="75"/>
                  </a:lnTo>
                  <a:lnTo>
                    <a:pt x="141" y="74"/>
                  </a:lnTo>
                  <a:lnTo>
                    <a:pt x="144" y="74"/>
                  </a:lnTo>
                  <a:lnTo>
                    <a:pt x="145" y="74"/>
                  </a:lnTo>
                  <a:lnTo>
                    <a:pt x="148" y="74"/>
                  </a:lnTo>
                  <a:lnTo>
                    <a:pt x="157" y="72"/>
                  </a:lnTo>
                  <a:lnTo>
                    <a:pt x="166" y="71"/>
                  </a:lnTo>
                  <a:lnTo>
                    <a:pt x="176" y="70"/>
                  </a:lnTo>
                  <a:lnTo>
                    <a:pt x="185" y="70"/>
                  </a:lnTo>
                  <a:lnTo>
                    <a:pt x="195" y="70"/>
                  </a:lnTo>
                  <a:lnTo>
                    <a:pt x="204" y="70"/>
                  </a:lnTo>
                  <a:lnTo>
                    <a:pt x="213" y="71"/>
                  </a:lnTo>
                  <a:lnTo>
                    <a:pt x="222" y="71"/>
                  </a:lnTo>
                  <a:lnTo>
                    <a:pt x="226" y="70"/>
                  </a:lnTo>
                  <a:lnTo>
                    <a:pt x="230" y="68"/>
                  </a:lnTo>
                  <a:lnTo>
                    <a:pt x="233" y="66"/>
                  </a:lnTo>
                  <a:lnTo>
                    <a:pt x="236" y="62"/>
                  </a:lnTo>
                  <a:lnTo>
                    <a:pt x="231" y="61"/>
                  </a:lnTo>
                  <a:lnTo>
                    <a:pt x="226" y="59"/>
                  </a:lnTo>
                  <a:lnTo>
                    <a:pt x="221" y="59"/>
                  </a:lnTo>
                  <a:lnTo>
                    <a:pt x="216" y="59"/>
                  </a:lnTo>
                  <a:lnTo>
                    <a:pt x="210" y="59"/>
                  </a:lnTo>
                  <a:lnTo>
                    <a:pt x="204" y="60"/>
                  </a:lnTo>
                  <a:lnTo>
                    <a:pt x="199" y="59"/>
                  </a:lnTo>
                  <a:lnTo>
                    <a:pt x="193" y="58"/>
                  </a:lnTo>
                  <a:lnTo>
                    <a:pt x="192" y="56"/>
                  </a:lnTo>
                  <a:lnTo>
                    <a:pt x="192" y="53"/>
                  </a:lnTo>
                  <a:lnTo>
                    <a:pt x="193" y="51"/>
                  </a:lnTo>
                  <a:lnTo>
                    <a:pt x="195" y="49"/>
                  </a:lnTo>
                  <a:lnTo>
                    <a:pt x="196" y="47"/>
                  </a:lnTo>
                  <a:lnTo>
                    <a:pt x="198" y="45"/>
                  </a:lnTo>
                  <a:lnTo>
                    <a:pt x="199" y="44"/>
                  </a:lnTo>
                  <a:lnTo>
                    <a:pt x="202" y="42"/>
                  </a:lnTo>
                  <a:lnTo>
                    <a:pt x="204" y="40"/>
                  </a:lnTo>
                  <a:lnTo>
                    <a:pt x="206" y="39"/>
                  </a:lnTo>
                  <a:lnTo>
                    <a:pt x="209" y="37"/>
                  </a:lnTo>
                  <a:lnTo>
                    <a:pt x="211" y="34"/>
                  </a:lnTo>
                  <a:lnTo>
                    <a:pt x="211" y="31"/>
                  </a:lnTo>
                  <a:lnTo>
                    <a:pt x="212" y="29"/>
                  </a:lnTo>
                  <a:lnTo>
                    <a:pt x="215" y="28"/>
                  </a:lnTo>
                  <a:lnTo>
                    <a:pt x="217" y="27"/>
                  </a:lnTo>
                  <a:lnTo>
                    <a:pt x="222" y="28"/>
                  </a:lnTo>
                  <a:lnTo>
                    <a:pt x="228" y="28"/>
                  </a:lnTo>
                  <a:lnTo>
                    <a:pt x="233" y="30"/>
                  </a:lnTo>
                  <a:lnTo>
                    <a:pt x="239" y="30"/>
                  </a:lnTo>
                  <a:lnTo>
                    <a:pt x="243" y="29"/>
                  </a:lnTo>
                  <a:lnTo>
                    <a:pt x="248" y="27"/>
                  </a:lnTo>
                  <a:lnTo>
                    <a:pt x="252" y="25"/>
                  </a:lnTo>
                  <a:lnTo>
                    <a:pt x="256" y="20"/>
                  </a:lnTo>
                  <a:lnTo>
                    <a:pt x="258" y="20"/>
                  </a:lnTo>
                  <a:lnTo>
                    <a:pt x="259" y="19"/>
                  </a:lnTo>
                  <a:lnTo>
                    <a:pt x="261" y="17"/>
                  </a:lnTo>
                  <a:lnTo>
                    <a:pt x="262" y="15"/>
                  </a:lnTo>
                  <a:lnTo>
                    <a:pt x="268" y="13"/>
                  </a:lnTo>
                  <a:lnTo>
                    <a:pt x="275" y="12"/>
                  </a:lnTo>
                  <a:lnTo>
                    <a:pt x="281" y="9"/>
                  </a:lnTo>
                  <a:lnTo>
                    <a:pt x="288" y="9"/>
                  </a:lnTo>
                  <a:lnTo>
                    <a:pt x="296" y="7"/>
                  </a:lnTo>
                  <a:lnTo>
                    <a:pt x="303" y="5"/>
                  </a:lnTo>
                  <a:lnTo>
                    <a:pt x="310" y="3"/>
                  </a:lnTo>
                  <a:lnTo>
                    <a:pt x="316" y="1"/>
                  </a:lnTo>
                  <a:lnTo>
                    <a:pt x="317" y="0"/>
                  </a:lnTo>
                  <a:lnTo>
                    <a:pt x="462" y="0"/>
                  </a:lnTo>
                  <a:lnTo>
                    <a:pt x="460" y="3"/>
                  </a:lnTo>
                  <a:lnTo>
                    <a:pt x="463" y="6"/>
                  </a:lnTo>
                  <a:lnTo>
                    <a:pt x="468" y="8"/>
                  </a:lnTo>
                  <a:lnTo>
                    <a:pt x="471" y="10"/>
                  </a:lnTo>
                  <a:lnTo>
                    <a:pt x="476" y="11"/>
                  </a:lnTo>
                  <a:lnTo>
                    <a:pt x="482" y="12"/>
                  </a:lnTo>
                  <a:lnTo>
                    <a:pt x="487" y="14"/>
                  </a:lnTo>
                  <a:lnTo>
                    <a:pt x="493" y="16"/>
                  </a:lnTo>
                  <a:lnTo>
                    <a:pt x="498" y="17"/>
                  </a:lnTo>
                  <a:lnTo>
                    <a:pt x="504" y="18"/>
                  </a:lnTo>
                  <a:lnTo>
                    <a:pt x="509" y="17"/>
                  </a:lnTo>
                  <a:lnTo>
                    <a:pt x="513" y="14"/>
                  </a:lnTo>
                  <a:lnTo>
                    <a:pt x="522" y="12"/>
                  </a:lnTo>
                  <a:lnTo>
                    <a:pt x="529" y="10"/>
                  </a:lnTo>
                  <a:lnTo>
                    <a:pt x="535" y="8"/>
                  </a:lnTo>
                  <a:lnTo>
                    <a:pt x="543" y="6"/>
                  </a:lnTo>
                  <a:lnTo>
                    <a:pt x="550" y="3"/>
                  </a:lnTo>
                  <a:lnTo>
                    <a:pt x="557" y="1"/>
                  </a:lnTo>
                  <a:lnTo>
                    <a:pt x="559" y="0"/>
                  </a:lnTo>
                  <a:lnTo>
                    <a:pt x="580" y="0"/>
                  </a:lnTo>
                  <a:lnTo>
                    <a:pt x="580" y="5"/>
                  </a:lnTo>
                  <a:lnTo>
                    <a:pt x="579" y="9"/>
                  </a:lnTo>
                  <a:lnTo>
                    <a:pt x="577" y="12"/>
                  </a:lnTo>
                  <a:lnTo>
                    <a:pt x="575" y="15"/>
                  </a:lnTo>
                  <a:lnTo>
                    <a:pt x="572" y="17"/>
                  </a:lnTo>
                  <a:lnTo>
                    <a:pt x="570" y="19"/>
                  </a:lnTo>
                  <a:lnTo>
                    <a:pt x="569" y="22"/>
                  </a:lnTo>
                  <a:lnTo>
                    <a:pt x="566" y="23"/>
                  </a:lnTo>
                  <a:lnTo>
                    <a:pt x="565" y="26"/>
                  </a:lnTo>
                  <a:lnTo>
                    <a:pt x="563" y="28"/>
                  </a:lnTo>
                  <a:lnTo>
                    <a:pt x="560" y="28"/>
                  </a:lnTo>
                  <a:lnTo>
                    <a:pt x="557" y="28"/>
                  </a:lnTo>
                  <a:lnTo>
                    <a:pt x="555" y="28"/>
                  </a:lnTo>
                  <a:lnTo>
                    <a:pt x="552" y="28"/>
                  </a:lnTo>
                  <a:lnTo>
                    <a:pt x="549" y="28"/>
                  </a:lnTo>
                  <a:lnTo>
                    <a:pt x="546" y="28"/>
                  </a:lnTo>
                  <a:lnTo>
                    <a:pt x="543" y="28"/>
                  </a:lnTo>
                  <a:lnTo>
                    <a:pt x="539" y="28"/>
                  </a:lnTo>
                  <a:lnTo>
                    <a:pt x="531" y="31"/>
                  </a:lnTo>
                  <a:lnTo>
                    <a:pt x="522" y="34"/>
                  </a:lnTo>
                  <a:lnTo>
                    <a:pt x="513" y="37"/>
                  </a:lnTo>
                  <a:lnTo>
                    <a:pt x="504" y="40"/>
                  </a:lnTo>
                  <a:lnTo>
                    <a:pt x="495" y="43"/>
                  </a:lnTo>
                  <a:lnTo>
                    <a:pt x="486" y="45"/>
                  </a:lnTo>
                  <a:lnTo>
                    <a:pt x="476" y="45"/>
                  </a:lnTo>
                  <a:lnTo>
                    <a:pt x="467" y="45"/>
                  </a:lnTo>
                  <a:lnTo>
                    <a:pt x="463" y="42"/>
                  </a:lnTo>
                  <a:lnTo>
                    <a:pt x="458" y="40"/>
                  </a:lnTo>
                  <a:lnTo>
                    <a:pt x="453" y="39"/>
                  </a:lnTo>
                  <a:lnTo>
                    <a:pt x="449" y="38"/>
                  </a:lnTo>
                  <a:lnTo>
                    <a:pt x="444" y="37"/>
                  </a:lnTo>
                  <a:lnTo>
                    <a:pt x="440" y="36"/>
                  </a:lnTo>
                  <a:lnTo>
                    <a:pt x="435" y="34"/>
                  </a:lnTo>
                  <a:lnTo>
                    <a:pt x="431" y="33"/>
                  </a:lnTo>
                  <a:lnTo>
                    <a:pt x="429" y="33"/>
                  </a:lnTo>
                  <a:lnTo>
                    <a:pt x="427" y="33"/>
                  </a:lnTo>
                  <a:lnTo>
                    <a:pt x="424" y="33"/>
                  </a:lnTo>
                  <a:lnTo>
                    <a:pt x="421" y="32"/>
                  </a:lnTo>
                  <a:lnTo>
                    <a:pt x="419" y="32"/>
                  </a:lnTo>
                  <a:lnTo>
                    <a:pt x="417" y="30"/>
                  </a:lnTo>
                  <a:lnTo>
                    <a:pt x="416" y="28"/>
                  </a:lnTo>
                  <a:lnTo>
                    <a:pt x="414" y="27"/>
                  </a:lnTo>
                  <a:lnTo>
                    <a:pt x="414" y="22"/>
                  </a:lnTo>
                  <a:lnTo>
                    <a:pt x="417" y="16"/>
                  </a:lnTo>
                  <a:lnTo>
                    <a:pt x="420" y="12"/>
                  </a:lnTo>
                  <a:lnTo>
                    <a:pt x="417" y="9"/>
                  </a:lnTo>
                  <a:lnTo>
                    <a:pt x="411" y="9"/>
                  </a:lnTo>
                  <a:lnTo>
                    <a:pt x="404" y="11"/>
                  </a:lnTo>
                  <a:lnTo>
                    <a:pt x="398" y="12"/>
                  </a:lnTo>
                  <a:lnTo>
                    <a:pt x="391" y="13"/>
                  </a:lnTo>
                  <a:lnTo>
                    <a:pt x="384" y="14"/>
                  </a:lnTo>
                  <a:lnTo>
                    <a:pt x="377" y="14"/>
                  </a:lnTo>
                  <a:lnTo>
                    <a:pt x="370" y="15"/>
                  </a:lnTo>
                  <a:lnTo>
                    <a:pt x="363" y="16"/>
                  </a:lnTo>
                  <a:lnTo>
                    <a:pt x="356" y="16"/>
                  </a:lnTo>
                  <a:lnTo>
                    <a:pt x="349" y="18"/>
                  </a:lnTo>
                  <a:lnTo>
                    <a:pt x="342" y="19"/>
                  </a:lnTo>
                  <a:lnTo>
                    <a:pt x="336" y="20"/>
                  </a:lnTo>
                  <a:lnTo>
                    <a:pt x="330" y="22"/>
                  </a:lnTo>
                  <a:lnTo>
                    <a:pt x="323" y="23"/>
                  </a:lnTo>
                  <a:lnTo>
                    <a:pt x="317" y="26"/>
                  </a:lnTo>
                  <a:lnTo>
                    <a:pt x="311" y="28"/>
                  </a:lnTo>
                  <a:lnTo>
                    <a:pt x="312" y="31"/>
                  </a:lnTo>
                  <a:lnTo>
                    <a:pt x="315" y="32"/>
                  </a:lnTo>
                  <a:lnTo>
                    <a:pt x="317" y="33"/>
                  </a:lnTo>
                  <a:lnTo>
                    <a:pt x="320" y="34"/>
                  </a:lnTo>
                  <a:lnTo>
                    <a:pt x="323" y="34"/>
                  </a:lnTo>
                  <a:lnTo>
                    <a:pt x="326" y="34"/>
                  </a:lnTo>
                  <a:lnTo>
                    <a:pt x="329" y="34"/>
                  </a:lnTo>
                  <a:lnTo>
                    <a:pt x="332" y="34"/>
                  </a:lnTo>
                  <a:lnTo>
                    <a:pt x="338" y="37"/>
                  </a:lnTo>
                  <a:lnTo>
                    <a:pt x="347" y="39"/>
                  </a:lnTo>
                  <a:lnTo>
                    <a:pt x="354" y="41"/>
                  </a:lnTo>
                  <a:lnTo>
                    <a:pt x="362" y="43"/>
                  </a:lnTo>
                  <a:lnTo>
                    <a:pt x="370" y="45"/>
                  </a:lnTo>
                  <a:lnTo>
                    <a:pt x="378" y="45"/>
                  </a:lnTo>
                  <a:lnTo>
                    <a:pt x="386" y="47"/>
                  </a:lnTo>
                  <a:lnTo>
                    <a:pt x="394" y="49"/>
                  </a:lnTo>
                  <a:lnTo>
                    <a:pt x="401" y="51"/>
                  </a:lnTo>
                  <a:lnTo>
                    <a:pt x="410" y="52"/>
                  </a:lnTo>
                  <a:lnTo>
                    <a:pt x="418" y="54"/>
                  </a:lnTo>
                  <a:lnTo>
                    <a:pt x="425" y="56"/>
                  </a:lnTo>
                  <a:lnTo>
                    <a:pt x="434" y="58"/>
                  </a:lnTo>
                  <a:lnTo>
                    <a:pt x="440" y="61"/>
                  </a:lnTo>
                  <a:lnTo>
                    <a:pt x="448" y="63"/>
                  </a:lnTo>
                  <a:lnTo>
                    <a:pt x="455" y="66"/>
                  </a:lnTo>
                  <a:lnTo>
                    <a:pt x="457" y="67"/>
                  </a:lnTo>
                  <a:lnTo>
                    <a:pt x="459" y="69"/>
                  </a:lnTo>
                  <a:lnTo>
                    <a:pt x="461" y="71"/>
                  </a:lnTo>
                  <a:lnTo>
                    <a:pt x="463" y="74"/>
                  </a:lnTo>
                  <a:lnTo>
                    <a:pt x="462" y="77"/>
                  </a:lnTo>
                  <a:lnTo>
                    <a:pt x="460" y="80"/>
                  </a:lnTo>
                  <a:lnTo>
                    <a:pt x="459" y="82"/>
                  </a:lnTo>
                  <a:lnTo>
                    <a:pt x="457" y="85"/>
                  </a:lnTo>
                  <a:lnTo>
                    <a:pt x="455" y="87"/>
                  </a:lnTo>
                  <a:lnTo>
                    <a:pt x="453" y="89"/>
                  </a:lnTo>
                  <a:lnTo>
                    <a:pt x="450" y="91"/>
                  </a:lnTo>
                  <a:lnTo>
                    <a:pt x="447" y="92"/>
                  </a:lnTo>
                  <a:lnTo>
                    <a:pt x="444" y="96"/>
                  </a:lnTo>
                  <a:lnTo>
                    <a:pt x="440" y="100"/>
                  </a:lnTo>
                  <a:lnTo>
                    <a:pt x="440" y="103"/>
                  </a:lnTo>
                  <a:lnTo>
                    <a:pt x="445" y="105"/>
                  </a:lnTo>
                  <a:lnTo>
                    <a:pt x="450" y="107"/>
                  </a:lnTo>
                  <a:lnTo>
                    <a:pt x="451" y="107"/>
                  </a:lnTo>
                  <a:lnTo>
                    <a:pt x="330" y="107"/>
                  </a:lnTo>
                  <a:lnTo>
                    <a:pt x="326" y="105"/>
                  </a:lnTo>
                  <a:lnTo>
                    <a:pt x="316" y="101"/>
                  </a:lnTo>
                  <a:lnTo>
                    <a:pt x="306" y="98"/>
                  </a:lnTo>
                  <a:lnTo>
                    <a:pt x="305" y="105"/>
                  </a:lnTo>
                  <a:lnTo>
                    <a:pt x="305" y="107"/>
                  </a:lnTo>
                  <a:lnTo>
                    <a:pt x="282" y="107"/>
                  </a:lnTo>
                  <a:lnTo>
                    <a:pt x="277" y="90"/>
                  </a:lnTo>
                  <a:lnTo>
                    <a:pt x="279" y="83"/>
                  </a:lnTo>
                  <a:lnTo>
                    <a:pt x="282" y="76"/>
                  </a:lnTo>
                  <a:lnTo>
                    <a:pt x="283" y="69"/>
                  </a:lnTo>
                  <a:lnTo>
                    <a:pt x="282" y="62"/>
                  </a:lnTo>
                  <a:lnTo>
                    <a:pt x="275" y="61"/>
                  </a:lnTo>
                  <a:lnTo>
                    <a:pt x="269" y="62"/>
                  </a:lnTo>
                  <a:lnTo>
                    <a:pt x="265" y="64"/>
                  </a:lnTo>
                  <a:lnTo>
                    <a:pt x="259" y="66"/>
                  </a:lnTo>
                  <a:lnTo>
                    <a:pt x="255" y="70"/>
                  </a:lnTo>
                  <a:lnTo>
                    <a:pt x="250" y="73"/>
                  </a:lnTo>
                  <a:lnTo>
                    <a:pt x="245" y="75"/>
                  </a:lnTo>
                  <a:lnTo>
                    <a:pt x="239" y="76"/>
                  </a:lnTo>
                  <a:lnTo>
                    <a:pt x="235" y="79"/>
                  </a:lnTo>
                  <a:lnTo>
                    <a:pt x="231" y="81"/>
                  </a:lnTo>
                  <a:lnTo>
                    <a:pt x="226" y="83"/>
                  </a:lnTo>
                  <a:lnTo>
                    <a:pt x="222" y="85"/>
                  </a:lnTo>
                  <a:lnTo>
                    <a:pt x="217" y="86"/>
                  </a:lnTo>
                  <a:lnTo>
                    <a:pt x="212" y="88"/>
                  </a:lnTo>
                  <a:lnTo>
                    <a:pt x="207" y="90"/>
                  </a:lnTo>
                  <a:lnTo>
                    <a:pt x="203" y="92"/>
                  </a:lnTo>
                  <a:lnTo>
                    <a:pt x="194" y="94"/>
                  </a:lnTo>
                  <a:lnTo>
                    <a:pt x="186" y="95"/>
                  </a:lnTo>
                  <a:lnTo>
                    <a:pt x="177" y="95"/>
                  </a:lnTo>
                  <a:lnTo>
                    <a:pt x="169" y="94"/>
                  </a:lnTo>
                  <a:lnTo>
                    <a:pt x="160" y="93"/>
                  </a:lnTo>
                  <a:lnTo>
                    <a:pt x="152" y="93"/>
                  </a:lnTo>
                  <a:lnTo>
                    <a:pt x="144" y="93"/>
                  </a:lnTo>
                  <a:lnTo>
                    <a:pt x="137" y="95"/>
                  </a:lnTo>
                  <a:lnTo>
                    <a:pt x="130" y="95"/>
                  </a:lnTo>
                  <a:lnTo>
                    <a:pt x="124" y="96"/>
                  </a:lnTo>
                  <a:lnTo>
                    <a:pt x="117" y="96"/>
                  </a:lnTo>
                  <a:lnTo>
                    <a:pt x="110" y="96"/>
                  </a:lnTo>
                  <a:lnTo>
                    <a:pt x="104" y="96"/>
                  </a:lnTo>
                  <a:lnTo>
                    <a:pt x="97" y="97"/>
                  </a:lnTo>
                  <a:lnTo>
                    <a:pt x="91" y="98"/>
                  </a:lnTo>
                  <a:lnTo>
                    <a:pt x="85" y="99"/>
                  </a:lnTo>
                  <a:lnTo>
                    <a:pt x="75" y="102"/>
                  </a:lnTo>
                  <a:lnTo>
                    <a:pt x="66" y="106"/>
                  </a:lnTo>
                  <a:lnTo>
                    <a:pt x="63" y="107"/>
                  </a:lnTo>
                  <a:lnTo>
                    <a:pt x="0" y="107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370" name="Freeform 369"/>
            <p:cNvSpPr>
              <a:spLocks/>
            </p:cNvSpPr>
            <p:nvPr/>
          </p:nvSpPr>
          <p:spPr bwMode="auto">
            <a:xfrm>
              <a:off x="3647" y="3357"/>
              <a:ext cx="196" cy="45"/>
            </a:xfrm>
            <a:custGeom>
              <a:avLst/>
              <a:gdLst/>
              <a:ahLst/>
              <a:cxnLst>
                <a:cxn ang="0">
                  <a:pos x="3" y="42"/>
                </a:cxn>
                <a:cxn ang="0">
                  <a:pos x="13" y="37"/>
                </a:cxn>
                <a:cxn ang="0">
                  <a:pos x="23" y="33"/>
                </a:cxn>
                <a:cxn ang="0">
                  <a:pos x="37" y="32"/>
                </a:cxn>
                <a:cxn ang="0">
                  <a:pos x="49" y="29"/>
                </a:cxn>
                <a:cxn ang="0">
                  <a:pos x="60" y="26"/>
                </a:cxn>
                <a:cxn ang="0">
                  <a:pos x="69" y="24"/>
                </a:cxn>
                <a:cxn ang="0">
                  <a:pos x="78" y="21"/>
                </a:cxn>
                <a:cxn ang="0">
                  <a:pos x="85" y="18"/>
                </a:cxn>
                <a:cxn ang="0">
                  <a:pos x="92" y="17"/>
                </a:cxn>
                <a:cxn ang="0">
                  <a:pos x="98" y="16"/>
                </a:cxn>
                <a:cxn ang="0">
                  <a:pos x="101" y="20"/>
                </a:cxn>
                <a:cxn ang="0">
                  <a:pos x="96" y="24"/>
                </a:cxn>
                <a:cxn ang="0">
                  <a:pos x="93" y="29"/>
                </a:cxn>
                <a:cxn ang="0">
                  <a:pos x="95" y="32"/>
                </a:cxn>
                <a:cxn ang="0">
                  <a:pos x="104" y="32"/>
                </a:cxn>
                <a:cxn ang="0">
                  <a:pos x="112" y="26"/>
                </a:cxn>
                <a:cxn ang="0">
                  <a:pos x="118" y="12"/>
                </a:cxn>
                <a:cxn ang="0">
                  <a:pos x="122" y="3"/>
                </a:cxn>
                <a:cxn ang="0">
                  <a:pos x="131" y="0"/>
                </a:cxn>
                <a:cxn ang="0">
                  <a:pos x="134" y="10"/>
                </a:cxn>
                <a:cxn ang="0">
                  <a:pos x="140" y="26"/>
                </a:cxn>
                <a:cxn ang="0">
                  <a:pos x="153" y="33"/>
                </a:cxn>
                <a:cxn ang="0">
                  <a:pos x="166" y="31"/>
                </a:cxn>
                <a:cxn ang="0">
                  <a:pos x="179" y="28"/>
                </a:cxn>
                <a:cxn ang="0">
                  <a:pos x="189" y="31"/>
                </a:cxn>
                <a:cxn ang="0">
                  <a:pos x="195" y="38"/>
                </a:cxn>
                <a:cxn ang="0">
                  <a:pos x="193" y="42"/>
                </a:cxn>
                <a:cxn ang="0">
                  <a:pos x="113" y="44"/>
                </a:cxn>
                <a:cxn ang="0">
                  <a:pos x="111" y="39"/>
                </a:cxn>
                <a:cxn ang="0">
                  <a:pos x="105" y="40"/>
                </a:cxn>
                <a:cxn ang="0">
                  <a:pos x="101" y="44"/>
                </a:cxn>
              </a:cxnLst>
              <a:rect l="0" t="0" r="r" b="b"/>
              <a:pathLst>
                <a:path w="196" h="45">
                  <a:moveTo>
                    <a:pt x="0" y="44"/>
                  </a:moveTo>
                  <a:lnTo>
                    <a:pt x="3" y="42"/>
                  </a:lnTo>
                  <a:lnTo>
                    <a:pt x="8" y="40"/>
                  </a:lnTo>
                  <a:lnTo>
                    <a:pt x="13" y="37"/>
                  </a:lnTo>
                  <a:lnTo>
                    <a:pt x="17" y="34"/>
                  </a:lnTo>
                  <a:lnTo>
                    <a:pt x="23" y="33"/>
                  </a:lnTo>
                  <a:lnTo>
                    <a:pt x="30" y="33"/>
                  </a:lnTo>
                  <a:lnTo>
                    <a:pt x="37" y="32"/>
                  </a:lnTo>
                  <a:lnTo>
                    <a:pt x="43" y="30"/>
                  </a:lnTo>
                  <a:lnTo>
                    <a:pt x="49" y="29"/>
                  </a:lnTo>
                  <a:lnTo>
                    <a:pt x="54" y="27"/>
                  </a:lnTo>
                  <a:lnTo>
                    <a:pt x="60" y="26"/>
                  </a:lnTo>
                  <a:lnTo>
                    <a:pt x="66" y="25"/>
                  </a:lnTo>
                  <a:lnTo>
                    <a:pt x="69" y="24"/>
                  </a:lnTo>
                  <a:lnTo>
                    <a:pt x="74" y="22"/>
                  </a:lnTo>
                  <a:lnTo>
                    <a:pt x="78" y="21"/>
                  </a:lnTo>
                  <a:lnTo>
                    <a:pt x="81" y="20"/>
                  </a:lnTo>
                  <a:lnTo>
                    <a:pt x="85" y="18"/>
                  </a:lnTo>
                  <a:lnTo>
                    <a:pt x="88" y="18"/>
                  </a:lnTo>
                  <a:lnTo>
                    <a:pt x="92" y="17"/>
                  </a:lnTo>
                  <a:lnTo>
                    <a:pt x="95" y="15"/>
                  </a:lnTo>
                  <a:lnTo>
                    <a:pt x="98" y="16"/>
                  </a:lnTo>
                  <a:lnTo>
                    <a:pt x="100" y="18"/>
                  </a:lnTo>
                  <a:lnTo>
                    <a:pt x="101" y="20"/>
                  </a:lnTo>
                  <a:lnTo>
                    <a:pt x="100" y="23"/>
                  </a:lnTo>
                  <a:lnTo>
                    <a:pt x="96" y="24"/>
                  </a:lnTo>
                  <a:lnTo>
                    <a:pt x="95" y="26"/>
                  </a:lnTo>
                  <a:lnTo>
                    <a:pt x="93" y="29"/>
                  </a:lnTo>
                  <a:lnTo>
                    <a:pt x="92" y="30"/>
                  </a:lnTo>
                  <a:lnTo>
                    <a:pt x="95" y="32"/>
                  </a:lnTo>
                  <a:lnTo>
                    <a:pt x="99" y="33"/>
                  </a:lnTo>
                  <a:lnTo>
                    <a:pt x="104" y="32"/>
                  </a:lnTo>
                  <a:lnTo>
                    <a:pt x="108" y="33"/>
                  </a:lnTo>
                  <a:lnTo>
                    <a:pt x="112" y="26"/>
                  </a:lnTo>
                  <a:lnTo>
                    <a:pt x="115" y="18"/>
                  </a:lnTo>
                  <a:lnTo>
                    <a:pt x="118" y="12"/>
                  </a:lnTo>
                  <a:lnTo>
                    <a:pt x="119" y="4"/>
                  </a:lnTo>
                  <a:lnTo>
                    <a:pt x="122" y="3"/>
                  </a:lnTo>
                  <a:lnTo>
                    <a:pt x="127" y="1"/>
                  </a:lnTo>
                  <a:lnTo>
                    <a:pt x="131" y="0"/>
                  </a:lnTo>
                  <a:lnTo>
                    <a:pt x="134" y="1"/>
                  </a:lnTo>
                  <a:lnTo>
                    <a:pt x="134" y="10"/>
                  </a:lnTo>
                  <a:lnTo>
                    <a:pt x="136" y="18"/>
                  </a:lnTo>
                  <a:lnTo>
                    <a:pt x="140" y="26"/>
                  </a:lnTo>
                  <a:lnTo>
                    <a:pt x="146" y="32"/>
                  </a:lnTo>
                  <a:lnTo>
                    <a:pt x="153" y="33"/>
                  </a:lnTo>
                  <a:lnTo>
                    <a:pt x="160" y="33"/>
                  </a:lnTo>
                  <a:lnTo>
                    <a:pt x="166" y="31"/>
                  </a:lnTo>
                  <a:lnTo>
                    <a:pt x="173" y="29"/>
                  </a:lnTo>
                  <a:lnTo>
                    <a:pt x="179" y="28"/>
                  </a:lnTo>
                  <a:lnTo>
                    <a:pt x="184" y="29"/>
                  </a:lnTo>
                  <a:lnTo>
                    <a:pt x="189" y="31"/>
                  </a:lnTo>
                  <a:lnTo>
                    <a:pt x="195" y="35"/>
                  </a:lnTo>
                  <a:lnTo>
                    <a:pt x="195" y="38"/>
                  </a:lnTo>
                  <a:lnTo>
                    <a:pt x="193" y="40"/>
                  </a:lnTo>
                  <a:lnTo>
                    <a:pt x="193" y="42"/>
                  </a:lnTo>
                  <a:lnTo>
                    <a:pt x="193" y="44"/>
                  </a:lnTo>
                  <a:lnTo>
                    <a:pt x="113" y="44"/>
                  </a:lnTo>
                  <a:lnTo>
                    <a:pt x="112" y="42"/>
                  </a:lnTo>
                  <a:lnTo>
                    <a:pt x="111" y="39"/>
                  </a:lnTo>
                  <a:lnTo>
                    <a:pt x="108" y="36"/>
                  </a:lnTo>
                  <a:lnTo>
                    <a:pt x="105" y="40"/>
                  </a:lnTo>
                  <a:lnTo>
                    <a:pt x="101" y="43"/>
                  </a:lnTo>
                  <a:lnTo>
                    <a:pt x="101" y="44"/>
                  </a:lnTo>
                  <a:lnTo>
                    <a:pt x="0" y="44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371" name="Freeform 370"/>
            <p:cNvSpPr>
              <a:spLocks/>
            </p:cNvSpPr>
            <p:nvPr/>
          </p:nvSpPr>
          <p:spPr bwMode="auto">
            <a:xfrm>
              <a:off x="3850" y="3351"/>
              <a:ext cx="140" cy="51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2" y="48"/>
                </a:cxn>
                <a:cxn ang="0">
                  <a:pos x="6" y="46"/>
                </a:cxn>
                <a:cxn ang="0">
                  <a:pos x="11" y="41"/>
                </a:cxn>
                <a:cxn ang="0">
                  <a:pos x="14" y="38"/>
                </a:cxn>
                <a:cxn ang="0">
                  <a:pos x="18" y="33"/>
                </a:cxn>
                <a:cxn ang="0">
                  <a:pos x="23" y="29"/>
                </a:cxn>
                <a:cxn ang="0">
                  <a:pos x="27" y="27"/>
                </a:cxn>
                <a:cxn ang="0">
                  <a:pos x="34" y="23"/>
                </a:cxn>
                <a:cxn ang="0">
                  <a:pos x="36" y="21"/>
                </a:cxn>
                <a:cxn ang="0">
                  <a:pos x="39" y="19"/>
                </a:cxn>
                <a:cxn ang="0">
                  <a:pos x="43" y="18"/>
                </a:cxn>
                <a:cxn ang="0">
                  <a:pos x="47" y="16"/>
                </a:cxn>
                <a:cxn ang="0">
                  <a:pos x="50" y="15"/>
                </a:cxn>
                <a:cxn ang="0">
                  <a:pos x="53" y="13"/>
                </a:cxn>
                <a:cxn ang="0">
                  <a:pos x="56" y="10"/>
                </a:cxn>
                <a:cxn ang="0">
                  <a:pos x="58" y="6"/>
                </a:cxn>
                <a:cxn ang="0">
                  <a:pos x="58" y="4"/>
                </a:cxn>
                <a:cxn ang="0">
                  <a:pos x="60" y="2"/>
                </a:cxn>
                <a:cxn ang="0">
                  <a:pos x="62" y="1"/>
                </a:cxn>
                <a:cxn ang="0">
                  <a:pos x="66" y="0"/>
                </a:cxn>
                <a:cxn ang="0">
                  <a:pos x="69" y="3"/>
                </a:cxn>
                <a:cxn ang="0">
                  <a:pos x="69" y="6"/>
                </a:cxn>
                <a:cxn ang="0">
                  <a:pos x="68" y="12"/>
                </a:cxn>
                <a:cxn ang="0">
                  <a:pos x="66" y="15"/>
                </a:cxn>
                <a:cxn ang="0">
                  <a:pos x="68" y="18"/>
                </a:cxn>
                <a:cxn ang="0">
                  <a:pos x="67" y="22"/>
                </a:cxn>
                <a:cxn ang="0">
                  <a:pos x="67" y="25"/>
                </a:cxn>
                <a:cxn ang="0">
                  <a:pos x="70" y="25"/>
                </a:cxn>
                <a:cxn ang="0">
                  <a:pos x="74" y="24"/>
                </a:cxn>
                <a:cxn ang="0">
                  <a:pos x="78" y="23"/>
                </a:cxn>
                <a:cxn ang="0">
                  <a:pos x="81" y="23"/>
                </a:cxn>
                <a:cxn ang="0">
                  <a:pos x="85" y="23"/>
                </a:cxn>
                <a:cxn ang="0">
                  <a:pos x="89" y="23"/>
                </a:cxn>
                <a:cxn ang="0">
                  <a:pos x="93" y="23"/>
                </a:cxn>
                <a:cxn ang="0">
                  <a:pos x="97" y="24"/>
                </a:cxn>
                <a:cxn ang="0">
                  <a:pos x="101" y="26"/>
                </a:cxn>
                <a:cxn ang="0">
                  <a:pos x="101" y="28"/>
                </a:cxn>
                <a:cxn ang="0">
                  <a:pos x="101" y="29"/>
                </a:cxn>
                <a:cxn ang="0">
                  <a:pos x="99" y="32"/>
                </a:cxn>
                <a:cxn ang="0">
                  <a:pos x="97" y="33"/>
                </a:cxn>
                <a:cxn ang="0">
                  <a:pos x="95" y="35"/>
                </a:cxn>
                <a:cxn ang="0">
                  <a:pos x="93" y="36"/>
                </a:cxn>
                <a:cxn ang="0">
                  <a:pos x="93" y="38"/>
                </a:cxn>
                <a:cxn ang="0">
                  <a:pos x="95" y="40"/>
                </a:cxn>
                <a:cxn ang="0">
                  <a:pos x="99" y="38"/>
                </a:cxn>
                <a:cxn ang="0">
                  <a:pos x="104" y="38"/>
                </a:cxn>
                <a:cxn ang="0">
                  <a:pos x="110" y="38"/>
                </a:cxn>
                <a:cxn ang="0">
                  <a:pos x="116" y="38"/>
                </a:cxn>
                <a:cxn ang="0">
                  <a:pos x="122" y="38"/>
                </a:cxn>
                <a:cxn ang="0">
                  <a:pos x="127" y="38"/>
                </a:cxn>
                <a:cxn ang="0">
                  <a:pos x="133" y="37"/>
                </a:cxn>
                <a:cxn ang="0">
                  <a:pos x="139" y="36"/>
                </a:cxn>
                <a:cxn ang="0">
                  <a:pos x="139" y="38"/>
                </a:cxn>
                <a:cxn ang="0">
                  <a:pos x="139" y="40"/>
                </a:cxn>
                <a:cxn ang="0">
                  <a:pos x="138" y="42"/>
                </a:cxn>
                <a:cxn ang="0">
                  <a:pos x="136" y="43"/>
                </a:cxn>
                <a:cxn ang="0">
                  <a:pos x="134" y="45"/>
                </a:cxn>
                <a:cxn ang="0">
                  <a:pos x="133" y="46"/>
                </a:cxn>
                <a:cxn ang="0">
                  <a:pos x="132" y="47"/>
                </a:cxn>
                <a:cxn ang="0">
                  <a:pos x="133" y="50"/>
                </a:cxn>
                <a:cxn ang="0">
                  <a:pos x="0" y="50"/>
                </a:cxn>
              </a:cxnLst>
              <a:rect l="0" t="0" r="r" b="b"/>
              <a:pathLst>
                <a:path w="140" h="51">
                  <a:moveTo>
                    <a:pt x="0" y="50"/>
                  </a:moveTo>
                  <a:lnTo>
                    <a:pt x="2" y="48"/>
                  </a:lnTo>
                  <a:lnTo>
                    <a:pt x="6" y="46"/>
                  </a:lnTo>
                  <a:lnTo>
                    <a:pt x="11" y="41"/>
                  </a:lnTo>
                  <a:lnTo>
                    <a:pt x="14" y="38"/>
                  </a:lnTo>
                  <a:lnTo>
                    <a:pt x="18" y="33"/>
                  </a:lnTo>
                  <a:lnTo>
                    <a:pt x="23" y="29"/>
                  </a:lnTo>
                  <a:lnTo>
                    <a:pt x="27" y="27"/>
                  </a:lnTo>
                  <a:lnTo>
                    <a:pt x="34" y="23"/>
                  </a:lnTo>
                  <a:lnTo>
                    <a:pt x="36" y="21"/>
                  </a:lnTo>
                  <a:lnTo>
                    <a:pt x="39" y="19"/>
                  </a:lnTo>
                  <a:lnTo>
                    <a:pt x="43" y="18"/>
                  </a:lnTo>
                  <a:lnTo>
                    <a:pt x="47" y="16"/>
                  </a:lnTo>
                  <a:lnTo>
                    <a:pt x="50" y="15"/>
                  </a:lnTo>
                  <a:lnTo>
                    <a:pt x="53" y="13"/>
                  </a:lnTo>
                  <a:lnTo>
                    <a:pt x="56" y="10"/>
                  </a:lnTo>
                  <a:lnTo>
                    <a:pt x="58" y="6"/>
                  </a:lnTo>
                  <a:lnTo>
                    <a:pt x="58" y="4"/>
                  </a:lnTo>
                  <a:lnTo>
                    <a:pt x="60" y="2"/>
                  </a:lnTo>
                  <a:lnTo>
                    <a:pt x="62" y="1"/>
                  </a:lnTo>
                  <a:lnTo>
                    <a:pt x="66" y="0"/>
                  </a:lnTo>
                  <a:lnTo>
                    <a:pt x="69" y="3"/>
                  </a:lnTo>
                  <a:lnTo>
                    <a:pt x="69" y="6"/>
                  </a:lnTo>
                  <a:lnTo>
                    <a:pt x="68" y="12"/>
                  </a:lnTo>
                  <a:lnTo>
                    <a:pt x="66" y="15"/>
                  </a:lnTo>
                  <a:lnTo>
                    <a:pt x="68" y="18"/>
                  </a:lnTo>
                  <a:lnTo>
                    <a:pt x="67" y="22"/>
                  </a:lnTo>
                  <a:lnTo>
                    <a:pt x="67" y="25"/>
                  </a:lnTo>
                  <a:lnTo>
                    <a:pt x="70" y="25"/>
                  </a:lnTo>
                  <a:lnTo>
                    <a:pt x="74" y="24"/>
                  </a:lnTo>
                  <a:lnTo>
                    <a:pt x="78" y="23"/>
                  </a:lnTo>
                  <a:lnTo>
                    <a:pt x="81" y="23"/>
                  </a:lnTo>
                  <a:lnTo>
                    <a:pt x="85" y="23"/>
                  </a:lnTo>
                  <a:lnTo>
                    <a:pt x="89" y="23"/>
                  </a:lnTo>
                  <a:lnTo>
                    <a:pt x="93" y="23"/>
                  </a:lnTo>
                  <a:lnTo>
                    <a:pt x="97" y="24"/>
                  </a:lnTo>
                  <a:lnTo>
                    <a:pt x="101" y="26"/>
                  </a:lnTo>
                  <a:lnTo>
                    <a:pt x="101" y="28"/>
                  </a:lnTo>
                  <a:lnTo>
                    <a:pt x="101" y="29"/>
                  </a:lnTo>
                  <a:lnTo>
                    <a:pt x="99" y="32"/>
                  </a:lnTo>
                  <a:lnTo>
                    <a:pt x="97" y="33"/>
                  </a:lnTo>
                  <a:lnTo>
                    <a:pt x="95" y="35"/>
                  </a:lnTo>
                  <a:lnTo>
                    <a:pt x="93" y="36"/>
                  </a:lnTo>
                  <a:lnTo>
                    <a:pt x="93" y="38"/>
                  </a:lnTo>
                  <a:lnTo>
                    <a:pt x="95" y="40"/>
                  </a:lnTo>
                  <a:lnTo>
                    <a:pt x="99" y="38"/>
                  </a:lnTo>
                  <a:lnTo>
                    <a:pt x="104" y="38"/>
                  </a:lnTo>
                  <a:lnTo>
                    <a:pt x="110" y="38"/>
                  </a:lnTo>
                  <a:lnTo>
                    <a:pt x="116" y="38"/>
                  </a:lnTo>
                  <a:lnTo>
                    <a:pt x="122" y="38"/>
                  </a:lnTo>
                  <a:lnTo>
                    <a:pt x="127" y="38"/>
                  </a:lnTo>
                  <a:lnTo>
                    <a:pt x="133" y="37"/>
                  </a:lnTo>
                  <a:lnTo>
                    <a:pt x="139" y="36"/>
                  </a:lnTo>
                  <a:lnTo>
                    <a:pt x="139" y="38"/>
                  </a:lnTo>
                  <a:lnTo>
                    <a:pt x="139" y="40"/>
                  </a:lnTo>
                  <a:lnTo>
                    <a:pt x="138" y="42"/>
                  </a:lnTo>
                  <a:lnTo>
                    <a:pt x="136" y="43"/>
                  </a:lnTo>
                  <a:lnTo>
                    <a:pt x="134" y="45"/>
                  </a:lnTo>
                  <a:lnTo>
                    <a:pt x="133" y="46"/>
                  </a:lnTo>
                  <a:lnTo>
                    <a:pt x="132" y="47"/>
                  </a:lnTo>
                  <a:lnTo>
                    <a:pt x="133" y="50"/>
                  </a:lnTo>
                  <a:lnTo>
                    <a:pt x="0" y="50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372" name="Freeform 371"/>
            <p:cNvSpPr>
              <a:spLocks/>
            </p:cNvSpPr>
            <p:nvPr/>
          </p:nvSpPr>
          <p:spPr bwMode="auto">
            <a:xfrm>
              <a:off x="2516" y="3407"/>
              <a:ext cx="205" cy="19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7"/>
                </a:cxn>
                <a:cxn ang="0">
                  <a:pos x="12" y="16"/>
                </a:cxn>
                <a:cxn ang="0">
                  <a:pos x="17" y="15"/>
                </a:cxn>
                <a:cxn ang="0">
                  <a:pos x="22" y="14"/>
                </a:cxn>
                <a:cxn ang="0">
                  <a:pos x="28" y="13"/>
                </a:cxn>
                <a:cxn ang="0">
                  <a:pos x="34" y="12"/>
                </a:cxn>
                <a:cxn ang="0">
                  <a:pos x="40" y="11"/>
                </a:cxn>
                <a:cxn ang="0">
                  <a:pos x="46" y="11"/>
                </a:cxn>
                <a:cxn ang="0">
                  <a:pos x="51" y="10"/>
                </a:cxn>
                <a:cxn ang="0">
                  <a:pos x="56" y="10"/>
                </a:cxn>
                <a:cxn ang="0">
                  <a:pos x="62" y="8"/>
                </a:cxn>
                <a:cxn ang="0">
                  <a:pos x="68" y="8"/>
                </a:cxn>
                <a:cxn ang="0">
                  <a:pos x="74" y="8"/>
                </a:cxn>
                <a:cxn ang="0">
                  <a:pos x="80" y="7"/>
                </a:cxn>
                <a:cxn ang="0">
                  <a:pos x="90" y="7"/>
                </a:cxn>
                <a:cxn ang="0">
                  <a:pos x="99" y="7"/>
                </a:cxn>
                <a:cxn ang="0">
                  <a:pos x="108" y="5"/>
                </a:cxn>
                <a:cxn ang="0">
                  <a:pos x="117" y="4"/>
                </a:cxn>
                <a:cxn ang="0">
                  <a:pos x="124" y="2"/>
                </a:cxn>
                <a:cxn ang="0">
                  <a:pos x="133" y="1"/>
                </a:cxn>
                <a:cxn ang="0">
                  <a:pos x="142" y="0"/>
                </a:cxn>
                <a:cxn ang="0">
                  <a:pos x="204" y="0"/>
                </a:cxn>
                <a:cxn ang="0">
                  <a:pos x="197" y="2"/>
                </a:cxn>
                <a:cxn ang="0">
                  <a:pos x="187" y="5"/>
                </a:cxn>
                <a:cxn ang="0">
                  <a:pos x="178" y="8"/>
                </a:cxn>
                <a:cxn ang="0">
                  <a:pos x="168" y="11"/>
                </a:cxn>
                <a:cxn ang="0">
                  <a:pos x="157" y="11"/>
                </a:cxn>
                <a:cxn ang="0">
                  <a:pos x="147" y="12"/>
                </a:cxn>
                <a:cxn ang="0">
                  <a:pos x="137" y="14"/>
                </a:cxn>
                <a:cxn ang="0">
                  <a:pos x="127" y="16"/>
                </a:cxn>
                <a:cxn ang="0">
                  <a:pos x="118" y="17"/>
                </a:cxn>
                <a:cxn ang="0">
                  <a:pos x="108" y="17"/>
                </a:cxn>
                <a:cxn ang="0">
                  <a:pos x="104" y="18"/>
                </a:cxn>
                <a:cxn ang="0">
                  <a:pos x="0" y="18"/>
                </a:cxn>
              </a:cxnLst>
              <a:rect l="0" t="0" r="r" b="b"/>
              <a:pathLst>
                <a:path w="205" h="19">
                  <a:moveTo>
                    <a:pt x="0" y="18"/>
                  </a:moveTo>
                  <a:lnTo>
                    <a:pt x="6" y="17"/>
                  </a:lnTo>
                  <a:lnTo>
                    <a:pt x="12" y="16"/>
                  </a:lnTo>
                  <a:lnTo>
                    <a:pt x="17" y="15"/>
                  </a:lnTo>
                  <a:lnTo>
                    <a:pt x="22" y="14"/>
                  </a:lnTo>
                  <a:lnTo>
                    <a:pt x="28" y="13"/>
                  </a:lnTo>
                  <a:lnTo>
                    <a:pt x="34" y="12"/>
                  </a:lnTo>
                  <a:lnTo>
                    <a:pt x="40" y="11"/>
                  </a:lnTo>
                  <a:lnTo>
                    <a:pt x="46" y="11"/>
                  </a:lnTo>
                  <a:lnTo>
                    <a:pt x="51" y="10"/>
                  </a:lnTo>
                  <a:lnTo>
                    <a:pt x="56" y="10"/>
                  </a:lnTo>
                  <a:lnTo>
                    <a:pt x="62" y="8"/>
                  </a:lnTo>
                  <a:lnTo>
                    <a:pt x="68" y="8"/>
                  </a:lnTo>
                  <a:lnTo>
                    <a:pt x="74" y="8"/>
                  </a:lnTo>
                  <a:lnTo>
                    <a:pt x="80" y="7"/>
                  </a:lnTo>
                  <a:lnTo>
                    <a:pt x="90" y="7"/>
                  </a:lnTo>
                  <a:lnTo>
                    <a:pt x="99" y="7"/>
                  </a:lnTo>
                  <a:lnTo>
                    <a:pt x="108" y="5"/>
                  </a:lnTo>
                  <a:lnTo>
                    <a:pt x="117" y="4"/>
                  </a:lnTo>
                  <a:lnTo>
                    <a:pt x="124" y="2"/>
                  </a:lnTo>
                  <a:lnTo>
                    <a:pt x="133" y="1"/>
                  </a:lnTo>
                  <a:lnTo>
                    <a:pt x="142" y="0"/>
                  </a:lnTo>
                  <a:lnTo>
                    <a:pt x="204" y="0"/>
                  </a:lnTo>
                  <a:lnTo>
                    <a:pt x="197" y="2"/>
                  </a:lnTo>
                  <a:lnTo>
                    <a:pt x="187" y="5"/>
                  </a:lnTo>
                  <a:lnTo>
                    <a:pt x="178" y="8"/>
                  </a:lnTo>
                  <a:lnTo>
                    <a:pt x="168" y="11"/>
                  </a:lnTo>
                  <a:lnTo>
                    <a:pt x="157" y="11"/>
                  </a:lnTo>
                  <a:lnTo>
                    <a:pt x="147" y="12"/>
                  </a:lnTo>
                  <a:lnTo>
                    <a:pt x="137" y="14"/>
                  </a:lnTo>
                  <a:lnTo>
                    <a:pt x="127" y="16"/>
                  </a:lnTo>
                  <a:lnTo>
                    <a:pt x="118" y="17"/>
                  </a:lnTo>
                  <a:lnTo>
                    <a:pt x="108" y="17"/>
                  </a:lnTo>
                  <a:lnTo>
                    <a:pt x="104" y="18"/>
                  </a:lnTo>
                  <a:lnTo>
                    <a:pt x="0" y="18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373" name="Freeform 372"/>
            <p:cNvSpPr>
              <a:spLocks/>
            </p:cNvSpPr>
            <p:nvPr/>
          </p:nvSpPr>
          <p:spPr bwMode="auto">
            <a:xfrm>
              <a:off x="2946" y="3407"/>
              <a:ext cx="19" cy="19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1" y="16"/>
                </a:cxn>
                <a:cxn ang="0">
                  <a:pos x="2" y="1"/>
                </a:cxn>
                <a:cxn ang="0">
                  <a:pos x="1" y="0"/>
                </a:cxn>
                <a:cxn ang="0">
                  <a:pos x="18" y="0"/>
                </a:cxn>
                <a:cxn ang="0">
                  <a:pos x="18" y="4"/>
                </a:cxn>
                <a:cxn ang="0">
                  <a:pos x="17" y="10"/>
                </a:cxn>
                <a:cxn ang="0">
                  <a:pos x="16" y="15"/>
                </a:cxn>
                <a:cxn ang="0">
                  <a:pos x="16" y="18"/>
                </a:cxn>
                <a:cxn ang="0">
                  <a:pos x="0" y="18"/>
                </a:cxn>
              </a:cxnLst>
              <a:rect l="0" t="0" r="r" b="b"/>
              <a:pathLst>
                <a:path w="19" h="19">
                  <a:moveTo>
                    <a:pt x="0" y="18"/>
                  </a:moveTo>
                  <a:lnTo>
                    <a:pt x="1" y="16"/>
                  </a:lnTo>
                  <a:lnTo>
                    <a:pt x="2" y="1"/>
                  </a:lnTo>
                  <a:lnTo>
                    <a:pt x="1" y="0"/>
                  </a:lnTo>
                  <a:lnTo>
                    <a:pt x="18" y="0"/>
                  </a:lnTo>
                  <a:lnTo>
                    <a:pt x="18" y="4"/>
                  </a:lnTo>
                  <a:lnTo>
                    <a:pt x="17" y="10"/>
                  </a:lnTo>
                  <a:lnTo>
                    <a:pt x="16" y="15"/>
                  </a:lnTo>
                  <a:lnTo>
                    <a:pt x="16" y="18"/>
                  </a:lnTo>
                  <a:lnTo>
                    <a:pt x="0" y="18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374" name="Freeform 373"/>
            <p:cNvSpPr>
              <a:spLocks/>
            </p:cNvSpPr>
            <p:nvPr/>
          </p:nvSpPr>
          <p:spPr bwMode="auto">
            <a:xfrm>
              <a:off x="2995" y="3407"/>
              <a:ext cx="120" cy="19"/>
            </a:xfrm>
            <a:custGeom>
              <a:avLst/>
              <a:gdLst/>
              <a:ahLst/>
              <a:cxnLst>
                <a:cxn ang="0">
                  <a:pos x="38" y="18"/>
                </a:cxn>
                <a:cxn ang="0">
                  <a:pos x="39" y="17"/>
                </a:cxn>
                <a:cxn ang="0">
                  <a:pos x="43" y="17"/>
                </a:cxn>
                <a:cxn ang="0">
                  <a:pos x="47" y="17"/>
                </a:cxn>
                <a:cxn ang="0">
                  <a:pos x="50" y="17"/>
                </a:cxn>
                <a:cxn ang="0">
                  <a:pos x="52" y="17"/>
                </a:cxn>
                <a:cxn ang="0">
                  <a:pos x="43" y="14"/>
                </a:cxn>
                <a:cxn ang="0">
                  <a:pos x="34" y="11"/>
                </a:cxn>
                <a:cxn ang="0">
                  <a:pos x="25" y="8"/>
                </a:cxn>
                <a:cxn ang="0">
                  <a:pos x="15" y="5"/>
                </a:cxn>
                <a:cxn ang="0">
                  <a:pos x="6" y="2"/>
                </a:cxn>
                <a:cxn ang="0">
                  <a:pos x="0" y="0"/>
                </a:cxn>
                <a:cxn ang="0">
                  <a:pos x="117" y="0"/>
                </a:cxn>
                <a:cxn ang="0">
                  <a:pos x="119" y="2"/>
                </a:cxn>
                <a:cxn ang="0">
                  <a:pos x="119" y="4"/>
                </a:cxn>
                <a:cxn ang="0">
                  <a:pos x="117" y="8"/>
                </a:cxn>
                <a:cxn ang="0">
                  <a:pos x="113" y="11"/>
                </a:cxn>
                <a:cxn ang="0">
                  <a:pos x="109" y="14"/>
                </a:cxn>
                <a:cxn ang="0">
                  <a:pos x="106" y="17"/>
                </a:cxn>
                <a:cxn ang="0">
                  <a:pos x="105" y="18"/>
                </a:cxn>
                <a:cxn ang="0">
                  <a:pos x="38" y="18"/>
                </a:cxn>
              </a:cxnLst>
              <a:rect l="0" t="0" r="r" b="b"/>
              <a:pathLst>
                <a:path w="120" h="19">
                  <a:moveTo>
                    <a:pt x="38" y="18"/>
                  </a:moveTo>
                  <a:lnTo>
                    <a:pt x="39" y="17"/>
                  </a:lnTo>
                  <a:lnTo>
                    <a:pt x="43" y="17"/>
                  </a:lnTo>
                  <a:lnTo>
                    <a:pt x="47" y="17"/>
                  </a:lnTo>
                  <a:lnTo>
                    <a:pt x="50" y="17"/>
                  </a:lnTo>
                  <a:lnTo>
                    <a:pt x="52" y="17"/>
                  </a:lnTo>
                  <a:lnTo>
                    <a:pt x="43" y="14"/>
                  </a:lnTo>
                  <a:lnTo>
                    <a:pt x="34" y="11"/>
                  </a:lnTo>
                  <a:lnTo>
                    <a:pt x="25" y="8"/>
                  </a:lnTo>
                  <a:lnTo>
                    <a:pt x="15" y="5"/>
                  </a:lnTo>
                  <a:lnTo>
                    <a:pt x="6" y="2"/>
                  </a:lnTo>
                  <a:lnTo>
                    <a:pt x="0" y="0"/>
                  </a:lnTo>
                  <a:lnTo>
                    <a:pt x="117" y="0"/>
                  </a:lnTo>
                  <a:lnTo>
                    <a:pt x="119" y="2"/>
                  </a:lnTo>
                  <a:lnTo>
                    <a:pt x="119" y="4"/>
                  </a:lnTo>
                  <a:lnTo>
                    <a:pt x="117" y="8"/>
                  </a:lnTo>
                  <a:lnTo>
                    <a:pt x="113" y="11"/>
                  </a:lnTo>
                  <a:lnTo>
                    <a:pt x="109" y="14"/>
                  </a:lnTo>
                  <a:lnTo>
                    <a:pt x="106" y="17"/>
                  </a:lnTo>
                  <a:lnTo>
                    <a:pt x="105" y="18"/>
                  </a:lnTo>
                  <a:lnTo>
                    <a:pt x="38" y="18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375" name="Freeform 374"/>
            <p:cNvSpPr>
              <a:spLocks/>
            </p:cNvSpPr>
            <p:nvPr/>
          </p:nvSpPr>
          <p:spPr bwMode="auto">
            <a:xfrm>
              <a:off x="3633" y="3407"/>
              <a:ext cx="427" cy="19"/>
            </a:xfrm>
            <a:custGeom>
              <a:avLst/>
              <a:gdLst/>
              <a:ahLst/>
              <a:cxnLst>
                <a:cxn ang="0">
                  <a:pos x="22" y="17"/>
                </a:cxn>
                <a:cxn ang="0">
                  <a:pos x="16" y="17"/>
                </a:cxn>
                <a:cxn ang="0">
                  <a:pos x="10" y="17"/>
                </a:cxn>
                <a:cxn ang="0">
                  <a:pos x="4" y="17"/>
                </a:cxn>
                <a:cxn ang="0">
                  <a:pos x="0" y="14"/>
                </a:cxn>
                <a:cxn ang="0">
                  <a:pos x="4" y="7"/>
                </a:cxn>
                <a:cxn ang="0">
                  <a:pos x="12" y="1"/>
                </a:cxn>
                <a:cxn ang="0">
                  <a:pos x="116" y="0"/>
                </a:cxn>
                <a:cxn ang="0">
                  <a:pos x="110" y="6"/>
                </a:cxn>
                <a:cxn ang="0">
                  <a:pos x="113" y="7"/>
                </a:cxn>
                <a:cxn ang="0">
                  <a:pos x="118" y="7"/>
                </a:cxn>
                <a:cxn ang="0">
                  <a:pos x="123" y="5"/>
                </a:cxn>
                <a:cxn ang="0">
                  <a:pos x="128" y="5"/>
                </a:cxn>
                <a:cxn ang="0">
                  <a:pos x="128" y="0"/>
                </a:cxn>
                <a:cxn ang="0">
                  <a:pos x="211" y="2"/>
                </a:cxn>
                <a:cxn ang="0">
                  <a:pos x="351" y="0"/>
                </a:cxn>
                <a:cxn ang="0">
                  <a:pos x="357" y="2"/>
                </a:cxn>
                <a:cxn ang="0">
                  <a:pos x="364" y="2"/>
                </a:cxn>
                <a:cxn ang="0">
                  <a:pos x="370" y="3"/>
                </a:cxn>
                <a:cxn ang="0">
                  <a:pos x="374" y="7"/>
                </a:cxn>
                <a:cxn ang="0">
                  <a:pos x="387" y="8"/>
                </a:cxn>
                <a:cxn ang="0">
                  <a:pos x="398" y="7"/>
                </a:cxn>
                <a:cxn ang="0">
                  <a:pos x="411" y="5"/>
                </a:cxn>
                <a:cxn ang="0">
                  <a:pos x="425" y="5"/>
                </a:cxn>
                <a:cxn ang="0">
                  <a:pos x="424" y="12"/>
                </a:cxn>
                <a:cxn ang="0">
                  <a:pos x="419" y="18"/>
                </a:cxn>
                <a:cxn ang="0">
                  <a:pos x="267" y="16"/>
                </a:cxn>
                <a:cxn ang="0">
                  <a:pos x="261" y="16"/>
                </a:cxn>
                <a:cxn ang="0">
                  <a:pos x="254" y="17"/>
                </a:cxn>
                <a:cxn ang="0">
                  <a:pos x="239" y="18"/>
                </a:cxn>
                <a:cxn ang="0">
                  <a:pos x="239" y="11"/>
                </a:cxn>
                <a:cxn ang="0">
                  <a:pos x="239" y="5"/>
                </a:cxn>
                <a:cxn ang="0">
                  <a:pos x="232" y="5"/>
                </a:cxn>
                <a:cxn ang="0">
                  <a:pos x="225" y="6"/>
                </a:cxn>
                <a:cxn ang="0">
                  <a:pos x="218" y="5"/>
                </a:cxn>
                <a:cxn ang="0">
                  <a:pos x="212" y="2"/>
                </a:cxn>
                <a:cxn ang="0">
                  <a:pos x="208" y="8"/>
                </a:cxn>
                <a:cxn ang="0">
                  <a:pos x="204" y="13"/>
                </a:cxn>
                <a:cxn ang="0">
                  <a:pos x="200" y="17"/>
                </a:cxn>
                <a:cxn ang="0">
                  <a:pos x="191" y="18"/>
                </a:cxn>
                <a:cxn ang="0">
                  <a:pos x="187" y="16"/>
                </a:cxn>
                <a:cxn ang="0">
                  <a:pos x="180" y="14"/>
                </a:cxn>
                <a:cxn ang="0">
                  <a:pos x="173" y="15"/>
                </a:cxn>
                <a:cxn ang="0">
                  <a:pos x="165" y="17"/>
                </a:cxn>
                <a:cxn ang="0">
                  <a:pos x="158" y="18"/>
                </a:cxn>
                <a:cxn ang="0">
                  <a:pos x="153" y="17"/>
                </a:cxn>
                <a:cxn ang="0">
                  <a:pos x="150" y="18"/>
                </a:cxn>
              </a:cxnLst>
              <a:rect l="0" t="0" r="r" b="b"/>
              <a:pathLst>
                <a:path w="427" h="19">
                  <a:moveTo>
                    <a:pt x="22" y="18"/>
                  </a:moveTo>
                  <a:lnTo>
                    <a:pt x="22" y="17"/>
                  </a:lnTo>
                  <a:lnTo>
                    <a:pt x="20" y="17"/>
                  </a:lnTo>
                  <a:lnTo>
                    <a:pt x="16" y="17"/>
                  </a:lnTo>
                  <a:lnTo>
                    <a:pt x="13" y="17"/>
                  </a:lnTo>
                  <a:lnTo>
                    <a:pt x="10" y="17"/>
                  </a:lnTo>
                  <a:lnTo>
                    <a:pt x="7" y="17"/>
                  </a:lnTo>
                  <a:lnTo>
                    <a:pt x="4" y="17"/>
                  </a:lnTo>
                  <a:lnTo>
                    <a:pt x="1" y="17"/>
                  </a:lnTo>
                  <a:lnTo>
                    <a:pt x="0" y="14"/>
                  </a:lnTo>
                  <a:lnTo>
                    <a:pt x="1" y="11"/>
                  </a:lnTo>
                  <a:lnTo>
                    <a:pt x="4" y="7"/>
                  </a:lnTo>
                  <a:lnTo>
                    <a:pt x="7" y="3"/>
                  </a:lnTo>
                  <a:lnTo>
                    <a:pt x="12" y="1"/>
                  </a:lnTo>
                  <a:lnTo>
                    <a:pt x="14" y="0"/>
                  </a:lnTo>
                  <a:lnTo>
                    <a:pt x="116" y="0"/>
                  </a:lnTo>
                  <a:lnTo>
                    <a:pt x="113" y="3"/>
                  </a:lnTo>
                  <a:lnTo>
                    <a:pt x="110" y="6"/>
                  </a:lnTo>
                  <a:lnTo>
                    <a:pt x="112" y="7"/>
                  </a:lnTo>
                  <a:lnTo>
                    <a:pt x="113" y="7"/>
                  </a:lnTo>
                  <a:lnTo>
                    <a:pt x="116" y="7"/>
                  </a:lnTo>
                  <a:lnTo>
                    <a:pt x="118" y="7"/>
                  </a:lnTo>
                  <a:lnTo>
                    <a:pt x="121" y="6"/>
                  </a:lnTo>
                  <a:lnTo>
                    <a:pt x="123" y="5"/>
                  </a:lnTo>
                  <a:lnTo>
                    <a:pt x="126" y="5"/>
                  </a:lnTo>
                  <a:lnTo>
                    <a:pt x="128" y="5"/>
                  </a:lnTo>
                  <a:lnTo>
                    <a:pt x="128" y="2"/>
                  </a:lnTo>
                  <a:lnTo>
                    <a:pt x="128" y="0"/>
                  </a:lnTo>
                  <a:lnTo>
                    <a:pt x="210" y="0"/>
                  </a:lnTo>
                  <a:lnTo>
                    <a:pt x="211" y="2"/>
                  </a:lnTo>
                  <a:lnTo>
                    <a:pt x="214" y="0"/>
                  </a:lnTo>
                  <a:lnTo>
                    <a:pt x="351" y="0"/>
                  </a:lnTo>
                  <a:lnTo>
                    <a:pt x="354" y="1"/>
                  </a:lnTo>
                  <a:lnTo>
                    <a:pt x="357" y="2"/>
                  </a:lnTo>
                  <a:lnTo>
                    <a:pt x="361" y="2"/>
                  </a:lnTo>
                  <a:lnTo>
                    <a:pt x="364" y="2"/>
                  </a:lnTo>
                  <a:lnTo>
                    <a:pt x="367" y="2"/>
                  </a:lnTo>
                  <a:lnTo>
                    <a:pt x="370" y="3"/>
                  </a:lnTo>
                  <a:lnTo>
                    <a:pt x="372" y="5"/>
                  </a:lnTo>
                  <a:lnTo>
                    <a:pt x="374" y="7"/>
                  </a:lnTo>
                  <a:lnTo>
                    <a:pt x="381" y="8"/>
                  </a:lnTo>
                  <a:lnTo>
                    <a:pt x="387" y="8"/>
                  </a:lnTo>
                  <a:lnTo>
                    <a:pt x="392" y="7"/>
                  </a:lnTo>
                  <a:lnTo>
                    <a:pt x="398" y="7"/>
                  </a:lnTo>
                  <a:lnTo>
                    <a:pt x="405" y="5"/>
                  </a:lnTo>
                  <a:lnTo>
                    <a:pt x="411" y="5"/>
                  </a:lnTo>
                  <a:lnTo>
                    <a:pt x="418" y="5"/>
                  </a:lnTo>
                  <a:lnTo>
                    <a:pt x="425" y="5"/>
                  </a:lnTo>
                  <a:lnTo>
                    <a:pt x="426" y="8"/>
                  </a:lnTo>
                  <a:lnTo>
                    <a:pt x="424" y="12"/>
                  </a:lnTo>
                  <a:lnTo>
                    <a:pt x="420" y="16"/>
                  </a:lnTo>
                  <a:lnTo>
                    <a:pt x="419" y="18"/>
                  </a:lnTo>
                  <a:lnTo>
                    <a:pt x="266" y="18"/>
                  </a:lnTo>
                  <a:lnTo>
                    <a:pt x="267" y="16"/>
                  </a:lnTo>
                  <a:lnTo>
                    <a:pt x="264" y="16"/>
                  </a:lnTo>
                  <a:lnTo>
                    <a:pt x="261" y="16"/>
                  </a:lnTo>
                  <a:lnTo>
                    <a:pt x="257" y="17"/>
                  </a:lnTo>
                  <a:lnTo>
                    <a:pt x="254" y="17"/>
                  </a:lnTo>
                  <a:lnTo>
                    <a:pt x="252" y="18"/>
                  </a:lnTo>
                  <a:lnTo>
                    <a:pt x="239" y="18"/>
                  </a:lnTo>
                  <a:lnTo>
                    <a:pt x="239" y="15"/>
                  </a:lnTo>
                  <a:lnTo>
                    <a:pt x="239" y="11"/>
                  </a:lnTo>
                  <a:lnTo>
                    <a:pt x="239" y="8"/>
                  </a:lnTo>
                  <a:lnTo>
                    <a:pt x="239" y="5"/>
                  </a:lnTo>
                  <a:lnTo>
                    <a:pt x="235" y="5"/>
                  </a:lnTo>
                  <a:lnTo>
                    <a:pt x="232" y="5"/>
                  </a:lnTo>
                  <a:lnTo>
                    <a:pt x="229" y="6"/>
                  </a:lnTo>
                  <a:lnTo>
                    <a:pt x="225" y="6"/>
                  </a:lnTo>
                  <a:lnTo>
                    <a:pt x="222" y="6"/>
                  </a:lnTo>
                  <a:lnTo>
                    <a:pt x="218" y="5"/>
                  </a:lnTo>
                  <a:lnTo>
                    <a:pt x="215" y="4"/>
                  </a:lnTo>
                  <a:lnTo>
                    <a:pt x="212" y="2"/>
                  </a:lnTo>
                  <a:lnTo>
                    <a:pt x="210" y="5"/>
                  </a:lnTo>
                  <a:lnTo>
                    <a:pt x="208" y="8"/>
                  </a:lnTo>
                  <a:lnTo>
                    <a:pt x="206" y="11"/>
                  </a:lnTo>
                  <a:lnTo>
                    <a:pt x="204" y="13"/>
                  </a:lnTo>
                  <a:lnTo>
                    <a:pt x="202" y="15"/>
                  </a:lnTo>
                  <a:lnTo>
                    <a:pt x="200" y="17"/>
                  </a:lnTo>
                  <a:lnTo>
                    <a:pt x="200" y="18"/>
                  </a:lnTo>
                  <a:lnTo>
                    <a:pt x="191" y="18"/>
                  </a:lnTo>
                  <a:lnTo>
                    <a:pt x="190" y="17"/>
                  </a:lnTo>
                  <a:lnTo>
                    <a:pt x="187" y="16"/>
                  </a:lnTo>
                  <a:lnTo>
                    <a:pt x="183" y="15"/>
                  </a:lnTo>
                  <a:lnTo>
                    <a:pt x="180" y="14"/>
                  </a:lnTo>
                  <a:lnTo>
                    <a:pt x="176" y="14"/>
                  </a:lnTo>
                  <a:lnTo>
                    <a:pt x="173" y="15"/>
                  </a:lnTo>
                  <a:lnTo>
                    <a:pt x="169" y="16"/>
                  </a:lnTo>
                  <a:lnTo>
                    <a:pt x="165" y="17"/>
                  </a:lnTo>
                  <a:lnTo>
                    <a:pt x="163" y="18"/>
                  </a:lnTo>
                  <a:lnTo>
                    <a:pt x="158" y="18"/>
                  </a:lnTo>
                  <a:lnTo>
                    <a:pt x="155" y="17"/>
                  </a:lnTo>
                  <a:lnTo>
                    <a:pt x="153" y="17"/>
                  </a:lnTo>
                  <a:lnTo>
                    <a:pt x="151" y="17"/>
                  </a:lnTo>
                  <a:lnTo>
                    <a:pt x="150" y="18"/>
                  </a:lnTo>
                  <a:lnTo>
                    <a:pt x="22" y="18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376" name="Freeform 375"/>
            <p:cNvSpPr>
              <a:spLocks/>
            </p:cNvSpPr>
            <p:nvPr/>
          </p:nvSpPr>
          <p:spPr bwMode="auto">
            <a:xfrm>
              <a:off x="2410" y="3431"/>
              <a:ext cx="208" cy="50"/>
            </a:xfrm>
            <a:custGeom>
              <a:avLst/>
              <a:gdLst/>
              <a:ahLst/>
              <a:cxnLst>
                <a:cxn ang="0">
                  <a:pos x="0" y="49"/>
                </a:cxn>
                <a:cxn ang="0">
                  <a:pos x="4" y="46"/>
                </a:cxn>
                <a:cxn ang="0">
                  <a:pos x="13" y="39"/>
                </a:cxn>
                <a:cxn ang="0">
                  <a:pos x="15" y="38"/>
                </a:cxn>
                <a:cxn ang="0">
                  <a:pos x="17" y="37"/>
                </a:cxn>
                <a:cxn ang="0">
                  <a:pos x="18" y="37"/>
                </a:cxn>
                <a:cxn ang="0">
                  <a:pos x="20" y="35"/>
                </a:cxn>
                <a:cxn ang="0">
                  <a:pos x="21" y="33"/>
                </a:cxn>
                <a:cxn ang="0">
                  <a:pos x="24" y="32"/>
                </a:cxn>
                <a:cxn ang="0">
                  <a:pos x="25" y="31"/>
                </a:cxn>
                <a:cxn ang="0">
                  <a:pos x="28" y="30"/>
                </a:cxn>
                <a:cxn ang="0">
                  <a:pos x="30" y="29"/>
                </a:cxn>
                <a:cxn ang="0">
                  <a:pos x="32" y="29"/>
                </a:cxn>
                <a:cxn ang="0">
                  <a:pos x="34" y="27"/>
                </a:cxn>
                <a:cxn ang="0">
                  <a:pos x="36" y="27"/>
                </a:cxn>
                <a:cxn ang="0">
                  <a:pos x="39" y="26"/>
                </a:cxn>
                <a:cxn ang="0">
                  <a:pos x="41" y="25"/>
                </a:cxn>
                <a:cxn ang="0">
                  <a:pos x="43" y="24"/>
                </a:cxn>
                <a:cxn ang="0">
                  <a:pos x="45" y="23"/>
                </a:cxn>
                <a:cxn ang="0">
                  <a:pos x="51" y="19"/>
                </a:cxn>
                <a:cxn ang="0">
                  <a:pos x="55" y="16"/>
                </a:cxn>
                <a:cxn ang="0">
                  <a:pos x="61" y="13"/>
                </a:cxn>
                <a:cxn ang="0">
                  <a:pos x="67" y="11"/>
                </a:cxn>
                <a:cxn ang="0">
                  <a:pos x="74" y="9"/>
                </a:cxn>
                <a:cxn ang="0">
                  <a:pos x="79" y="6"/>
                </a:cxn>
                <a:cxn ang="0">
                  <a:pos x="86" y="4"/>
                </a:cxn>
                <a:cxn ang="0">
                  <a:pos x="91" y="3"/>
                </a:cxn>
                <a:cxn ang="0">
                  <a:pos x="97" y="1"/>
                </a:cxn>
                <a:cxn ang="0">
                  <a:pos x="103" y="0"/>
                </a:cxn>
                <a:cxn ang="0">
                  <a:pos x="207" y="0"/>
                </a:cxn>
                <a:cxn ang="0">
                  <a:pos x="202" y="0"/>
                </a:cxn>
                <a:cxn ang="0">
                  <a:pos x="191" y="2"/>
                </a:cxn>
                <a:cxn ang="0">
                  <a:pos x="183" y="4"/>
                </a:cxn>
                <a:cxn ang="0">
                  <a:pos x="173" y="6"/>
                </a:cxn>
                <a:cxn ang="0">
                  <a:pos x="167" y="6"/>
                </a:cxn>
                <a:cxn ang="0">
                  <a:pos x="160" y="7"/>
                </a:cxn>
                <a:cxn ang="0">
                  <a:pos x="154" y="9"/>
                </a:cxn>
                <a:cxn ang="0">
                  <a:pos x="148" y="10"/>
                </a:cxn>
                <a:cxn ang="0">
                  <a:pos x="141" y="12"/>
                </a:cxn>
                <a:cxn ang="0">
                  <a:pos x="134" y="12"/>
                </a:cxn>
                <a:cxn ang="0">
                  <a:pos x="127" y="12"/>
                </a:cxn>
                <a:cxn ang="0">
                  <a:pos x="121" y="11"/>
                </a:cxn>
                <a:cxn ang="0">
                  <a:pos x="115" y="12"/>
                </a:cxn>
                <a:cxn ang="0">
                  <a:pos x="109" y="15"/>
                </a:cxn>
                <a:cxn ang="0">
                  <a:pos x="103" y="16"/>
                </a:cxn>
                <a:cxn ang="0">
                  <a:pos x="98" y="17"/>
                </a:cxn>
                <a:cxn ang="0">
                  <a:pos x="93" y="18"/>
                </a:cxn>
                <a:cxn ang="0">
                  <a:pos x="87" y="19"/>
                </a:cxn>
                <a:cxn ang="0">
                  <a:pos x="83" y="20"/>
                </a:cxn>
                <a:cxn ang="0">
                  <a:pos x="78" y="23"/>
                </a:cxn>
                <a:cxn ang="0">
                  <a:pos x="73" y="22"/>
                </a:cxn>
                <a:cxn ang="0">
                  <a:pos x="68" y="23"/>
                </a:cxn>
                <a:cxn ang="0">
                  <a:pos x="63" y="24"/>
                </a:cxn>
                <a:cxn ang="0">
                  <a:pos x="59" y="27"/>
                </a:cxn>
                <a:cxn ang="0">
                  <a:pos x="54" y="29"/>
                </a:cxn>
                <a:cxn ang="0">
                  <a:pos x="50" y="31"/>
                </a:cxn>
                <a:cxn ang="0">
                  <a:pos x="45" y="33"/>
                </a:cxn>
                <a:cxn ang="0">
                  <a:pos x="41" y="33"/>
                </a:cxn>
                <a:cxn ang="0">
                  <a:pos x="35" y="37"/>
                </a:cxn>
                <a:cxn ang="0">
                  <a:pos x="28" y="42"/>
                </a:cxn>
                <a:cxn ang="0">
                  <a:pos x="20" y="46"/>
                </a:cxn>
                <a:cxn ang="0">
                  <a:pos x="17" y="49"/>
                </a:cxn>
                <a:cxn ang="0">
                  <a:pos x="0" y="49"/>
                </a:cxn>
              </a:cxnLst>
              <a:rect l="0" t="0" r="r" b="b"/>
              <a:pathLst>
                <a:path w="208" h="50">
                  <a:moveTo>
                    <a:pt x="0" y="49"/>
                  </a:moveTo>
                  <a:lnTo>
                    <a:pt x="4" y="46"/>
                  </a:lnTo>
                  <a:lnTo>
                    <a:pt x="13" y="39"/>
                  </a:lnTo>
                  <a:lnTo>
                    <a:pt x="15" y="38"/>
                  </a:lnTo>
                  <a:lnTo>
                    <a:pt x="17" y="37"/>
                  </a:lnTo>
                  <a:lnTo>
                    <a:pt x="18" y="37"/>
                  </a:lnTo>
                  <a:lnTo>
                    <a:pt x="20" y="35"/>
                  </a:lnTo>
                  <a:lnTo>
                    <a:pt x="21" y="33"/>
                  </a:lnTo>
                  <a:lnTo>
                    <a:pt x="24" y="32"/>
                  </a:lnTo>
                  <a:lnTo>
                    <a:pt x="25" y="31"/>
                  </a:lnTo>
                  <a:lnTo>
                    <a:pt x="28" y="30"/>
                  </a:lnTo>
                  <a:lnTo>
                    <a:pt x="30" y="29"/>
                  </a:lnTo>
                  <a:lnTo>
                    <a:pt x="32" y="29"/>
                  </a:lnTo>
                  <a:lnTo>
                    <a:pt x="34" y="27"/>
                  </a:lnTo>
                  <a:lnTo>
                    <a:pt x="36" y="27"/>
                  </a:lnTo>
                  <a:lnTo>
                    <a:pt x="39" y="26"/>
                  </a:lnTo>
                  <a:lnTo>
                    <a:pt x="41" y="25"/>
                  </a:lnTo>
                  <a:lnTo>
                    <a:pt x="43" y="24"/>
                  </a:lnTo>
                  <a:lnTo>
                    <a:pt x="45" y="23"/>
                  </a:lnTo>
                  <a:lnTo>
                    <a:pt x="51" y="19"/>
                  </a:lnTo>
                  <a:lnTo>
                    <a:pt x="55" y="16"/>
                  </a:lnTo>
                  <a:lnTo>
                    <a:pt x="61" y="13"/>
                  </a:lnTo>
                  <a:lnTo>
                    <a:pt x="67" y="11"/>
                  </a:lnTo>
                  <a:lnTo>
                    <a:pt x="74" y="9"/>
                  </a:lnTo>
                  <a:lnTo>
                    <a:pt x="79" y="6"/>
                  </a:lnTo>
                  <a:lnTo>
                    <a:pt x="86" y="4"/>
                  </a:lnTo>
                  <a:lnTo>
                    <a:pt x="91" y="3"/>
                  </a:lnTo>
                  <a:lnTo>
                    <a:pt x="97" y="1"/>
                  </a:lnTo>
                  <a:lnTo>
                    <a:pt x="103" y="0"/>
                  </a:lnTo>
                  <a:lnTo>
                    <a:pt x="207" y="0"/>
                  </a:lnTo>
                  <a:lnTo>
                    <a:pt x="202" y="0"/>
                  </a:lnTo>
                  <a:lnTo>
                    <a:pt x="191" y="2"/>
                  </a:lnTo>
                  <a:lnTo>
                    <a:pt x="183" y="4"/>
                  </a:lnTo>
                  <a:lnTo>
                    <a:pt x="173" y="6"/>
                  </a:lnTo>
                  <a:lnTo>
                    <a:pt x="167" y="6"/>
                  </a:lnTo>
                  <a:lnTo>
                    <a:pt x="160" y="7"/>
                  </a:lnTo>
                  <a:lnTo>
                    <a:pt x="154" y="9"/>
                  </a:lnTo>
                  <a:lnTo>
                    <a:pt x="148" y="10"/>
                  </a:lnTo>
                  <a:lnTo>
                    <a:pt x="141" y="12"/>
                  </a:lnTo>
                  <a:lnTo>
                    <a:pt x="134" y="12"/>
                  </a:lnTo>
                  <a:lnTo>
                    <a:pt x="127" y="12"/>
                  </a:lnTo>
                  <a:lnTo>
                    <a:pt x="121" y="11"/>
                  </a:lnTo>
                  <a:lnTo>
                    <a:pt x="115" y="12"/>
                  </a:lnTo>
                  <a:lnTo>
                    <a:pt x="109" y="15"/>
                  </a:lnTo>
                  <a:lnTo>
                    <a:pt x="103" y="16"/>
                  </a:lnTo>
                  <a:lnTo>
                    <a:pt x="98" y="17"/>
                  </a:lnTo>
                  <a:lnTo>
                    <a:pt x="93" y="18"/>
                  </a:lnTo>
                  <a:lnTo>
                    <a:pt x="87" y="19"/>
                  </a:lnTo>
                  <a:lnTo>
                    <a:pt x="83" y="20"/>
                  </a:lnTo>
                  <a:lnTo>
                    <a:pt x="78" y="23"/>
                  </a:lnTo>
                  <a:lnTo>
                    <a:pt x="73" y="22"/>
                  </a:lnTo>
                  <a:lnTo>
                    <a:pt x="68" y="23"/>
                  </a:lnTo>
                  <a:lnTo>
                    <a:pt x="63" y="24"/>
                  </a:lnTo>
                  <a:lnTo>
                    <a:pt x="59" y="27"/>
                  </a:lnTo>
                  <a:lnTo>
                    <a:pt x="54" y="29"/>
                  </a:lnTo>
                  <a:lnTo>
                    <a:pt x="50" y="31"/>
                  </a:lnTo>
                  <a:lnTo>
                    <a:pt x="45" y="33"/>
                  </a:lnTo>
                  <a:lnTo>
                    <a:pt x="41" y="33"/>
                  </a:lnTo>
                  <a:lnTo>
                    <a:pt x="35" y="37"/>
                  </a:lnTo>
                  <a:lnTo>
                    <a:pt x="28" y="42"/>
                  </a:lnTo>
                  <a:lnTo>
                    <a:pt x="20" y="46"/>
                  </a:lnTo>
                  <a:lnTo>
                    <a:pt x="17" y="49"/>
                  </a:lnTo>
                  <a:lnTo>
                    <a:pt x="0" y="49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377" name="Freeform 376"/>
            <p:cNvSpPr>
              <a:spLocks/>
            </p:cNvSpPr>
            <p:nvPr/>
          </p:nvSpPr>
          <p:spPr bwMode="auto">
            <a:xfrm>
              <a:off x="2937" y="3431"/>
              <a:ext cx="25" cy="50"/>
            </a:xfrm>
            <a:custGeom>
              <a:avLst/>
              <a:gdLst/>
              <a:ahLst/>
              <a:cxnLst>
                <a:cxn ang="0">
                  <a:pos x="0" y="49"/>
                </a:cxn>
                <a:cxn ang="0">
                  <a:pos x="0" y="48"/>
                </a:cxn>
                <a:cxn ang="0">
                  <a:pos x="2" y="45"/>
                </a:cxn>
                <a:cxn ang="0">
                  <a:pos x="3" y="42"/>
                </a:cxn>
                <a:cxn ang="0">
                  <a:pos x="4" y="37"/>
                </a:cxn>
                <a:cxn ang="0">
                  <a:pos x="4" y="33"/>
                </a:cxn>
                <a:cxn ang="0">
                  <a:pos x="6" y="16"/>
                </a:cxn>
                <a:cxn ang="0">
                  <a:pos x="7" y="0"/>
                </a:cxn>
                <a:cxn ang="0">
                  <a:pos x="24" y="0"/>
                </a:cxn>
                <a:cxn ang="0">
                  <a:pos x="22" y="9"/>
                </a:cxn>
                <a:cxn ang="0">
                  <a:pos x="19" y="20"/>
                </a:cxn>
                <a:cxn ang="0">
                  <a:pos x="17" y="32"/>
                </a:cxn>
                <a:cxn ang="0">
                  <a:pos x="18" y="43"/>
                </a:cxn>
                <a:cxn ang="0">
                  <a:pos x="18" y="42"/>
                </a:cxn>
                <a:cxn ang="0">
                  <a:pos x="19" y="42"/>
                </a:cxn>
                <a:cxn ang="0">
                  <a:pos x="20" y="42"/>
                </a:cxn>
                <a:cxn ang="0">
                  <a:pos x="22" y="42"/>
                </a:cxn>
                <a:cxn ang="0">
                  <a:pos x="20" y="45"/>
                </a:cxn>
                <a:cxn ang="0">
                  <a:pos x="18" y="49"/>
                </a:cxn>
                <a:cxn ang="0">
                  <a:pos x="0" y="49"/>
                </a:cxn>
              </a:cxnLst>
              <a:rect l="0" t="0" r="r" b="b"/>
              <a:pathLst>
                <a:path w="25" h="50">
                  <a:moveTo>
                    <a:pt x="0" y="49"/>
                  </a:moveTo>
                  <a:lnTo>
                    <a:pt x="0" y="48"/>
                  </a:lnTo>
                  <a:lnTo>
                    <a:pt x="2" y="45"/>
                  </a:lnTo>
                  <a:lnTo>
                    <a:pt x="3" y="42"/>
                  </a:lnTo>
                  <a:lnTo>
                    <a:pt x="4" y="37"/>
                  </a:lnTo>
                  <a:lnTo>
                    <a:pt x="4" y="33"/>
                  </a:lnTo>
                  <a:lnTo>
                    <a:pt x="6" y="16"/>
                  </a:lnTo>
                  <a:lnTo>
                    <a:pt x="7" y="0"/>
                  </a:lnTo>
                  <a:lnTo>
                    <a:pt x="24" y="0"/>
                  </a:lnTo>
                  <a:lnTo>
                    <a:pt x="22" y="9"/>
                  </a:lnTo>
                  <a:lnTo>
                    <a:pt x="19" y="20"/>
                  </a:lnTo>
                  <a:lnTo>
                    <a:pt x="17" y="32"/>
                  </a:lnTo>
                  <a:lnTo>
                    <a:pt x="18" y="43"/>
                  </a:lnTo>
                  <a:lnTo>
                    <a:pt x="18" y="42"/>
                  </a:lnTo>
                  <a:lnTo>
                    <a:pt x="19" y="42"/>
                  </a:lnTo>
                  <a:lnTo>
                    <a:pt x="20" y="42"/>
                  </a:lnTo>
                  <a:lnTo>
                    <a:pt x="22" y="42"/>
                  </a:lnTo>
                  <a:lnTo>
                    <a:pt x="20" y="45"/>
                  </a:lnTo>
                  <a:lnTo>
                    <a:pt x="18" y="49"/>
                  </a:lnTo>
                  <a:lnTo>
                    <a:pt x="0" y="49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378" name="Freeform 377"/>
            <p:cNvSpPr>
              <a:spLocks/>
            </p:cNvSpPr>
            <p:nvPr/>
          </p:nvSpPr>
          <p:spPr bwMode="auto">
            <a:xfrm>
              <a:off x="3299" y="3458"/>
              <a:ext cx="221" cy="23"/>
            </a:xfrm>
            <a:custGeom>
              <a:avLst/>
              <a:gdLst/>
              <a:ahLst/>
              <a:cxnLst>
                <a:cxn ang="0">
                  <a:pos x="0" y="22"/>
                </a:cxn>
                <a:cxn ang="0">
                  <a:pos x="6" y="20"/>
                </a:cxn>
                <a:cxn ang="0">
                  <a:pos x="16" y="18"/>
                </a:cxn>
                <a:cxn ang="0">
                  <a:pos x="25" y="17"/>
                </a:cxn>
                <a:cxn ang="0">
                  <a:pos x="36" y="15"/>
                </a:cxn>
                <a:cxn ang="0">
                  <a:pos x="46" y="13"/>
                </a:cxn>
                <a:cxn ang="0">
                  <a:pos x="56" y="12"/>
                </a:cxn>
                <a:cxn ang="0">
                  <a:pos x="66" y="10"/>
                </a:cxn>
                <a:cxn ang="0">
                  <a:pos x="71" y="10"/>
                </a:cxn>
                <a:cxn ang="0">
                  <a:pos x="77" y="9"/>
                </a:cxn>
                <a:cxn ang="0">
                  <a:pos x="82" y="8"/>
                </a:cxn>
                <a:cxn ang="0">
                  <a:pos x="87" y="6"/>
                </a:cxn>
                <a:cxn ang="0">
                  <a:pos x="92" y="5"/>
                </a:cxn>
                <a:cxn ang="0">
                  <a:pos x="98" y="4"/>
                </a:cxn>
                <a:cxn ang="0">
                  <a:pos x="104" y="4"/>
                </a:cxn>
                <a:cxn ang="0">
                  <a:pos x="111" y="5"/>
                </a:cxn>
                <a:cxn ang="0">
                  <a:pos x="116" y="6"/>
                </a:cxn>
                <a:cxn ang="0">
                  <a:pos x="121" y="5"/>
                </a:cxn>
                <a:cxn ang="0">
                  <a:pos x="126" y="3"/>
                </a:cxn>
                <a:cxn ang="0">
                  <a:pos x="130" y="2"/>
                </a:cxn>
                <a:cxn ang="0">
                  <a:pos x="135" y="0"/>
                </a:cxn>
                <a:cxn ang="0">
                  <a:pos x="140" y="0"/>
                </a:cxn>
                <a:cxn ang="0">
                  <a:pos x="144" y="2"/>
                </a:cxn>
                <a:cxn ang="0">
                  <a:pos x="149" y="6"/>
                </a:cxn>
                <a:cxn ang="0">
                  <a:pos x="153" y="6"/>
                </a:cxn>
                <a:cxn ang="0">
                  <a:pos x="156" y="4"/>
                </a:cxn>
                <a:cxn ang="0">
                  <a:pos x="159" y="2"/>
                </a:cxn>
                <a:cxn ang="0">
                  <a:pos x="164" y="3"/>
                </a:cxn>
                <a:cxn ang="0">
                  <a:pos x="165" y="6"/>
                </a:cxn>
                <a:cxn ang="0">
                  <a:pos x="167" y="8"/>
                </a:cxn>
                <a:cxn ang="0">
                  <a:pos x="171" y="8"/>
                </a:cxn>
                <a:cxn ang="0">
                  <a:pos x="176" y="8"/>
                </a:cxn>
                <a:cxn ang="0">
                  <a:pos x="178" y="7"/>
                </a:cxn>
                <a:cxn ang="0">
                  <a:pos x="180" y="6"/>
                </a:cxn>
                <a:cxn ang="0">
                  <a:pos x="182" y="5"/>
                </a:cxn>
                <a:cxn ang="0">
                  <a:pos x="183" y="4"/>
                </a:cxn>
                <a:cxn ang="0">
                  <a:pos x="186" y="2"/>
                </a:cxn>
                <a:cxn ang="0">
                  <a:pos x="187" y="2"/>
                </a:cxn>
                <a:cxn ang="0">
                  <a:pos x="190" y="2"/>
                </a:cxn>
                <a:cxn ang="0">
                  <a:pos x="193" y="3"/>
                </a:cxn>
                <a:cxn ang="0">
                  <a:pos x="200" y="8"/>
                </a:cxn>
                <a:cxn ang="0">
                  <a:pos x="205" y="12"/>
                </a:cxn>
                <a:cxn ang="0">
                  <a:pos x="212" y="17"/>
                </a:cxn>
                <a:cxn ang="0">
                  <a:pos x="219" y="21"/>
                </a:cxn>
                <a:cxn ang="0">
                  <a:pos x="220" y="22"/>
                </a:cxn>
                <a:cxn ang="0">
                  <a:pos x="0" y="22"/>
                </a:cxn>
              </a:cxnLst>
              <a:rect l="0" t="0" r="r" b="b"/>
              <a:pathLst>
                <a:path w="221" h="23">
                  <a:moveTo>
                    <a:pt x="0" y="22"/>
                  </a:moveTo>
                  <a:lnTo>
                    <a:pt x="6" y="20"/>
                  </a:lnTo>
                  <a:lnTo>
                    <a:pt x="16" y="18"/>
                  </a:lnTo>
                  <a:lnTo>
                    <a:pt x="25" y="17"/>
                  </a:lnTo>
                  <a:lnTo>
                    <a:pt x="36" y="15"/>
                  </a:lnTo>
                  <a:lnTo>
                    <a:pt x="46" y="13"/>
                  </a:lnTo>
                  <a:lnTo>
                    <a:pt x="56" y="12"/>
                  </a:lnTo>
                  <a:lnTo>
                    <a:pt x="66" y="10"/>
                  </a:lnTo>
                  <a:lnTo>
                    <a:pt x="71" y="10"/>
                  </a:lnTo>
                  <a:lnTo>
                    <a:pt x="77" y="9"/>
                  </a:lnTo>
                  <a:lnTo>
                    <a:pt x="82" y="8"/>
                  </a:lnTo>
                  <a:lnTo>
                    <a:pt x="87" y="6"/>
                  </a:lnTo>
                  <a:lnTo>
                    <a:pt x="92" y="5"/>
                  </a:lnTo>
                  <a:lnTo>
                    <a:pt x="98" y="4"/>
                  </a:lnTo>
                  <a:lnTo>
                    <a:pt x="104" y="4"/>
                  </a:lnTo>
                  <a:lnTo>
                    <a:pt x="111" y="5"/>
                  </a:lnTo>
                  <a:lnTo>
                    <a:pt x="116" y="6"/>
                  </a:lnTo>
                  <a:lnTo>
                    <a:pt x="121" y="5"/>
                  </a:lnTo>
                  <a:lnTo>
                    <a:pt x="126" y="3"/>
                  </a:lnTo>
                  <a:lnTo>
                    <a:pt x="130" y="2"/>
                  </a:lnTo>
                  <a:lnTo>
                    <a:pt x="135" y="0"/>
                  </a:lnTo>
                  <a:lnTo>
                    <a:pt x="140" y="0"/>
                  </a:lnTo>
                  <a:lnTo>
                    <a:pt x="144" y="2"/>
                  </a:lnTo>
                  <a:lnTo>
                    <a:pt x="149" y="6"/>
                  </a:lnTo>
                  <a:lnTo>
                    <a:pt x="153" y="6"/>
                  </a:lnTo>
                  <a:lnTo>
                    <a:pt x="156" y="4"/>
                  </a:lnTo>
                  <a:lnTo>
                    <a:pt x="159" y="2"/>
                  </a:lnTo>
                  <a:lnTo>
                    <a:pt x="164" y="3"/>
                  </a:lnTo>
                  <a:lnTo>
                    <a:pt x="165" y="6"/>
                  </a:lnTo>
                  <a:lnTo>
                    <a:pt x="167" y="8"/>
                  </a:lnTo>
                  <a:lnTo>
                    <a:pt x="171" y="8"/>
                  </a:lnTo>
                  <a:lnTo>
                    <a:pt x="176" y="8"/>
                  </a:lnTo>
                  <a:lnTo>
                    <a:pt x="178" y="7"/>
                  </a:lnTo>
                  <a:lnTo>
                    <a:pt x="180" y="6"/>
                  </a:lnTo>
                  <a:lnTo>
                    <a:pt x="182" y="5"/>
                  </a:lnTo>
                  <a:lnTo>
                    <a:pt x="183" y="4"/>
                  </a:lnTo>
                  <a:lnTo>
                    <a:pt x="186" y="2"/>
                  </a:lnTo>
                  <a:lnTo>
                    <a:pt x="187" y="2"/>
                  </a:lnTo>
                  <a:lnTo>
                    <a:pt x="190" y="2"/>
                  </a:lnTo>
                  <a:lnTo>
                    <a:pt x="193" y="3"/>
                  </a:lnTo>
                  <a:lnTo>
                    <a:pt x="200" y="8"/>
                  </a:lnTo>
                  <a:lnTo>
                    <a:pt x="205" y="12"/>
                  </a:lnTo>
                  <a:lnTo>
                    <a:pt x="212" y="17"/>
                  </a:lnTo>
                  <a:lnTo>
                    <a:pt x="219" y="21"/>
                  </a:lnTo>
                  <a:lnTo>
                    <a:pt x="220" y="22"/>
                  </a:lnTo>
                  <a:lnTo>
                    <a:pt x="0" y="22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379" name="Freeform 378"/>
            <p:cNvSpPr>
              <a:spLocks/>
            </p:cNvSpPr>
            <p:nvPr/>
          </p:nvSpPr>
          <p:spPr bwMode="auto">
            <a:xfrm>
              <a:off x="3652" y="3431"/>
              <a:ext cx="297" cy="50"/>
            </a:xfrm>
            <a:custGeom>
              <a:avLst/>
              <a:gdLst/>
              <a:ahLst/>
              <a:cxnLst>
                <a:cxn ang="0">
                  <a:pos x="102" y="44"/>
                </a:cxn>
                <a:cxn ang="0">
                  <a:pos x="114" y="36"/>
                </a:cxn>
                <a:cxn ang="0">
                  <a:pos x="106" y="34"/>
                </a:cxn>
                <a:cxn ang="0">
                  <a:pos x="96" y="36"/>
                </a:cxn>
                <a:cxn ang="0">
                  <a:pos x="84" y="38"/>
                </a:cxn>
                <a:cxn ang="0">
                  <a:pos x="69" y="43"/>
                </a:cxn>
                <a:cxn ang="0">
                  <a:pos x="54" y="48"/>
                </a:cxn>
                <a:cxn ang="0">
                  <a:pos x="47" y="42"/>
                </a:cxn>
                <a:cxn ang="0">
                  <a:pos x="58" y="31"/>
                </a:cxn>
                <a:cxn ang="0">
                  <a:pos x="72" y="21"/>
                </a:cxn>
                <a:cxn ang="0">
                  <a:pos x="85" y="15"/>
                </a:cxn>
                <a:cxn ang="0">
                  <a:pos x="91" y="12"/>
                </a:cxn>
                <a:cxn ang="0">
                  <a:pos x="72" y="14"/>
                </a:cxn>
                <a:cxn ang="0">
                  <a:pos x="43" y="23"/>
                </a:cxn>
                <a:cxn ang="0">
                  <a:pos x="15" y="29"/>
                </a:cxn>
                <a:cxn ang="0">
                  <a:pos x="11" y="29"/>
                </a:cxn>
                <a:cxn ang="0">
                  <a:pos x="18" y="16"/>
                </a:cxn>
                <a:cxn ang="0">
                  <a:pos x="22" y="7"/>
                </a:cxn>
                <a:cxn ang="0">
                  <a:pos x="13" y="10"/>
                </a:cxn>
                <a:cxn ang="0">
                  <a:pos x="4" y="10"/>
                </a:cxn>
                <a:cxn ang="0">
                  <a:pos x="0" y="4"/>
                </a:cxn>
                <a:cxn ang="0">
                  <a:pos x="3" y="2"/>
                </a:cxn>
                <a:cxn ang="0">
                  <a:pos x="130" y="0"/>
                </a:cxn>
                <a:cxn ang="0">
                  <a:pos x="134" y="4"/>
                </a:cxn>
                <a:cxn ang="0">
                  <a:pos x="152" y="4"/>
                </a:cxn>
                <a:cxn ang="0">
                  <a:pos x="168" y="3"/>
                </a:cxn>
                <a:cxn ang="0">
                  <a:pos x="180" y="0"/>
                </a:cxn>
                <a:cxn ang="0">
                  <a:pos x="175" y="6"/>
                </a:cxn>
                <a:cxn ang="0">
                  <a:pos x="173" y="14"/>
                </a:cxn>
                <a:cxn ang="0">
                  <a:pos x="174" y="16"/>
                </a:cxn>
                <a:cxn ang="0">
                  <a:pos x="188" y="14"/>
                </a:cxn>
                <a:cxn ang="0">
                  <a:pos x="207" y="10"/>
                </a:cxn>
                <a:cxn ang="0">
                  <a:pos x="225" y="9"/>
                </a:cxn>
                <a:cxn ang="0">
                  <a:pos x="222" y="18"/>
                </a:cxn>
                <a:cxn ang="0">
                  <a:pos x="231" y="24"/>
                </a:cxn>
                <a:cxn ang="0">
                  <a:pos x="238" y="33"/>
                </a:cxn>
                <a:cxn ang="0">
                  <a:pos x="251" y="33"/>
                </a:cxn>
                <a:cxn ang="0">
                  <a:pos x="264" y="32"/>
                </a:cxn>
                <a:cxn ang="0">
                  <a:pos x="265" y="41"/>
                </a:cxn>
                <a:cxn ang="0">
                  <a:pos x="267" y="47"/>
                </a:cxn>
                <a:cxn ang="0">
                  <a:pos x="279" y="46"/>
                </a:cxn>
                <a:cxn ang="0">
                  <a:pos x="292" y="46"/>
                </a:cxn>
                <a:cxn ang="0">
                  <a:pos x="261" y="49"/>
                </a:cxn>
                <a:cxn ang="0">
                  <a:pos x="95" y="49"/>
                </a:cxn>
              </a:cxnLst>
              <a:rect l="0" t="0" r="r" b="b"/>
              <a:pathLst>
                <a:path w="297" h="50">
                  <a:moveTo>
                    <a:pt x="95" y="49"/>
                  </a:moveTo>
                  <a:lnTo>
                    <a:pt x="98" y="46"/>
                  </a:lnTo>
                  <a:lnTo>
                    <a:pt x="102" y="44"/>
                  </a:lnTo>
                  <a:lnTo>
                    <a:pt x="106" y="41"/>
                  </a:lnTo>
                  <a:lnTo>
                    <a:pt x="111" y="38"/>
                  </a:lnTo>
                  <a:lnTo>
                    <a:pt x="114" y="36"/>
                  </a:lnTo>
                  <a:lnTo>
                    <a:pt x="111" y="34"/>
                  </a:lnTo>
                  <a:lnTo>
                    <a:pt x="109" y="34"/>
                  </a:lnTo>
                  <a:lnTo>
                    <a:pt x="106" y="34"/>
                  </a:lnTo>
                  <a:lnTo>
                    <a:pt x="102" y="34"/>
                  </a:lnTo>
                  <a:lnTo>
                    <a:pt x="99" y="35"/>
                  </a:lnTo>
                  <a:lnTo>
                    <a:pt x="96" y="36"/>
                  </a:lnTo>
                  <a:lnTo>
                    <a:pt x="93" y="37"/>
                  </a:lnTo>
                  <a:lnTo>
                    <a:pt x="91" y="37"/>
                  </a:lnTo>
                  <a:lnTo>
                    <a:pt x="84" y="38"/>
                  </a:lnTo>
                  <a:lnTo>
                    <a:pt x="79" y="39"/>
                  </a:lnTo>
                  <a:lnTo>
                    <a:pt x="74" y="41"/>
                  </a:lnTo>
                  <a:lnTo>
                    <a:pt x="69" y="43"/>
                  </a:lnTo>
                  <a:lnTo>
                    <a:pt x="64" y="45"/>
                  </a:lnTo>
                  <a:lnTo>
                    <a:pt x="59" y="46"/>
                  </a:lnTo>
                  <a:lnTo>
                    <a:pt x="54" y="48"/>
                  </a:lnTo>
                  <a:lnTo>
                    <a:pt x="48" y="48"/>
                  </a:lnTo>
                  <a:lnTo>
                    <a:pt x="45" y="45"/>
                  </a:lnTo>
                  <a:lnTo>
                    <a:pt x="47" y="42"/>
                  </a:lnTo>
                  <a:lnTo>
                    <a:pt x="50" y="38"/>
                  </a:lnTo>
                  <a:lnTo>
                    <a:pt x="54" y="34"/>
                  </a:lnTo>
                  <a:lnTo>
                    <a:pt x="58" y="31"/>
                  </a:lnTo>
                  <a:lnTo>
                    <a:pt x="63" y="28"/>
                  </a:lnTo>
                  <a:lnTo>
                    <a:pt x="67" y="25"/>
                  </a:lnTo>
                  <a:lnTo>
                    <a:pt x="72" y="21"/>
                  </a:lnTo>
                  <a:lnTo>
                    <a:pt x="75" y="19"/>
                  </a:lnTo>
                  <a:lnTo>
                    <a:pt x="80" y="17"/>
                  </a:lnTo>
                  <a:lnTo>
                    <a:pt x="85" y="15"/>
                  </a:lnTo>
                  <a:lnTo>
                    <a:pt x="91" y="13"/>
                  </a:lnTo>
                  <a:lnTo>
                    <a:pt x="91" y="12"/>
                  </a:lnTo>
                  <a:lnTo>
                    <a:pt x="91" y="12"/>
                  </a:lnTo>
                  <a:lnTo>
                    <a:pt x="91" y="11"/>
                  </a:lnTo>
                  <a:lnTo>
                    <a:pt x="80" y="12"/>
                  </a:lnTo>
                  <a:lnTo>
                    <a:pt x="72" y="14"/>
                  </a:lnTo>
                  <a:lnTo>
                    <a:pt x="62" y="17"/>
                  </a:lnTo>
                  <a:lnTo>
                    <a:pt x="52" y="20"/>
                  </a:lnTo>
                  <a:lnTo>
                    <a:pt x="43" y="23"/>
                  </a:lnTo>
                  <a:lnTo>
                    <a:pt x="34" y="26"/>
                  </a:lnTo>
                  <a:lnTo>
                    <a:pt x="25" y="28"/>
                  </a:lnTo>
                  <a:lnTo>
                    <a:pt x="15" y="29"/>
                  </a:lnTo>
                  <a:lnTo>
                    <a:pt x="13" y="29"/>
                  </a:lnTo>
                  <a:lnTo>
                    <a:pt x="12" y="29"/>
                  </a:lnTo>
                  <a:lnTo>
                    <a:pt x="11" y="29"/>
                  </a:lnTo>
                  <a:lnTo>
                    <a:pt x="10" y="28"/>
                  </a:lnTo>
                  <a:lnTo>
                    <a:pt x="13" y="21"/>
                  </a:lnTo>
                  <a:lnTo>
                    <a:pt x="18" y="16"/>
                  </a:lnTo>
                  <a:lnTo>
                    <a:pt x="22" y="11"/>
                  </a:lnTo>
                  <a:lnTo>
                    <a:pt x="25" y="6"/>
                  </a:lnTo>
                  <a:lnTo>
                    <a:pt x="22" y="7"/>
                  </a:lnTo>
                  <a:lnTo>
                    <a:pt x="19" y="8"/>
                  </a:lnTo>
                  <a:lnTo>
                    <a:pt x="16" y="9"/>
                  </a:lnTo>
                  <a:lnTo>
                    <a:pt x="13" y="10"/>
                  </a:lnTo>
                  <a:lnTo>
                    <a:pt x="10" y="11"/>
                  </a:lnTo>
                  <a:lnTo>
                    <a:pt x="6" y="11"/>
                  </a:lnTo>
                  <a:lnTo>
                    <a:pt x="4" y="10"/>
                  </a:lnTo>
                  <a:lnTo>
                    <a:pt x="1" y="8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3"/>
                  </a:lnTo>
                  <a:lnTo>
                    <a:pt x="2" y="3"/>
                  </a:lnTo>
                  <a:lnTo>
                    <a:pt x="3" y="2"/>
                  </a:lnTo>
                  <a:lnTo>
                    <a:pt x="3" y="1"/>
                  </a:lnTo>
                  <a:lnTo>
                    <a:pt x="3" y="0"/>
                  </a:lnTo>
                  <a:lnTo>
                    <a:pt x="130" y="0"/>
                  </a:lnTo>
                  <a:lnTo>
                    <a:pt x="130" y="1"/>
                  </a:lnTo>
                  <a:lnTo>
                    <a:pt x="129" y="4"/>
                  </a:lnTo>
                  <a:lnTo>
                    <a:pt x="134" y="4"/>
                  </a:lnTo>
                  <a:lnTo>
                    <a:pt x="140" y="4"/>
                  </a:lnTo>
                  <a:lnTo>
                    <a:pt x="146" y="4"/>
                  </a:lnTo>
                  <a:lnTo>
                    <a:pt x="152" y="4"/>
                  </a:lnTo>
                  <a:lnTo>
                    <a:pt x="157" y="4"/>
                  </a:lnTo>
                  <a:lnTo>
                    <a:pt x="163" y="4"/>
                  </a:lnTo>
                  <a:lnTo>
                    <a:pt x="168" y="3"/>
                  </a:lnTo>
                  <a:lnTo>
                    <a:pt x="173" y="3"/>
                  </a:lnTo>
                  <a:lnTo>
                    <a:pt x="172" y="0"/>
                  </a:lnTo>
                  <a:lnTo>
                    <a:pt x="180" y="0"/>
                  </a:lnTo>
                  <a:lnTo>
                    <a:pt x="178" y="2"/>
                  </a:lnTo>
                  <a:lnTo>
                    <a:pt x="174" y="4"/>
                  </a:lnTo>
                  <a:lnTo>
                    <a:pt x="175" y="6"/>
                  </a:lnTo>
                  <a:lnTo>
                    <a:pt x="175" y="9"/>
                  </a:lnTo>
                  <a:lnTo>
                    <a:pt x="174" y="12"/>
                  </a:lnTo>
                  <a:lnTo>
                    <a:pt x="173" y="14"/>
                  </a:lnTo>
                  <a:lnTo>
                    <a:pt x="173" y="15"/>
                  </a:lnTo>
                  <a:lnTo>
                    <a:pt x="173" y="16"/>
                  </a:lnTo>
                  <a:lnTo>
                    <a:pt x="174" y="16"/>
                  </a:lnTo>
                  <a:lnTo>
                    <a:pt x="175" y="17"/>
                  </a:lnTo>
                  <a:lnTo>
                    <a:pt x="181" y="16"/>
                  </a:lnTo>
                  <a:lnTo>
                    <a:pt x="188" y="14"/>
                  </a:lnTo>
                  <a:lnTo>
                    <a:pt x="194" y="12"/>
                  </a:lnTo>
                  <a:lnTo>
                    <a:pt x="200" y="12"/>
                  </a:lnTo>
                  <a:lnTo>
                    <a:pt x="207" y="10"/>
                  </a:lnTo>
                  <a:lnTo>
                    <a:pt x="213" y="9"/>
                  </a:lnTo>
                  <a:lnTo>
                    <a:pt x="219" y="9"/>
                  </a:lnTo>
                  <a:lnTo>
                    <a:pt x="225" y="9"/>
                  </a:lnTo>
                  <a:lnTo>
                    <a:pt x="225" y="12"/>
                  </a:lnTo>
                  <a:lnTo>
                    <a:pt x="223" y="15"/>
                  </a:lnTo>
                  <a:lnTo>
                    <a:pt x="222" y="18"/>
                  </a:lnTo>
                  <a:lnTo>
                    <a:pt x="224" y="21"/>
                  </a:lnTo>
                  <a:lnTo>
                    <a:pt x="228" y="22"/>
                  </a:lnTo>
                  <a:lnTo>
                    <a:pt x="231" y="24"/>
                  </a:lnTo>
                  <a:lnTo>
                    <a:pt x="232" y="29"/>
                  </a:lnTo>
                  <a:lnTo>
                    <a:pt x="233" y="33"/>
                  </a:lnTo>
                  <a:lnTo>
                    <a:pt x="238" y="33"/>
                  </a:lnTo>
                  <a:lnTo>
                    <a:pt x="242" y="33"/>
                  </a:lnTo>
                  <a:lnTo>
                    <a:pt x="246" y="33"/>
                  </a:lnTo>
                  <a:lnTo>
                    <a:pt x="251" y="33"/>
                  </a:lnTo>
                  <a:lnTo>
                    <a:pt x="255" y="32"/>
                  </a:lnTo>
                  <a:lnTo>
                    <a:pt x="260" y="32"/>
                  </a:lnTo>
                  <a:lnTo>
                    <a:pt x="264" y="32"/>
                  </a:lnTo>
                  <a:lnTo>
                    <a:pt x="268" y="33"/>
                  </a:lnTo>
                  <a:lnTo>
                    <a:pt x="268" y="37"/>
                  </a:lnTo>
                  <a:lnTo>
                    <a:pt x="265" y="41"/>
                  </a:lnTo>
                  <a:lnTo>
                    <a:pt x="262" y="45"/>
                  </a:lnTo>
                  <a:lnTo>
                    <a:pt x="264" y="48"/>
                  </a:lnTo>
                  <a:lnTo>
                    <a:pt x="267" y="47"/>
                  </a:lnTo>
                  <a:lnTo>
                    <a:pt x="271" y="46"/>
                  </a:lnTo>
                  <a:lnTo>
                    <a:pt x="275" y="46"/>
                  </a:lnTo>
                  <a:lnTo>
                    <a:pt x="279" y="46"/>
                  </a:lnTo>
                  <a:lnTo>
                    <a:pt x="284" y="45"/>
                  </a:lnTo>
                  <a:lnTo>
                    <a:pt x="288" y="46"/>
                  </a:lnTo>
                  <a:lnTo>
                    <a:pt x="292" y="46"/>
                  </a:lnTo>
                  <a:lnTo>
                    <a:pt x="296" y="46"/>
                  </a:lnTo>
                  <a:lnTo>
                    <a:pt x="295" y="49"/>
                  </a:lnTo>
                  <a:lnTo>
                    <a:pt x="261" y="49"/>
                  </a:lnTo>
                  <a:lnTo>
                    <a:pt x="262" y="48"/>
                  </a:lnTo>
                  <a:lnTo>
                    <a:pt x="260" y="49"/>
                  </a:lnTo>
                  <a:lnTo>
                    <a:pt x="95" y="49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380" name="Freeform 379"/>
            <p:cNvSpPr>
              <a:spLocks/>
            </p:cNvSpPr>
            <p:nvPr/>
          </p:nvSpPr>
          <p:spPr bwMode="auto">
            <a:xfrm>
              <a:off x="3895" y="3431"/>
              <a:ext cx="262" cy="50"/>
            </a:xfrm>
            <a:custGeom>
              <a:avLst/>
              <a:gdLst/>
              <a:ahLst/>
              <a:cxnLst>
                <a:cxn ang="0">
                  <a:pos x="131" y="45"/>
                </a:cxn>
                <a:cxn ang="0">
                  <a:pos x="124" y="43"/>
                </a:cxn>
                <a:cxn ang="0">
                  <a:pos x="110" y="46"/>
                </a:cxn>
                <a:cxn ang="0">
                  <a:pos x="98" y="48"/>
                </a:cxn>
                <a:cxn ang="0">
                  <a:pos x="102" y="37"/>
                </a:cxn>
                <a:cxn ang="0">
                  <a:pos x="108" y="34"/>
                </a:cxn>
                <a:cxn ang="0">
                  <a:pos x="109" y="32"/>
                </a:cxn>
                <a:cxn ang="0">
                  <a:pos x="102" y="30"/>
                </a:cxn>
                <a:cxn ang="0">
                  <a:pos x="87" y="35"/>
                </a:cxn>
                <a:cxn ang="0">
                  <a:pos x="71" y="38"/>
                </a:cxn>
                <a:cxn ang="0">
                  <a:pos x="65" y="34"/>
                </a:cxn>
                <a:cxn ang="0">
                  <a:pos x="68" y="29"/>
                </a:cxn>
                <a:cxn ang="0">
                  <a:pos x="78" y="22"/>
                </a:cxn>
                <a:cxn ang="0">
                  <a:pos x="88" y="15"/>
                </a:cxn>
                <a:cxn ang="0">
                  <a:pos x="80" y="13"/>
                </a:cxn>
                <a:cxn ang="0">
                  <a:pos x="65" y="17"/>
                </a:cxn>
                <a:cxn ang="0">
                  <a:pos x="48" y="21"/>
                </a:cxn>
                <a:cxn ang="0">
                  <a:pos x="41" y="25"/>
                </a:cxn>
                <a:cxn ang="0">
                  <a:pos x="33" y="26"/>
                </a:cxn>
                <a:cxn ang="0">
                  <a:pos x="26" y="20"/>
                </a:cxn>
                <a:cxn ang="0">
                  <a:pos x="33" y="13"/>
                </a:cxn>
                <a:cxn ang="0">
                  <a:pos x="35" y="9"/>
                </a:cxn>
                <a:cxn ang="0">
                  <a:pos x="24" y="9"/>
                </a:cxn>
                <a:cxn ang="0">
                  <a:pos x="11" y="13"/>
                </a:cxn>
                <a:cxn ang="0">
                  <a:pos x="0" y="11"/>
                </a:cxn>
                <a:cxn ang="0">
                  <a:pos x="8" y="1"/>
                </a:cxn>
                <a:cxn ang="0">
                  <a:pos x="158" y="1"/>
                </a:cxn>
                <a:cxn ang="0">
                  <a:pos x="167" y="2"/>
                </a:cxn>
                <a:cxn ang="0">
                  <a:pos x="176" y="3"/>
                </a:cxn>
                <a:cxn ang="0">
                  <a:pos x="183" y="9"/>
                </a:cxn>
                <a:cxn ang="0">
                  <a:pos x="198" y="11"/>
                </a:cxn>
                <a:cxn ang="0">
                  <a:pos x="216" y="6"/>
                </a:cxn>
                <a:cxn ang="0">
                  <a:pos x="216" y="14"/>
                </a:cxn>
                <a:cxn ang="0">
                  <a:pos x="215" y="23"/>
                </a:cxn>
                <a:cxn ang="0">
                  <a:pos x="225" y="23"/>
                </a:cxn>
                <a:cxn ang="0">
                  <a:pos x="236" y="25"/>
                </a:cxn>
                <a:cxn ang="0">
                  <a:pos x="239" y="36"/>
                </a:cxn>
                <a:cxn ang="0">
                  <a:pos x="251" y="37"/>
                </a:cxn>
                <a:cxn ang="0">
                  <a:pos x="261" y="40"/>
                </a:cxn>
                <a:cxn ang="0">
                  <a:pos x="257" y="45"/>
                </a:cxn>
                <a:cxn ang="0">
                  <a:pos x="186" y="49"/>
                </a:cxn>
                <a:cxn ang="0">
                  <a:pos x="181" y="47"/>
                </a:cxn>
                <a:cxn ang="0">
                  <a:pos x="170" y="48"/>
                </a:cxn>
              </a:cxnLst>
              <a:rect l="0" t="0" r="r" b="b"/>
              <a:pathLst>
                <a:path w="262" h="50">
                  <a:moveTo>
                    <a:pt x="127" y="49"/>
                  </a:moveTo>
                  <a:lnTo>
                    <a:pt x="128" y="48"/>
                  </a:lnTo>
                  <a:lnTo>
                    <a:pt x="131" y="45"/>
                  </a:lnTo>
                  <a:lnTo>
                    <a:pt x="133" y="42"/>
                  </a:lnTo>
                  <a:lnTo>
                    <a:pt x="128" y="42"/>
                  </a:lnTo>
                  <a:lnTo>
                    <a:pt x="124" y="43"/>
                  </a:lnTo>
                  <a:lnTo>
                    <a:pt x="119" y="44"/>
                  </a:lnTo>
                  <a:lnTo>
                    <a:pt x="114" y="45"/>
                  </a:lnTo>
                  <a:lnTo>
                    <a:pt x="110" y="46"/>
                  </a:lnTo>
                  <a:lnTo>
                    <a:pt x="106" y="47"/>
                  </a:lnTo>
                  <a:lnTo>
                    <a:pt x="102" y="48"/>
                  </a:lnTo>
                  <a:lnTo>
                    <a:pt x="98" y="48"/>
                  </a:lnTo>
                  <a:lnTo>
                    <a:pt x="97" y="44"/>
                  </a:lnTo>
                  <a:lnTo>
                    <a:pt x="99" y="40"/>
                  </a:lnTo>
                  <a:lnTo>
                    <a:pt x="102" y="37"/>
                  </a:lnTo>
                  <a:lnTo>
                    <a:pt x="105" y="34"/>
                  </a:lnTo>
                  <a:lnTo>
                    <a:pt x="106" y="34"/>
                  </a:lnTo>
                  <a:lnTo>
                    <a:pt x="108" y="34"/>
                  </a:lnTo>
                  <a:lnTo>
                    <a:pt x="109" y="34"/>
                  </a:lnTo>
                  <a:lnTo>
                    <a:pt x="109" y="33"/>
                  </a:lnTo>
                  <a:lnTo>
                    <a:pt x="109" y="32"/>
                  </a:lnTo>
                  <a:lnTo>
                    <a:pt x="109" y="30"/>
                  </a:lnTo>
                  <a:lnTo>
                    <a:pt x="108" y="29"/>
                  </a:lnTo>
                  <a:lnTo>
                    <a:pt x="102" y="30"/>
                  </a:lnTo>
                  <a:lnTo>
                    <a:pt x="97" y="32"/>
                  </a:lnTo>
                  <a:lnTo>
                    <a:pt x="92" y="33"/>
                  </a:lnTo>
                  <a:lnTo>
                    <a:pt x="87" y="35"/>
                  </a:lnTo>
                  <a:lnTo>
                    <a:pt x="82" y="36"/>
                  </a:lnTo>
                  <a:lnTo>
                    <a:pt x="76" y="37"/>
                  </a:lnTo>
                  <a:lnTo>
                    <a:pt x="71" y="38"/>
                  </a:lnTo>
                  <a:lnTo>
                    <a:pt x="65" y="38"/>
                  </a:lnTo>
                  <a:lnTo>
                    <a:pt x="65" y="37"/>
                  </a:lnTo>
                  <a:lnTo>
                    <a:pt x="65" y="34"/>
                  </a:lnTo>
                  <a:lnTo>
                    <a:pt x="65" y="32"/>
                  </a:lnTo>
                  <a:lnTo>
                    <a:pt x="65" y="30"/>
                  </a:lnTo>
                  <a:lnTo>
                    <a:pt x="68" y="29"/>
                  </a:lnTo>
                  <a:lnTo>
                    <a:pt x="72" y="27"/>
                  </a:lnTo>
                  <a:lnTo>
                    <a:pt x="75" y="24"/>
                  </a:lnTo>
                  <a:lnTo>
                    <a:pt x="78" y="22"/>
                  </a:lnTo>
                  <a:lnTo>
                    <a:pt x="82" y="20"/>
                  </a:lnTo>
                  <a:lnTo>
                    <a:pt x="85" y="18"/>
                  </a:lnTo>
                  <a:lnTo>
                    <a:pt x="88" y="15"/>
                  </a:lnTo>
                  <a:lnTo>
                    <a:pt x="91" y="13"/>
                  </a:lnTo>
                  <a:lnTo>
                    <a:pt x="85" y="12"/>
                  </a:lnTo>
                  <a:lnTo>
                    <a:pt x="80" y="13"/>
                  </a:lnTo>
                  <a:lnTo>
                    <a:pt x="75" y="14"/>
                  </a:lnTo>
                  <a:lnTo>
                    <a:pt x="69" y="16"/>
                  </a:lnTo>
                  <a:lnTo>
                    <a:pt x="65" y="17"/>
                  </a:lnTo>
                  <a:lnTo>
                    <a:pt x="60" y="19"/>
                  </a:lnTo>
                  <a:lnTo>
                    <a:pt x="54" y="20"/>
                  </a:lnTo>
                  <a:lnTo>
                    <a:pt x="48" y="21"/>
                  </a:lnTo>
                  <a:lnTo>
                    <a:pt x="46" y="23"/>
                  </a:lnTo>
                  <a:lnTo>
                    <a:pt x="43" y="24"/>
                  </a:lnTo>
                  <a:lnTo>
                    <a:pt x="41" y="25"/>
                  </a:lnTo>
                  <a:lnTo>
                    <a:pt x="38" y="26"/>
                  </a:lnTo>
                  <a:lnTo>
                    <a:pt x="35" y="26"/>
                  </a:lnTo>
                  <a:lnTo>
                    <a:pt x="33" y="26"/>
                  </a:lnTo>
                  <a:lnTo>
                    <a:pt x="29" y="25"/>
                  </a:lnTo>
                  <a:lnTo>
                    <a:pt x="27" y="24"/>
                  </a:lnTo>
                  <a:lnTo>
                    <a:pt x="26" y="20"/>
                  </a:lnTo>
                  <a:lnTo>
                    <a:pt x="27" y="18"/>
                  </a:lnTo>
                  <a:lnTo>
                    <a:pt x="30" y="15"/>
                  </a:lnTo>
                  <a:lnTo>
                    <a:pt x="33" y="13"/>
                  </a:lnTo>
                  <a:lnTo>
                    <a:pt x="35" y="12"/>
                  </a:lnTo>
                  <a:lnTo>
                    <a:pt x="36" y="10"/>
                  </a:lnTo>
                  <a:lnTo>
                    <a:pt x="35" y="9"/>
                  </a:lnTo>
                  <a:lnTo>
                    <a:pt x="33" y="8"/>
                  </a:lnTo>
                  <a:lnTo>
                    <a:pt x="29" y="9"/>
                  </a:lnTo>
                  <a:lnTo>
                    <a:pt x="24" y="9"/>
                  </a:lnTo>
                  <a:lnTo>
                    <a:pt x="20" y="11"/>
                  </a:lnTo>
                  <a:lnTo>
                    <a:pt x="16" y="12"/>
                  </a:lnTo>
                  <a:lnTo>
                    <a:pt x="11" y="13"/>
                  </a:lnTo>
                  <a:lnTo>
                    <a:pt x="7" y="13"/>
                  </a:lnTo>
                  <a:lnTo>
                    <a:pt x="3" y="12"/>
                  </a:lnTo>
                  <a:lnTo>
                    <a:pt x="0" y="11"/>
                  </a:lnTo>
                  <a:lnTo>
                    <a:pt x="2" y="7"/>
                  </a:lnTo>
                  <a:lnTo>
                    <a:pt x="5" y="4"/>
                  </a:lnTo>
                  <a:lnTo>
                    <a:pt x="8" y="1"/>
                  </a:lnTo>
                  <a:lnTo>
                    <a:pt x="8" y="0"/>
                  </a:lnTo>
                  <a:lnTo>
                    <a:pt x="159" y="0"/>
                  </a:lnTo>
                  <a:lnTo>
                    <a:pt x="158" y="1"/>
                  </a:lnTo>
                  <a:lnTo>
                    <a:pt x="161" y="1"/>
                  </a:lnTo>
                  <a:lnTo>
                    <a:pt x="163" y="1"/>
                  </a:lnTo>
                  <a:lnTo>
                    <a:pt x="167" y="2"/>
                  </a:lnTo>
                  <a:lnTo>
                    <a:pt x="170" y="3"/>
                  </a:lnTo>
                  <a:lnTo>
                    <a:pt x="173" y="3"/>
                  </a:lnTo>
                  <a:lnTo>
                    <a:pt x="176" y="3"/>
                  </a:lnTo>
                  <a:lnTo>
                    <a:pt x="178" y="3"/>
                  </a:lnTo>
                  <a:lnTo>
                    <a:pt x="180" y="3"/>
                  </a:lnTo>
                  <a:lnTo>
                    <a:pt x="183" y="9"/>
                  </a:lnTo>
                  <a:lnTo>
                    <a:pt x="188" y="11"/>
                  </a:lnTo>
                  <a:lnTo>
                    <a:pt x="193" y="12"/>
                  </a:lnTo>
                  <a:lnTo>
                    <a:pt x="198" y="11"/>
                  </a:lnTo>
                  <a:lnTo>
                    <a:pt x="204" y="9"/>
                  </a:lnTo>
                  <a:lnTo>
                    <a:pt x="210" y="7"/>
                  </a:lnTo>
                  <a:lnTo>
                    <a:pt x="216" y="6"/>
                  </a:lnTo>
                  <a:lnTo>
                    <a:pt x="223" y="8"/>
                  </a:lnTo>
                  <a:lnTo>
                    <a:pt x="220" y="12"/>
                  </a:lnTo>
                  <a:lnTo>
                    <a:pt x="216" y="14"/>
                  </a:lnTo>
                  <a:lnTo>
                    <a:pt x="213" y="17"/>
                  </a:lnTo>
                  <a:lnTo>
                    <a:pt x="211" y="21"/>
                  </a:lnTo>
                  <a:lnTo>
                    <a:pt x="215" y="23"/>
                  </a:lnTo>
                  <a:lnTo>
                    <a:pt x="218" y="23"/>
                  </a:lnTo>
                  <a:lnTo>
                    <a:pt x="222" y="23"/>
                  </a:lnTo>
                  <a:lnTo>
                    <a:pt x="225" y="23"/>
                  </a:lnTo>
                  <a:lnTo>
                    <a:pt x="229" y="23"/>
                  </a:lnTo>
                  <a:lnTo>
                    <a:pt x="233" y="24"/>
                  </a:lnTo>
                  <a:lnTo>
                    <a:pt x="236" y="25"/>
                  </a:lnTo>
                  <a:lnTo>
                    <a:pt x="239" y="27"/>
                  </a:lnTo>
                  <a:lnTo>
                    <a:pt x="238" y="33"/>
                  </a:lnTo>
                  <a:lnTo>
                    <a:pt x="239" y="36"/>
                  </a:lnTo>
                  <a:lnTo>
                    <a:pt x="241" y="37"/>
                  </a:lnTo>
                  <a:lnTo>
                    <a:pt x="246" y="37"/>
                  </a:lnTo>
                  <a:lnTo>
                    <a:pt x="251" y="37"/>
                  </a:lnTo>
                  <a:lnTo>
                    <a:pt x="255" y="37"/>
                  </a:lnTo>
                  <a:lnTo>
                    <a:pt x="259" y="37"/>
                  </a:lnTo>
                  <a:lnTo>
                    <a:pt x="261" y="40"/>
                  </a:lnTo>
                  <a:lnTo>
                    <a:pt x="261" y="42"/>
                  </a:lnTo>
                  <a:lnTo>
                    <a:pt x="259" y="44"/>
                  </a:lnTo>
                  <a:lnTo>
                    <a:pt x="257" y="45"/>
                  </a:lnTo>
                  <a:lnTo>
                    <a:pt x="254" y="47"/>
                  </a:lnTo>
                  <a:lnTo>
                    <a:pt x="252" y="49"/>
                  </a:lnTo>
                  <a:lnTo>
                    <a:pt x="186" y="49"/>
                  </a:lnTo>
                  <a:lnTo>
                    <a:pt x="188" y="48"/>
                  </a:lnTo>
                  <a:lnTo>
                    <a:pt x="185" y="47"/>
                  </a:lnTo>
                  <a:lnTo>
                    <a:pt x="181" y="47"/>
                  </a:lnTo>
                  <a:lnTo>
                    <a:pt x="178" y="47"/>
                  </a:lnTo>
                  <a:lnTo>
                    <a:pt x="174" y="47"/>
                  </a:lnTo>
                  <a:lnTo>
                    <a:pt x="170" y="48"/>
                  </a:lnTo>
                  <a:lnTo>
                    <a:pt x="167" y="49"/>
                  </a:lnTo>
                  <a:lnTo>
                    <a:pt x="127" y="49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381" name="Freeform 380"/>
            <p:cNvSpPr>
              <a:spLocks/>
            </p:cNvSpPr>
            <p:nvPr/>
          </p:nvSpPr>
          <p:spPr bwMode="auto">
            <a:xfrm>
              <a:off x="3007" y="3431"/>
              <a:ext cx="93" cy="36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23" y="2"/>
                </a:cxn>
                <a:cxn ang="0">
                  <a:pos x="20" y="5"/>
                </a:cxn>
                <a:cxn ang="0">
                  <a:pos x="15" y="8"/>
                </a:cxn>
                <a:cxn ang="0">
                  <a:pos x="11" y="11"/>
                </a:cxn>
                <a:cxn ang="0">
                  <a:pos x="8" y="15"/>
                </a:cxn>
                <a:cxn ang="0">
                  <a:pos x="4" y="18"/>
                </a:cxn>
                <a:cxn ang="0">
                  <a:pos x="2" y="22"/>
                </a:cxn>
                <a:cxn ang="0">
                  <a:pos x="0" y="26"/>
                </a:cxn>
                <a:cxn ang="0">
                  <a:pos x="3" y="28"/>
                </a:cxn>
                <a:cxn ang="0">
                  <a:pos x="6" y="29"/>
                </a:cxn>
                <a:cxn ang="0">
                  <a:pos x="8" y="31"/>
                </a:cxn>
                <a:cxn ang="0">
                  <a:pos x="12" y="32"/>
                </a:cxn>
                <a:cxn ang="0">
                  <a:pos x="15" y="32"/>
                </a:cxn>
                <a:cxn ang="0">
                  <a:pos x="19" y="33"/>
                </a:cxn>
                <a:cxn ang="0">
                  <a:pos x="22" y="34"/>
                </a:cxn>
                <a:cxn ang="0">
                  <a:pos x="25" y="35"/>
                </a:cxn>
                <a:cxn ang="0">
                  <a:pos x="28" y="34"/>
                </a:cxn>
                <a:cxn ang="0">
                  <a:pos x="31" y="32"/>
                </a:cxn>
                <a:cxn ang="0">
                  <a:pos x="34" y="31"/>
                </a:cxn>
                <a:cxn ang="0">
                  <a:pos x="36" y="27"/>
                </a:cxn>
                <a:cxn ang="0">
                  <a:pos x="39" y="26"/>
                </a:cxn>
                <a:cxn ang="0">
                  <a:pos x="43" y="23"/>
                </a:cxn>
                <a:cxn ang="0">
                  <a:pos x="45" y="20"/>
                </a:cxn>
                <a:cxn ang="0">
                  <a:pos x="47" y="17"/>
                </a:cxn>
                <a:cxn ang="0">
                  <a:pos x="48" y="15"/>
                </a:cxn>
                <a:cxn ang="0">
                  <a:pos x="50" y="12"/>
                </a:cxn>
                <a:cxn ang="0">
                  <a:pos x="53" y="9"/>
                </a:cxn>
                <a:cxn ang="0">
                  <a:pos x="56" y="8"/>
                </a:cxn>
                <a:cxn ang="0">
                  <a:pos x="54" y="6"/>
                </a:cxn>
                <a:cxn ang="0">
                  <a:pos x="53" y="5"/>
                </a:cxn>
                <a:cxn ang="0">
                  <a:pos x="50" y="5"/>
                </a:cxn>
                <a:cxn ang="0">
                  <a:pos x="48" y="3"/>
                </a:cxn>
                <a:cxn ang="0">
                  <a:pos x="52" y="3"/>
                </a:cxn>
                <a:cxn ang="0">
                  <a:pos x="54" y="3"/>
                </a:cxn>
                <a:cxn ang="0">
                  <a:pos x="56" y="3"/>
                </a:cxn>
                <a:cxn ang="0">
                  <a:pos x="59" y="4"/>
                </a:cxn>
                <a:cxn ang="0">
                  <a:pos x="63" y="6"/>
                </a:cxn>
                <a:cxn ang="0">
                  <a:pos x="65" y="8"/>
                </a:cxn>
                <a:cxn ang="0">
                  <a:pos x="69" y="9"/>
                </a:cxn>
                <a:cxn ang="0">
                  <a:pos x="70" y="10"/>
                </a:cxn>
                <a:cxn ang="0">
                  <a:pos x="75" y="10"/>
                </a:cxn>
                <a:cxn ang="0">
                  <a:pos x="81" y="9"/>
                </a:cxn>
                <a:cxn ang="0">
                  <a:pos x="84" y="6"/>
                </a:cxn>
                <a:cxn ang="0">
                  <a:pos x="88" y="3"/>
                </a:cxn>
                <a:cxn ang="0">
                  <a:pos x="92" y="0"/>
                </a:cxn>
                <a:cxn ang="0">
                  <a:pos x="26" y="0"/>
                </a:cxn>
              </a:cxnLst>
              <a:rect l="0" t="0" r="r" b="b"/>
              <a:pathLst>
                <a:path w="93" h="36">
                  <a:moveTo>
                    <a:pt x="26" y="0"/>
                  </a:moveTo>
                  <a:lnTo>
                    <a:pt x="23" y="2"/>
                  </a:lnTo>
                  <a:lnTo>
                    <a:pt x="20" y="5"/>
                  </a:lnTo>
                  <a:lnTo>
                    <a:pt x="15" y="8"/>
                  </a:lnTo>
                  <a:lnTo>
                    <a:pt x="11" y="11"/>
                  </a:lnTo>
                  <a:lnTo>
                    <a:pt x="8" y="15"/>
                  </a:lnTo>
                  <a:lnTo>
                    <a:pt x="4" y="18"/>
                  </a:lnTo>
                  <a:lnTo>
                    <a:pt x="2" y="22"/>
                  </a:lnTo>
                  <a:lnTo>
                    <a:pt x="0" y="26"/>
                  </a:lnTo>
                  <a:lnTo>
                    <a:pt x="3" y="28"/>
                  </a:lnTo>
                  <a:lnTo>
                    <a:pt x="6" y="29"/>
                  </a:lnTo>
                  <a:lnTo>
                    <a:pt x="8" y="31"/>
                  </a:lnTo>
                  <a:lnTo>
                    <a:pt x="12" y="32"/>
                  </a:lnTo>
                  <a:lnTo>
                    <a:pt x="15" y="32"/>
                  </a:lnTo>
                  <a:lnTo>
                    <a:pt x="19" y="33"/>
                  </a:lnTo>
                  <a:lnTo>
                    <a:pt x="22" y="34"/>
                  </a:lnTo>
                  <a:lnTo>
                    <a:pt x="25" y="35"/>
                  </a:lnTo>
                  <a:lnTo>
                    <a:pt x="28" y="34"/>
                  </a:lnTo>
                  <a:lnTo>
                    <a:pt x="31" y="32"/>
                  </a:lnTo>
                  <a:lnTo>
                    <a:pt x="34" y="31"/>
                  </a:lnTo>
                  <a:lnTo>
                    <a:pt x="36" y="27"/>
                  </a:lnTo>
                  <a:lnTo>
                    <a:pt x="39" y="26"/>
                  </a:lnTo>
                  <a:lnTo>
                    <a:pt x="43" y="23"/>
                  </a:lnTo>
                  <a:lnTo>
                    <a:pt x="45" y="20"/>
                  </a:lnTo>
                  <a:lnTo>
                    <a:pt x="47" y="17"/>
                  </a:lnTo>
                  <a:lnTo>
                    <a:pt x="48" y="15"/>
                  </a:lnTo>
                  <a:lnTo>
                    <a:pt x="50" y="12"/>
                  </a:lnTo>
                  <a:lnTo>
                    <a:pt x="53" y="9"/>
                  </a:lnTo>
                  <a:lnTo>
                    <a:pt x="56" y="8"/>
                  </a:lnTo>
                  <a:lnTo>
                    <a:pt x="54" y="6"/>
                  </a:lnTo>
                  <a:lnTo>
                    <a:pt x="53" y="5"/>
                  </a:lnTo>
                  <a:lnTo>
                    <a:pt x="50" y="5"/>
                  </a:lnTo>
                  <a:lnTo>
                    <a:pt x="48" y="3"/>
                  </a:lnTo>
                  <a:lnTo>
                    <a:pt x="52" y="3"/>
                  </a:lnTo>
                  <a:lnTo>
                    <a:pt x="54" y="3"/>
                  </a:lnTo>
                  <a:lnTo>
                    <a:pt x="56" y="3"/>
                  </a:lnTo>
                  <a:lnTo>
                    <a:pt x="59" y="4"/>
                  </a:lnTo>
                  <a:lnTo>
                    <a:pt x="63" y="6"/>
                  </a:lnTo>
                  <a:lnTo>
                    <a:pt x="65" y="8"/>
                  </a:lnTo>
                  <a:lnTo>
                    <a:pt x="69" y="9"/>
                  </a:lnTo>
                  <a:lnTo>
                    <a:pt x="70" y="10"/>
                  </a:lnTo>
                  <a:lnTo>
                    <a:pt x="75" y="10"/>
                  </a:lnTo>
                  <a:lnTo>
                    <a:pt x="81" y="9"/>
                  </a:lnTo>
                  <a:lnTo>
                    <a:pt x="84" y="6"/>
                  </a:lnTo>
                  <a:lnTo>
                    <a:pt x="88" y="3"/>
                  </a:lnTo>
                  <a:lnTo>
                    <a:pt x="92" y="0"/>
                  </a:lnTo>
                  <a:lnTo>
                    <a:pt x="26" y="0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382" name="Freeform 381"/>
            <p:cNvSpPr>
              <a:spLocks/>
            </p:cNvSpPr>
            <p:nvPr/>
          </p:nvSpPr>
          <p:spPr bwMode="auto">
            <a:xfrm>
              <a:off x="3792" y="3431"/>
              <a:ext cx="2" cy="1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383" name="Freeform 382"/>
            <p:cNvSpPr>
              <a:spLocks/>
            </p:cNvSpPr>
            <p:nvPr/>
          </p:nvSpPr>
          <p:spPr bwMode="auto">
            <a:xfrm>
              <a:off x="3875" y="3426"/>
              <a:ext cx="9" cy="6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7" y="5"/>
                </a:cxn>
                <a:cxn ang="0">
                  <a:pos x="8" y="5"/>
                </a:cxn>
                <a:cxn ang="0">
                  <a:pos x="0" y="5"/>
                </a:cxn>
              </a:cxnLst>
              <a:rect l="0" t="0" r="r" b="b"/>
              <a:pathLst>
                <a:path w="9" h="6">
                  <a:moveTo>
                    <a:pt x="0" y="5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7" y="5"/>
                  </a:lnTo>
                  <a:lnTo>
                    <a:pt x="8" y="5"/>
                  </a:lnTo>
                  <a:lnTo>
                    <a:pt x="0" y="5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384" name="Freeform 383"/>
            <p:cNvSpPr>
              <a:spLocks/>
            </p:cNvSpPr>
            <p:nvPr/>
          </p:nvSpPr>
          <p:spPr bwMode="auto">
            <a:xfrm>
              <a:off x="2369" y="3486"/>
              <a:ext cx="53" cy="37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3" y="30"/>
                </a:cxn>
                <a:cxn ang="0">
                  <a:pos x="7" y="22"/>
                </a:cxn>
                <a:cxn ang="0">
                  <a:pos x="15" y="15"/>
                </a:cxn>
                <a:cxn ang="0">
                  <a:pos x="23" y="9"/>
                </a:cxn>
                <a:cxn ang="0">
                  <a:pos x="31" y="3"/>
                </a:cxn>
                <a:cxn ang="0">
                  <a:pos x="37" y="0"/>
                </a:cxn>
                <a:cxn ang="0">
                  <a:pos x="52" y="0"/>
                </a:cxn>
                <a:cxn ang="0">
                  <a:pos x="48" y="2"/>
                </a:cxn>
                <a:cxn ang="0">
                  <a:pos x="43" y="8"/>
                </a:cxn>
                <a:cxn ang="0">
                  <a:pos x="39" y="13"/>
                </a:cxn>
                <a:cxn ang="0">
                  <a:pos x="35" y="21"/>
                </a:cxn>
                <a:cxn ang="0">
                  <a:pos x="33" y="28"/>
                </a:cxn>
                <a:cxn ang="0">
                  <a:pos x="34" y="36"/>
                </a:cxn>
                <a:cxn ang="0">
                  <a:pos x="0" y="36"/>
                </a:cxn>
              </a:cxnLst>
              <a:rect l="0" t="0" r="r" b="b"/>
              <a:pathLst>
                <a:path w="53" h="37">
                  <a:moveTo>
                    <a:pt x="0" y="36"/>
                  </a:moveTo>
                  <a:lnTo>
                    <a:pt x="3" y="30"/>
                  </a:lnTo>
                  <a:lnTo>
                    <a:pt x="7" y="22"/>
                  </a:lnTo>
                  <a:lnTo>
                    <a:pt x="15" y="15"/>
                  </a:lnTo>
                  <a:lnTo>
                    <a:pt x="23" y="9"/>
                  </a:lnTo>
                  <a:lnTo>
                    <a:pt x="31" y="3"/>
                  </a:lnTo>
                  <a:lnTo>
                    <a:pt x="37" y="0"/>
                  </a:lnTo>
                  <a:lnTo>
                    <a:pt x="52" y="0"/>
                  </a:lnTo>
                  <a:lnTo>
                    <a:pt x="48" y="2"/>
                  </a:lnTo>
                  <a:lnTo>
                    <a:pt x="43" y="8"/>
                  </a:lnTo>
                  <a:lnTo>
                    <a:pt x="39" y="13"/>
                  </a:lnTo>
                  <a:lnTo>
                    <a:pt x="35" y="21"/>
                  </a:lnTo>
                  <a:lnTo>
                    <a:pt x="33" y="28"/>
                  </a:lnTo>
                  <a:lnTo>
                    <a:pt x="34" y="36"/>
                  </a:lnTo>
                  <a:lnTo>
                    <a:pt x="0" y="36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385" name="Freeform 384"/>
            <p:cNvSpPr>
              <a:spLocks/>
            </p:cNvSpPr>
            <p:nvPr/>
          </p:nvSpPr>
          <p:spPr bwMode="auto">
            <a:xfrm>
              <a:off x="2928" y="3486"/>
              <a:ext cx="122" cy="37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0" y="35"/>
                </a:cxn>
                <a:cxn ang="0">
                  <a:pos x="4" y="32"/>
                </a:cxn>
                <a:cxn ang="0">
                  <a:pos x="2" y="23"/>
                </a:cxn>
                <a:cxn ang="0">
                  <a:pos x="4" y="15"/>
                </a:cxn>
                <a:cxn ang="0">
                  <a:pos x="7" y="8"/>
                </a:cxn>
                <a:cxn ang="0">
                  <a:pos x="9" y="0"/>
                </a:cxn>
                <a:cxn ang="0">
                  <a:pos x="30" y="0"/>
                </a:cxn>
                <a:cxn ang="0">
                  <a:pos x="30" y="1"/>
                </a:cxn>
                <a:cxn ang="0">
                  <a:pos x="29" y="3"/>
                </a:cxn>
                <a:cxn ang="0">
                  <a:pos x="27" y="7"/>
                </a:cxn>
                <a:cxn ang="0">
                  <a:pos x="25" y="9"/>
                </a:cxn>
                <a:cxn ang="0">
                  <a:pos x="24" y="11"/>
                </a:cxn>
                <a:cxn ang="0">
                  <a:pos x="23" y="15"/>
                </a:cxn>
                <a:cxn ang="0">
                  <a:pos x="23" y="18"/>
                </a:cxn>
                <a:cxn ang="0">
                  <a:pos x="27" y="20"/>
                </a:cxn>
                <a:cxn ang="0">
                  <a:pos x="31" y="21"/>
                </a:cxn>
                <a:cxn ang="0">
                  <a:pos x="34" y="21"/>
                </a:cxn>
                <a:cxn ang="0">
                  <a:pos x="39" y="21"/>
                </a:cxn>
                <a:cxn ang="0">
                  <a:pos x="43" y="21"/>
                </a:cxn>
                <a:cxn ang="0">
                  <a:pos x="47" y="22"/>
                </a:cxn>
                <a:cxn ang="0">
                  <a:pos x="51" y="23"/>
                </a:cxn>
                <a:cxn ang="0">
                  <a:pos x="55" y="25"/>
                </a:cxn>
                <a:cxn ang="0">
                  <a:pos x="64" y="27"/>
                </a:cxn>
                <a:cxn ang="0">
                  <a:pos x="71" y="27"/>
                </a:cxn>
                <a:cxn ang="0">
                  <a:pos x="80" y="29"/>
                </a:cxn>
                <a:cxn ang="0">
                  <a:pos x="88" y="30"/>
                </a:cxn>
                <a:cxn ang="0">
                  <a:pos x="95" y="32"/>
                </a:cxn>
                <a:cxn ang="0">
                  <a:pos x="104" y="33"/>
                </a:cxn>
                <a:cxn ang="0">
                  <a:pos x="111" y="34"/>
                </a:cxn>
                <a:cxn ang="0">
                  <a:pos x="120" y="36"/>
                </a:cxn>
                <a:cxn ang="0">
                  <a:pos x="121" y="36"/>
                </a:cxn>
                <a:cxn ang="0">
                  <a:pos x="0" y="36"/>
                </a:cxn>
              </a:cxnLst>
              <a:rect l="0" t="0" r="r" b="b"/>
              <a:pathLst>
                <a:path w="122" h="37">
                  <a:moveTo>
                    <a:pt x="0" y="36"/>
                  </a:moveTo>
                  <a:lnTo>
                    <a:pt x="0" y="35"/>
                  </a:lnTo>
                  <a:lnTo>
                    <a:pt x="4" y="32"/>
                  </a:lnTo>
                  <a:lnTo>
                    <a:pt x="2" y="23"/>
                  </a:lnTo>
                  <a:lnTo>
                    <a:pt x="4" y="15"/>
                  </a:lnTo>
                  <a:lnTo>
                    <a:pt x="7" y="8"/>
                  </a:lnTo>
                  <a:lnTo>
                    <a:pt x="9" y="0"/>
                  </a:lnTo>
                  <a:lnTo>
                    <a:pt x="30" y="0"/>
                  </a:lnTo>
                  <a:lnTo>
                    <a:pt x="30" y="1"/>
                  </a:lnTo>
                  <a:lnTo>
                    <a:pt x="29" y="3"/>
                  </a:lnTo>
                  <a:lnTo>
                    <a:pt x="27" y="7"/>
                  </a:lnTo>
                  <a:lnTo>
                    <a:pt x="25" y="9"/>
                  </a:lnTo>
                  <a:lnTo>
                    <a:pt x="24" y="11"/>
                  </a:lnTo>
                  <a:lnTo>
                    <a:pt x="23" y="15"/>
                  </a:lnTo>
                  <a:lnTo>
                    <a:pt x="23" y="18"/>
                  </a:lnTo>
                  <a:lnTo>
                    <a:pt x="27" y="20"/>
                  </a:lnTo>
                  <a:lnTo>
                    <a:pt x="31" y="21"/>
                  </a:lnTo>
                  <a:lnTo>
                    <a:pt x="34" y="21"/>
                  </a:lnTo>
                  <a:lnTo>
                    <a:pt x="39" y="21"/>
                  </a:lnTo>
                  <a:lnTo>
                    <a:pt x="43" y="21"/>
                  </a:lnTo>
                  <a:lnTo>
                    <a:pt x="47" y="22"/>
                  </a:lnTo>
                  <a:lnTo>
                    <a:pt x="51" y="23"/>
                  </a:lnTo>
                  <a:lnTo>
                    <a:pt x="55" y="25"/>
                  </a:lnTo>
                  <a:lnTo>
                    <a:pt x="64" y="27"/>
                  </a:lnTo>
                  <a:lnTo>
                    <a:pt x="71" y="27"/>
                  </a:lnTo>
                  <a:lnTo>
                    <a:pt x="80" y="29"/>
                  </a:lnTo>
                  <a:lnTo>
                    <a:pt x="88" y="30"/>
                  </a:lnTo>
                  <a:lnTo>
                    <a:pt x="95" y="32"/>
                  </a:lnTo>
                  <a:lnTo>
                    <a:pt x="104" y="33"/>
                  </a:lnTo>
                  <a:lnTo>
                    <a:pt x="111" y="34"/>
                  </a:lnTo>
                  <a:lnTo>
                    <a:pt x="120" y="36"/>
                  </a:lnTo>
                  <a:lnTo>
                    <a:pt x="121" y="36"/>
                  </a:lnTo>
                  <a:lnTo>
                    <a:pt x="0" y="36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386" name="Freeform 385"/>
            <p:cNvSpPr>
              <a:spLocks/>
            </p:cNvSpPr>
            <p:nvPr/>
          </p:nvSpPr>
          <p:spPr bwMode="auto">
            <a:xfrm>
              <a:off x="3163" y="3486"/>
              <a:ext cx="411" cy="37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4" y="34"/>
                </a:cxn>
                <a:cxn ang="0">
                  <a:pos x="10" y="33"/>
                </a:cxn>
                <a:cxn ang="0">
                  <a:pos x="17" y="33"/>
                </a:cxn>
                <a:cxn ang="0">
                  <a:pos x="23" y="32"/>
                </a:cxn>
                <a:cxn ang="0">
                  <a:pos x="29" y="30"/>
                </a:cxn>
                <a:cxn ang="0">
                  <a:pos x="34" y="30"/>
                </a:cxn>
                <a:cxn ang="0">
                  <a:pos x="39" y="28"/>
                </a:cxn>
                <a:cxn ang="0">
                  <a:pos x="44" y="27"/>
                </a:cxn>
                <a:cxn ang="0">
                  <a:pos x="50" y="24"/>
                </a:cxn>
                <a:cxn ang="0">
                  <a:pos x="54" y="21"/>
                </a:cxn>
                <a:cxn ang="0">
                  <a:pos x="60" y="19"/>
                </a:cxn>
                <a:cxn ang="0">
                  <a:pos x="66" y="18"/>
                </a:cxn>
                <a:cxn ang="0">
                  <a:pos x="72" y="16"/>
                </a:cxn>
                <a:cxn ang="0">
                  <a:pos x="77" y="15"/>
                </a:cxn>
                <a:cxn ang="0">
                  <a:pos x="83" y="13"/>
                </a:cxn>
                <a:cxn ang="0">
                  <a:pos x="89" y="11"/>
                </a:cxn>
                <a:cxn ang="0">
                  <a:pos x="95" y="9"/>
                </a:cxn>
                <a:cxn ang="0">
                  <a:pos x="101" y="8"/>
                </a:cxn>
                <a:cxn ang="0">
                  <a:pos x="107" y="7"/>
                </a:cxn>
                <a:cxn ang="0">
                  <a:pos x="113" y="5"/>
                </a:cxn>
                <a:cxn ang="0">
                  <a:pos x="120" y="3"/>
                </a:cxn>
                <a:cxn ang="0">
                  <a:pos x="129" y="1"/>
                </a:cxn>
                <a:cxn ang="0">
                  <a:pos x="134" y="0"/>
                </a:cxn>
                <a:cxn ang="0">
                  <a:pos x="357" y="0"/>
                </a:cxn>
                <a:cxn ang="0">
                  <a:pos x="363" y="4"/>
                </a:cxn>
                <a:cxn ang="0">
                  <a:pos x="369" y="9"/>
                </a:cxn>
                <a:cxn ang="0">
                  <a:pos x="376" y="15"/>
                </a:cxn>
                <a:cxn ang="0">
                  <a:pos x="381" y="19"/>
                </a:cxn>
                <a:cxn ang="0">
                  <a:pos x="387" y="21"/>
                </a:cxn>
                <a:cxn ang="0">
                  <a:pos x="392" y="24"/>
                </a:cxn>
                <a:cxn ang="0">
                  <a:pos x="398" y="27"/>
                </a:cxn>
                <a:cxn ang="0">
                  <a:pos x="402" y="30"/>
                </a:cxn>
                <a:cxn ang="0">
                  <a:pos x="407" y="33"/>
                </a:cxn>
                <a:cxn ang="0">
                  <a:pos x="410" y="36"/>
                </a:cxn>
                <a:cxn ang="0">
                  <a:pos x="272" y="36"/>
                </a:cxn>
                <a:cxn ang="0">
                  <a:pos x="268" y="34"/>
                </a:cxn>
                <a:cxn ang="0">
                  <a:pos x="260" y="36"/>
                </a:cxn>
                <a:cxn ang="0">
                  <a:pos x="0" y="36"/>
                </a:cxn>
              </a:cxnLst>
              <a:rect l="0" t="0" r="r" b="b"/>
              <a:pathLst>
                <a:path w="411" h="37">
                  <a:moveTo>
                    <a:pt x="0" y="36"/>
                  </a:moveTo>
                  <a:lnTo>
                    <a:pt x="4" y="34"/>
                  </a:lnTo>
                  <a:lnTo>
                    <a:pt x="10" y="33"/>
                  </a:lnTo>
                  <a:lnTo>
                    <a:pt x="17" y="33"/>
                  </a:lnTo>
                  <a:lnTo>
                    <a:pt x="23" y="32"/>
                  </a:lnTo>
                  <a:lnTo>
                    <a:pt x="29" y="30"/>
                  </a:lnTo>
                  <a:lnTo>
                    <a:pt x="34" y="30"/>
                  </a:lnTo>
                  <a:lnTo>
                    <a:pt x="39" y="28"/>
                  </a:lnTo>
                  <a:lnTo>
                    <a:pt x="44" y="27"/>
                  </a:lnTo>
                  <a:lnTo>
                    <a:pt x="50" y="24"/>
                  </a:lnTo>
                  <a:lnTo>
                    <a:pt x="54" y="21"/>
                  </a:lnTo>
                  <a:lnTo>
                    <a:pt x="60" y="19"/>
                  </a:lnTo>
                  <a:lnTo>
                    <a:pt x="66" y="18"/>
                  </a:lnTo>
                  <a:lnTo>
                    <a:pt x="72" y="16"/>
                  </a:lnTo>
                  <a:lnTo>
                    <a:pt x="77" y="15"/>
                  </a:lnTo>
                  <a:lnTo>
                    <a:pt x="83" y="13"/>
                  </a:lnTo>
                  <a:lnTo>
                    <a:pt x="89" y="11"/>
                  </a:lnTo>
                  <a:lnTo>
                    <a:pt x="95" y="9"/>
                  </a:lnTo>
                  <a:lnTo>
                    <a:pt x="101" y="8"/>
                  </a:lnTo>
                  <a:lnTo>
                    <a:pt x="107" y="7"/>
                  </a:lnTo>
                  <a:lnTo>
                    <a:pt x="113" y="5"/>
                  </a:lnTo>
                  <a:lnTo>
                    <a:pt x="120" y="3"/>
                  </a:lnTo>
                  <a:lnTo>
                    <a:pt x="129" y="1"/>
                  </a:lnTo>
                  <a:lnTo>
                    <a:pt x="134" y="0"/>
                  </a:lnTo>
                  <a:lnTo>
                    <a:pt x="357" y="0"/>
                  </a:lnTo>
                  <a:lnTo>
                    <a:pt x="363" y="4"/>
                  </a:lnTo>
                  <a:lnTo>
                    <a:pt x="369" y="9"/>
                  </a:lnTo>
                  <a:lnTo>
                    <a:pt x="376" y="15"/>
                  </a:lnTo>
                  <a:lnTo>
                    <a:pt x="381" y="19"/>
                  </a:lnTo>
                  <a:lnTo>
                    <a:pt x="387" y="21"/>
                  </a:lnTo>
                  <a:lnTo>
                    <a:pt x="392" y="24"/>
                  </a:lnTo>
                  <a:lnTo>
                    <a:pt x="398" y="27"/>
                  </a:lnTo>
                  <a:lnTo>
                    <a:pt x="402" y="30"/>
                  </a:lnTo>
                  <a:lnTo>
                    <a:pt x="407" y="33"/>
                  </a:lnTo>
                  <a:lnTo>
                    <a:pt x="410" y="36"/>
                  </a:lnTo>
                  <a:lnTo>
                    <a:pt x="272" y="36"/>
                  </a:lnTo>
                  <a:lnTo>
                    <a:pt x="268" y="34"/>
                  </a:lnTo>
                  <a:lnTo>
                    <a:pt x="260" y="36"/>
                  </a:lnTo>
                  <a:lnTo>
                    <a:pt x="0" y="36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387" name="Freeform 386"/>
            <p:cNvSpPr>
              <a:spLocks/>
            </p:cNvSpPr>
            <p:nvPr/>
          </p:nvSpPr>
          <p:spPr bwMode="auto">
            <a:xfrm>
              <a:off x="3745" y="3486"/>
              <a:ext cx="216" cy="37"/>
            </a:xfrm>
            <a:custGeom>
              <a:avLst/>
              <a:gdLst/>
              <a:ahLst/>
              <a:cxnLst>
                <a:cxn ang="0">
                  <a:pos x="73" y="34"/>
                </a:cxn>
                <a:cxn ang="0">
                  <a:pos x="78" y="31"/>
                </a:cxn>
                <a:cxn ang="0">
                  <a:pos x="83" y="27"/>
                </a:cxn>
                <a:cxn ang="0">
                  <a:pos x="87" y="23"/>
                </a:cxn>
                <a:cxn ang="0">
                  <a:pos x="91" y="20"/>
                </a:cxn>
                <a:cxn ang="0">
                  <a:pos x="90" y="19"/>
                </a:cxn>
                <a:cxn ang="0">
                  <a:pos x="80" y="21"/>
                </a:cxn>
                <a:cxn ang="0">
                  <a:pos x="69" y="26"/>
                </a:cxn>
                <a:cxn ang="0">
                  <a:pos x="58" y="27"/>
                </a:cxn>
                <a:cxn ang="0">
                  <a:pos x="52" y="23"/>
                </a:cxn>
                <a:cxn ang="0">
                  <a:pos x="56" y="19"/>
                </a:cxn>
                <a:cxn ang="0">
                  <a:pos x="53" y="15"/>
                </a:cxn>
                <a:cxn ang="0">
                  <a:pos x="45" y="16"/>
                </a:cxn>
                <a:cxn ang="0">
                  <a:pos x="37" y="19"/>
                </a:cxn>
                <a:cxn ang="0">
                  <a:pos x="29" y="21"/>
                </a:cxn>
                <a:cxn ang="0">
                  <a:pos x="26" y="16"/>
                </a:cxn>
                <a:cxn ang="0">
                  <a:pos x="30" y="9"/>
                </a:cxn>
                <a:cxn ang="0">
                  <a:pos x="32" y="5"/>
                </a:cxn>
                <a:cxn ang="0">
                  <a:pos x="23" y="7"/>
                </a:cxn>
                <a:cxn ang="0">
                  <a:pos x="15" y="9"/>
                </a:cxn>
                <a:cxn ang="0">
                  <a:pos x="5" y="11"/>
                </a:cxn>
                <a:cxn ang="0">
                  <a:pos x="0" y="8"/>
                </a:cxn>
                <a:cxn ang="0">
                  <a:pos x="3" y="1"/>
                </a:cxn>
                <a:cxn ang="0">
                  <a:pos x="167" y="0"/>
                </a:cxn>
                <a:cxn ang="0">
                  <a:pos x="168" y="1"/>
                </a:cxn>
                <a:cxn ang="0">
                  <a:pos x="202" y="0"/>
                </a:cxn>
                <a:cxn ang="0">
                  <a:pos x="200" y="5"/>
                </a:cxn>
                <a:cxn ang="0">
                  <a:pos x="193" y="10"/>
                </a:cxn>
                <a:cxn ang="0">
                  <a:pos x="185" y="13"/>
                </a:cxn>
                <a:cxn ang="0">
                  <a:pos x="183" y="19"/>
                </a:cxn>
                <a:cxn ang="0">
                  <a:pos x="191" y="19"/>
                </a:cxn>
                <a:cxn ang="0">
                  <a:pos x="199" y="19"/>
                </a:cxn>
                <a:cxn ang="0">
                  <a:pos x="207" y="21"/>
                </a:cxn>
                <a:cxn ang="0">
                  <a:pos x="215" y="25"/>
                </a:cxn>
                <a:cxn ang="0">
                  <a:pos x="211" y="33"/>
                </a:cxn>
                <a:cxn ang="0">
                  <a:pos x="115" y="36"/>
                </a:cxn>
                <a:cxn ang="0">
                  <a:pos x="120" y="32"/>
                </a:cxn>
                <a:cxn ang="0">
                  <a:pos x="106" y="33"/>
                </a:cxn>
                <a:cxn ang="0">
                  <a:pos x="97" y="36"/>
                </a:cxn>
              </a:cxnLst>
              <a:rect l="0" t="0" r="r" b="b"/>
              <a:pathLst>
                <a:path w="216" h="37">
                  <a:moveTo>
                    <a:pt x="71" y="36"/>
                  </a:moveTo>
                  <a:lnTo>
                    <a:pt x="73" y="34"/>
                  </a:lnTo>
                  <a:lnTo>
                    <a:pt x="76" y="32"/>
                  </a:lnTo>
                  <a:lnTo>
                    <a:pt x="78" y="31"/>
                  </a:lnTo>
                  <a:lnTo>
                    <a:pt x="81" y="29"/>
                  </a:lnTo>
                  <a:lnTo>
                    <a:pt x="83" y="27"/>
                  </a:lnTo>
                  <a:lnTo>
                    <a:pt x="85" y="26"/>
                  </a:lnTo>
                  <a:lnTo>
                    <a:pt x="87" y="23"/>
                  </a:lnTo>
                  <a:lnTo>
                    <a:pt x="89" y="21"/>
                  </a:lnTo>
                  <a:lnTo>
                    <a:pt x="91" y="20"/>
                  </a:lnTo>
                  <a:lnTo>
                    <a:pt x="94" y="19"/>
                  </a:lnTo>
                  <a:lnTo>
                    <a:pt x="90" y="19"/>
                  </a:lnTo>
                  <a:lnTo>
                    <a:pt x="84" y="19"/>
                  </a:lnTo>
                  <a:lnTo>
                    <a:pt x="80" y="21"/>
                  </a:lnTo>
                  <a:lnTo>
                    <a:pt x="74" y="23"/>
                  </a:lnTo>
                  <a:lnTo>
                    <a:pt x="69" y="26"/>
                  </a:lnTo>
                  <a:lnTo>
                    <a:pt x="64" y="27"/>
                  </a:lnTo>
                  <a:lnTo>
                    <a:pt x="58" y="27"/>
                  </a:lnTo>
                  <a:lnTo>
                    <a:pt x="54" y="27"/>
                  </a:lnTo>
                  <a:lnTo>
                    <a:pt x="52" y="23"/>
                  </a:lnTo>
                  <a:lnTo>
                    <a:pt x="54" y="21"/>
                  </a:lnTo>
                  <a:lnTo>
                    <a:pt x="56" y="19"/>
                  </a:lnTo>
                  <a:lnTo>
                    <a:pt x="57" y="15"/>
                  </a:lnTo>
                  <a:lnTo>
                    <a:pt x="53" y="15"/>
                  </a:lnTo>
                  <a:lnTo>
                    <a:pt x="49" y="15"/>
                  </a:lnTo>
                  <a:lnTo>
                    <a:pt x="45" y="16"/>
                  </a:lnTo>
                  <a:lnTo>
                    <a:pt x="41" y="18"/>
                  </a:lnTo>
                  <a:lnTo>
                    <a:pt x="37" y="19"/>
                  </a:lnTo>
                  <a:lnTo>
                    <a:pt x="33" y="21"/>
                  </a:lnTo>
                  <a:lnTo>
                    <a:pt x="29" y="21"/>
                  </a:lnTo>
                  <a:lnTo>
                    <a:pt x="24" y="19"/>
                  </a:lnTo>
                  <a:lnTo>
                    <a:pt x="26" y="16"/>
                  </a:lnTo>
                  <a:lnTo>
                    <a:pt x="28" y="12"/>
                  </a:lnTo>
                  <a:lnTo>
                    <a:pt x="30" y="9"/>
                  </a:lnTo>
                  <a:lnTo>
                    <a:pt x="35" y="7"/>
                  </a:lnTo>
                  <a:lnTo>
                    <a:pt x="32" y="5"/>
                  </a:lnTo>
                  <a:lnTo>
                    <a:pt x="27" y="5"/>
                  </a:lnTo>
                  <a:lnTo>
                    <a:pt x="23" y="7"/>
                  </a:lnTo>
                  <a:lnTo>
                    <a:pt x="19" y="8"/>
                  </a:lnTo>
                  <a:lnTo>
                    <a:pt x="15" y="9"/>
                  </a:lnTo>
                  <a:lnTo>
                    <a:pt x="10" y="10"/>
                  </a:lnTo>
                  <a:lnTo>
                    <a:pt x="5" y="11"/>
                  </a:lnTo>
                  <a:lnTo>
                    <a:pt x="0" y="11"/>
                  </a:lnTo>
                  <a:lnTo>
                    <a:pt x="0" y="8"/>
                  </a:lnTo>
                  <a:lnTo>
                    <a:pt x="1" y="3"/>
                  </a:lnTo>
                  <a:lnTo>
                    <a:pt x="3" y="1"/>
                  </a:lnTo>
                  <a:lnTo>
                    <a:pt x="4" y="0"/>
                  </a:lnTo>
                  <a:lnTo>
                    <a:pt x="167" y="0"/>
                  </a:lnTo>
                  <a:lnTo>
                    <a:pt x="167" y="1"/>
                  </a:lnTo>
                  <a:lnTo>
                    <a:pt x="168" y="1"/>
                  </a:lnTo>
                  <a:lnTo>
                    <a:pt x="168" y="0"/>
                  </a:lnTo>
                  <a:lnTo>
                    <a:pt x="202" y="0"/>
                  </a:lnTo>
                  <a:lnTo>
                    <a:pt x="202" y="2"/>
                  </a:lnTo>
                  <a:lnTo>
                    <a:pt x="200" y="5"/>
                  </a:lnTo>
                  <a:lnTo>
                    <a:pt x="197" y="8"/>
                  </a:lnTo>
                  <a:lnTo>
                    <a:pt x="193" y="10"/>
                  </a:lnTo>
                  <a:lnTo>
                    <a:pt x="189" y="11"/>
                  </a:lnTo>
                  <a:lnTo>
                    <a:pt x="185" y="13"/>
                  </a:lnTo>
                  <a:lnTo>
                    <a:pt x="184" y="16"/>
                  </a:lnTo>
                  <a:lnTo>
                    <a:pt x="183" y="19"/>
                  </a:lnTo>
                  <a:lnTo>
                    <a:pt x="187" y="19"/>
                  </a:lnTo>
                  <a:lnTo>
                    <a:pt x="191" y="19"/>
                  </a:lnTo>
                  <a:lnTo>
                    <a:pt x="195" y="19"/>
                  </a:lnTo>
                  <a:lnTo>
                    <a:pt x="199" y="19"/>
                  </a:lnTo>
                  <a:lnTo>
                    <a:pt x="203" y="20"/>
                  </a:lnTo>
                  <a:lnTo>
                    <a:pt x="207" y="21"/>
                  </a:lnTo>
                  <a:lnTo>
                    <a:pt x="211" y="22"/>
                  </a:lnTo>
                  <a:lnTo>
                    <a:pt x="215" y="25"/>
                  </a:lnTo>
                  <a:lnTo>
                    <a:pt x="214" y="30"/>
                  </a:lnTo>
                  <a:lnTo>
                    <a:pt x="211" y="33"/>
                  </a:lnTo>
                  <a:lnTo>
                    <a:pt x="210" y="36"/>
                  </a:lnTo>
                  <a:lnTo>
                    <a:pt x="115" y="36"/>
                  </a:lnTo>
                  <a:lnTo>
                    <a:pt x="117" y="34"/>
                  </a:lnTo>
                  <a:lnTo>
                    <a:pt x="120" y="32"/>
                  </a:lnTo>
                  <a:lnTo>
                    <a:pt x="113" y="32"/>
                  </a:lnTo>
                  <a:lnTo>
                    <a:pt x="106" y="33"/>
                  </a:lnTo>
                  <a:lnTo>
                    <a:pt x="100" y="34"/>
                  </a:lnTo>
                  <a:lnTo>
                    <a:pt x="97" y="36"/>
                  </a:lnTo>
                  <a:lnTo>
                    <a:pt x="71" y="36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388" name="Freeform 387"/>
            <p:cNvSpPr>
              <a:spLocks/>
            </p:cNvSpPr>
            <p:nvPr/>
          </p:nvSpPr>
          <p:spPr bwMode="auto">
            <a:xfrm>
              <a:off x="4040" y="3486"/>
              <a:ext cx="133" cy="37"/>
            </a:xfrm>
            <a:custGeom>
              <a:avLst/>
              <a:gdLst/>
              <a:ahLst/>
              <a:cxnLst>
                <a:cxn ang="0">
                  <a:pos x="19" y="36"/>
                </a:cxn>
                <a:cxn ang="0">
                  <a:pos x="31" y="29"/>
                </a:cxn>
                <a:cxn ang="0">
                  <a:pos x="42" y="24"/>
                </a:cxn>
                <a:cxn ang="0">
                  <a:pos x="53" y="20"/>
                </a:cxn>
                <a:cxn ang="0">
                  <a:pos x="54" y="19"/>
                </a:cxn>
                <a:cxn ang="0">
                  <a:pos x="55" y="16"/>
                </a:cxn>
                <a:cxn ang="0">
                  <a:pos x="41" y="19"/>
                </a:cxn>
                <a:cxn ang="0">
                  <a:pos x="28" y="22"/>
                </a:cxn>
                <a:cxn ang="0">
                  <a:pos x="14" y="27"/>
                </a:cxn>
                <a:cxn ang="0">
                  <a:pos x="2" y="31"/>
                </a:cxn>
                <a:cxn ang="0">
                  <a:pos x="2" y="23"/>
                </a:cxn>
                <a:cxn ang="0">
                  <a:pos x="8" y="18"/>
                </a:cxn>
                <a:cxn ang="0">
                  <a:pos x="16" y="14"/>
                </a:cxn>
                <a:cxn ang="0">
                  <a:pos x="24" y="8"/>
                </a:cxn>
                <a:cxn ang="0">
                  <a:pos x="31" y="7"/>
                </a:cxn>
                <a:cxn ang="0">
                  <a:pos x="35" y="4"/>
                </a:cxn>
                <a:cxn ang="0">
                  <a:pos x="40" y="2"/>
                </a:cxn>
                <a:cxn ang="0">
                  <a:pos x="108" y="0"/>
                </a:cxn>
                <a:cxn ang="0">
                  <a:pos x="105" y="3"/>
                </a:cxn>
                <a:cxn ang="0">
                  <a:pos x="101" y="7"/>
                </a:cxn>
                <a:cxn ang="0">
                  <a:pos x="104" y="9"/>
                </a:cxn>
                <a:cxn ang="0">
                  <a:pos x="109" y="9"/>
                </a:cxn>
                <a:cxn ang="0">
                  <a:pos x="115" y="9"/>
                </a:cxn>
                <a:cxn ang="0">
                  <a:pos x="121" y="9"/>
                </a:cxn>
                <a:cxn ang="0">
                  <a:pos x="125" y="11"/>
                </a:cxn>
                <a:cxn ang="0">
                  <a:pos x="128" y="13"/>
                </a:cxn>
                <a:cxn ang="0">
                  <a:pos x="123" y="18"/>
                </a:cxn>
                <a:cxn ang="0">
                  <a:pos x="118" y="21"/>
                </a:cxn>
                <a:cxn ang="0">
                  <a:pos x="111" y="26"/>
                </a:cxn>
                <a:cxn ang="0">
                  <a:pos x="106" y="31"/>
                </a:cxn>
                <a:cxn ang="0">
                  <a:pos x="113" y="33"/>
                </a:cxn>
                <a:cxn ang="0">
                  <a:pos x="120" y="32"/>
                </a:cxn>
                <a:cxn ang="0">
                  <a:pos x="126" y="32"/>
                </a:cxn>
                <a:cxn ang="0">
                  <a:pos x="132" y="32"/>
                </a:cxn>
                <a:cxn ang="0">
                  <a:pos x="129" y="32"/>
                </a:cxn>
                <a:cxn ang="0">
                  <a:pos x="128" y="33"/>
                </a:cxn>
                <a:cxn ang="0">
                  <a:pos x="130" y="33"/>
                </a:cxn>
                <a:cxn ang="0">
                  <a:pos x="130" y="34"/>
                </a:cxn>
                <a:cxn ang="0">
                  <a:pos x="61" y="36"/>
                </a:cxn>
                <a:cxn ang="0">
                  <a:pos x="55" y="36"/>
                </a:cxn>
              </a:cxnLst>
              <a:rect l="0" t="0" r="r" b="b"/>
              <a:pathLst>
                <a:path w="133" h="37">
                  <a:moveTo>
                    <a:pt x="19" y="36"/>
                  </a:moveTo>
                  <a:lnTo>
                    <a:pt x="19" y="36"/>
                  </a:lnTo>
                  <a:lnTo>
                    <a:pt x="25" y="33"/>
                  </a:lnTo>
                  <a:lnTo>
                    <a:pt x="31" y="29"/>
                  </a:lnTo>
                  <a:lnTo>
                    <a:pt x="36" y="27"/>
                  </a:lnTo>
                  <a:lnTo>
                    <a:pt x="42" y="24"/>
                  </a:lnTo>
                  <a:lnTo>
                    <a:pt x="47" y="22"/>
                  </a:lnTo>
                  <a:lnTo>
                    <a:pt x="53" y="20"/>
                  </a:lnTo>
                  <a:lnTo>
                    <a:pt x="53" y="19"/>
                  </a:lnTo>
                  <a:lnTo>
                    <a:pt x="54" y="19"/>
                  </a:lnTo>
                  <a:lnTo>
                    <a:pt x="55" y="18"/>
                  </a:lnTo>
                  <a:lnTo>
                    <a:pt x="55" y="16"/>
                  </a:lnTo>
                  <a:lnTo>
                    <a:pt x="48" y="17"/>
                  </a:lnTo>
                  <a:lnTo>
                    <a:pt x="41" y="19"/>
                  </a:lnTo>
                  <a:lnTo>
                    <a:pt x="34" y="21"/>
                  </a:lnTo>
                  <a:lnTo>
                    <a:pt x="28" y="22"/>
                  </a:lnTo>
                  <a:lnTo>
                    <a:pt x="21" y="26"/>
                  </a:lnTo>
                  <a:lnTo>
                    <a:pt x="14" y="27"/>
                  </a:lnTo>
                  <a:lnTo>
                    <a:pt x="9" y="30"/>
                  </a:lnTo>
                  <a:lnTo>
                    <a:pt x="2" y="31"/>
                  </a:lnTo>
                  <a:lnTo>
                    <a:pt x="0" y="27"/>
                  </a:lnTo>
                  <a:lnTo>
                    <a:pt x="2" y="23"/>
                  </a:lnTo>
                  <a:lnTo>
                    <a:pt x="4" y="21"/>
                  </a:lnTo>
                  <a:lnTo>
                    <a:pt x="8" y="18"/>
                  </a:lnTo>
                  <a:lnTo>
                    <a:pt x="12" y="15"/>
                  </a:lnTo>
                  <a:lnTo>
                    <a:pt x="16" y="14"/>
                  </a:lnTo>
                  <a:lnTo>
                    <a:pt x="21" y="11"/>
                  </a:lnTo>
                  <a:lnTo>
                    <a:pt x="24" y="8"/>
                  </a:lnTo>
                  <a:lnTo>
                    <a:pt x="28" y="8"/>
                  </a:lnTo>
                  <a:lnTo>
                    <a:pt x="31" y="7"/>
                  </a:lnTo>
                  <a:lnTo>
                    <a:pt x="33" y="5"/>
                  </a:lnTo>
                  <a:lnTo>
                    <a:pt x="35" y="4"/>
                  </a:lnTo>
                  <a:lnTo>
                    <a:pt x="38" y="3"/>
                  </a:lnTo>
                  <a:lnTo>
                    <a:pt x="40" y="2"/>
                  </a:lnTo>
                  <a:lnTo>
                    <a:pt x="43" y="0"/>
                  </a:lnTo>
                  <a:lnTo>
                    <a:pt x="108" y="0"/>
                  </a:lnTo>
                  <a:lnTo>
                    <a:pt x="108" y="1"/>
                  </a:lnTo>
                  <a:lnTo>
                    <a:pt x="105" y="3"/>
                  </a:lnTo>
                  <a:lnTo>
                    <a:pt x="103" y="4"/>
                  </a:lnTo>
                  <a:lnTo>
                    <a:pt x="101" y="7"/>
                  </a:lnTo>
                  <a:lnTo>
                    <a:pt x="101" y="9"/>
                  </a:lnTo>
                  <a:lnTo>
                    <a:pt x="104" y="9"/>
                  </a:lnTo>
                  <a:lnTo>
                    <a:pt x="107" y="9"/>
                  </a:lnTo>
                  <a:lnTo>
                    <a:pt x="109" y="9"/>
                  </a:lnTo>
                  <a:lnTo>
                    <a:pt x="112" y="9"/>
                  </a:lnTo>
                  <a:lnTo>
                    <a:pt x="115" y="9"/>
                  </a:lnTo>
                  <a:lnTo>
                    <a:pt x="118" y="9"/>
                  </a:lnTo>
                  <a:lnTo>
                    <a:pt x="121" y="9"/>
                  </a:lnTo>
                  <a:lnTo>
                    <a:pt x="123" y="10"/>
                  </a:lnTo>
                  <a:lnTo>
                    <a:pt x="125" y="11"/>
                  </a:lnTo>
                  <a:lnTo>
                    <a:pt x="126" y="12"/>
                  </a:lnTo>
                  <a:lnTo>
                    <a:pt x="128" y="13"/>
                  </a:lnTo>
                  <a:lnTo>
                    <a:pt x="126" y="15"/>
                  </a:lnTo>
                  <a:lnTo>
                    <a:pt x="123" y="18"/>
                  </a:lnTo>
                  <a:lnTo>
                    <a:pt x="121" y="20"/>
                  </a:lnTo>
                  <a:lnTo>
                    <a:pt x="118" y="21"/>
                  </a:lnTo>
                  <a:lnTo>
                    <a:pt x="115" y="24"/>
                  </a:lnTo>
                  <a:lnTo>
                    <a:pt x="111" y="26"/>
                  </a:lnTo>
                  <a:lnTo>
                    <a:pt x="108" y="28"/>
                  </a:lnTo>
                  <a:lnTo>
                    <a:pt x="106" y="31"/>
                  </a:lnTo>
                  <a:lnTo>
                    <a:pt x="109" y="32"/>
                  </a:lnTo>
                  <a:lnTo>
                    <a:pt x="113" y="33"/>
                  </a:lnTo>
                  <a:lnTo>
                    <a:pt x="117" y="33"/>
                  </a:lnTo>
                  <a:lnTo>
                    <a:pt x="120" y="32"/>
                  </a:lnTo>
                  <a:lnTo>
                    <a:pt x="123" y="32"/>
                  </a:lnTo>
                  <a:lnTo>
                    <a:pt x="126" y="32"/>
                  </a:lnTo>
                  <a:lnTo>
                    <a:pt x="129" y="32"/>
                  </a:lnTo>
                  <a:lnTo>
                    <a:pt x="132" y="32"/>
                  </a:lnTo>
                  <a:lnTo>
                    <a:pt x="130" y="32"/>
                  </a:lnTo>
                  <a:lnTo>
                    <a:pt x="129" y="32"/>
                  </a:lnTo>
                  <a:lnTo>
                    <a:pt x="129" y="33"/>
                  </a:lnTo>
                  <a:lnTo>
                    <a:pt x="128" y="33"/>
                  </a:lnTo>
                  <a:lnTo>
                    <a:pt x="129" y="33"/>
                  </a:lnTo>
                  <a:lnTo>
                    <a:pt x="130" y="33"/>
                  </a:lnTo>
                  <a:lnTo>
                    <a:pt x="132" y="33"/>
                  </a:lnTo>
                  <a:lnTo>
                    <a:pt x="130" y="34"/>
                  </a:lnTo>
                  <a:lnTo>
                    <a:pt x="128" y="36"/>
                  </a:lnTo>
                  <a:lnTo>
                    <a:pt x="61" y="36"/>
                  </a:lnTo>
                  <a:lnTo>
                    <a:pt x="58" y="36"/>
                  </a:lnTo>
                  <a:lnTo>
                    <a:pt x="55" y="36"/>
                  </a:lnTo>
                  <a:lnTo>
                    <a:pt x="19" y="36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389" name="Freeform 388"/>
            <p:cNvSpPr>
              <a:spLocks/>
            </p:cNvSpPr>
            <p:nvPr/>
          </p:nvSpPr>
          <p:spPr bwMode="auto">
            <a:xfrm>
              <a:off x="4809" y="3506"/>
              <a:ext cx="71" cy="17"/>
            </a:xfrm>
            <a:custGeom>
              <a:avLst/>
              <a:gdLst/>
              <a:ahLst/>
              <a:cxnLst>
                <a:cxn ang="0">
                  <a:pos x="32" y="16"/>
                </a:cxn>
                <a:cxn ang="0">
                  <a:pos x="29" y="15"/>
                </a:cxn>
                <a:cxn ang="0">
                  <a:pos x="28" y="14"/>
                </a:cxn>
                <a:cxn ang="0">
                  <a:pos x="25" y="13"/>
                </a:cxn>
                <a:cxn ang="0">
                  <a:pos x="21" y="12"/>
                </a:cxn>
                <a:cxn ang="0">
                  <a:pos x="18" y="12"/>
                </a:cxn>
                <a:cxn ang="0">
                  <a:pos x="16" y="11"/>
                </a:cxn>
                <a:cxn ang="0">
                  <a:pos x="14" y="9"/>
                </a:cxn>
                <a:cxn ang="0">
                  <a:pos x="11" y="9"/>
                </a:cxn>
                <a:cxn ang="0">
                  <a:pos x="9" y="8"/>
                </a:cxn>
                <a:cxn ang="0">
                  <a:pos x="6" y="7"/>
                </a:cxn>
                <a:cxn ang="0">
                  <a:pos x="4" y="7"/>
                </a:cxn>
                <a:cxn ang="0">
                  <a:pos x="2" y="6"/>
                </a:cxn>
                <a:cxn ang="0">
                  <a:pos x="1" y="4"/>
                </a:cxn>
                <a:cxn ang="0">
                  <a:pos x="0" y="2"/>
                </a:cxn>
                <a:cxn ang="0">
                  <a:pos x="9" y="1"/>
                </a:cxn>
                <a:cxn ang="0">
                  <a:pos x="18" y="0"/>
                </a:cxn>
                <a:cxn ang="0">
                  <a:pos x="28" y="0"/>
                </a:cxn>
                <a:cxn ang="0">
                  <a:pos x="36" y="1"/>
                </a:cxn>
                <a:cxn ang="0">
                  <a:pos x="45" y="3"/>
                </a:cxn>
                <a:cxn ang="0">
                  <a:pos x="53" y="5"/>
                </a:cxn>
                <a:cxn ang="0">
                  <a:pos x="62" y="8"/>
                </a:cxn>
                <a:cxn ang="0">
                  <a:pos x="70" y="12"/>
                </a:cxn>
                <a:cxn ang="0">
                  <a:pos x="70" y="16"/>
                </a:cxn>
                <a:cxn ang="0">
                  <a:pos x="32" y="16"/>
                </a:cxn>
              </a:cxnLst>
              <a:rect l="0" t="0" r="r" b="b"/>
              <a:pathLst>
                <a:path w="71" h="17">
                  <a:moveTo>
                    <a:pt x="32" y="16"/>
                  </a:moveTo>
                  <a:lnTo>
                    <a:pt x="29" y="15"/>
                  </a:lnTo>
                  <a:lnTo>
                    <a:pt x="28" y="14"/>
                  </a:lnTo>
                  <a:lnTo>
                    <a:pt x="25" y="13"/>
                  </a:lnTo>
                  <a:lnTo>
                    <a:pt x="21" y="12"/>
                  </a:lnTo>
                  <a:lnTo>
                    <a:pt x="18" y="12"/>
                  </a:lnTo>
                  <a:lnTo>
                    <a:pt x="16" y="11"/>
                  </a:lnTo>
                  <a:lnTo>
                    <a:pt x="14" y="9"/>
                  </a:lnTo>
                  <a:lnTo>
                    <a:pt x="11" y="9"/>
                  </a:lnTo>
                  <a:lnTo>
                    <a:pt x="9" y="8"/>
                  </a:lnTo>
                  <a:lnTo>
                    <a:pt x="6" y="7"/>
                  </a:lnTo>
                  <a:lnTo>
                    <a:pt x="4" y="7"/>
                  </a:lnTo>
                  <a:lnTo>
                    <a:pt x="2" y="6"/>
                  </a:lnTo>
                  <a:lnTo>
                    <a:pt x="1" y="4"/>
                  </a:lnTo>
                  <a:lnTo>
                    <a:pt x="0" y="2"/>
                  </a:lnTo>
                  <a:lnTo>
                    <a:pt x="9" y="1"/>
                  </a:lnTo>
                  <a:lnTo>
                    <a:pt x="18" y="0"/>
                  </a:lnTo>
                  <a:lnTo>
                    <a:pt x="28" y="0"/>
                  </a:lnTo>
                  <a:lnTo>
                    <a:pt x="36" y="1"/>
                  </a:lnTo>
                  <a:lnTo>
                    <a:pt x="45" y="3"/>
                  </a:lnTo>
                  <a:lnTo>
                    <a:pt x="53" y="5"/>
                  </a:lnTo>
                  <a:lnTo>
                    <a:pt x="62" y="8"/>
                  </a:lnTo>
                  <a:lnTo>
                    <a:pt x="70" y="12"/>
                  </a:lnTo>
                  <a:lnTo>
                    <a:pt x="70" y="16"/>
                  </a:lnTo>
                  <a:lnTo>
                    <a:pt x="32" y="16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390" name="Freeform 389"/>
            <p:cNvSpPr>
              <a:spLocks/>
            </p:cNvSpPr>
            <p:nvPr/>
          </p:nvSpPr>
          <p:spPr bwMode="auto">
            <a:xfrm>
              <a:off x="4014" y="3486"/>
              <a:ext cx="47" cy="10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8" y="1"/>
                </a:cxn>
                <a:cxn ang="0">
                  <a:pos x="4" y="1"/>
                </a:cxn>
                <a:cxn ang="0">
                  <a:pos x="2" y="4"/>
                </a:cxn>
                <a:cxn ang="0">
                  <a:pos x="0" y="5"/>
                </a:cxn>
                <a:cxn ang="0">
                  <a:pos x="0" y="7"/>
                </a:cxn>
                <a:cxn ang="0">
                  <a:pos x="3" y="9"/>
                </a:cxn>
                <a:cxn ang="0">
                  <a:pos x="7" y="9"/>
                </a:cxn>
                <a:cxn ang="0">
                  <a:pos x="12" y="8"/>
                </a:cxn>
                <a:cxn ang="0">
                  <a:pos x="16" y="7"/>
                </a:cxn>
                <a:cxn ang="0">
                  <a:pos x="20" y="6"/>
                </a:cxn>
                <a:cxn ang="0">
                  <a:pos x="25" y="5"/>
                </a:cxn>
                <a:cxn ang="0">
                  <a:pos x="29" y="3"/>
                </a:cxn>
                <a:cxn ang="0">
                  <a:pos x="34" y="2"/>
                </a:cxn>
                <a:cxn ang="0">
                  <a:pos x="38" y="1"/>
                </a:cxn>
                <a:cxn ang="0">
                  <a:pos x="42" y="1"/>
                </a:cxn>
                <a:cxn ang="0">
                  <a:pos x="45" y="1"/>
                </a:cxn>
                <a:cxn ang="0">
                  <a:pos x="46" y="0"/>
                </a:cxn>
                <a:cxn ang="0">
                  <a:pos x="10" y="0"/>
                </a:cxn>
              </a:cxnLst>
              <a:rect l="0" t="0" r="r" b="b"/>
              <a:pathLst>
                <a:path w="47" h="10">
                  <a:moveTo>
                    <a:pt x="10" y="0"/>
                  </a:moveTo>
                  <a:lnTo>
                    <a:pt x="8" y="1"/>
                  </a:lnTo>
                  <a:lnTo>
                    <a:pt x="4" y="1"/>
                  </a:lnTo>
                  <a:lnTo>
                    <a:pt x="2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3" y="9"/>
                  </a:lnTo>
                  <a:lnTo>
                    <a:pt x="7" y="9"/>
                  </a:lnTo>
                  <a:lnTo>
                    <a:pt x="12" y="8"/>
                  </a:lnTo>
                  <a:lnTo>
                    <a:pt x="16" y="7"/>
                  </a:lnTo>
                  <a:lnTo>
                    <a:pt x="20" y="6"/>
                  </a:lnTo>
                  <a:lnTo>
                    <a:pt x="25" y="5"/>
                  </a:lnTo>
                  <a:lnTo>
                    <a:pt x="29" y="3"/>
                  </a:lnTo>
                  <a:lnTo>
                    <a:pt x="34" y="2"/>
                  </a:lnTo>
                  <a:lnTo>
                    <a:pt x="38" y="1"/>
                  </a:lnTo>
                  <a:lnTo>
                    <a:pt x="42" y="1"/>
                  </a:lnTo>
                  <a:lnTo>
                    <a:pt x="45" y="1"/>
                  </a:lnTo>
                  <a:lnTo>
                    <a:pt x="46" y="0"/>
                  </a:lnTo>
                  <a:lnTo>
                    <a:pt x="10" y="0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391" name="Freeform 390"/>
            <p:cNvSpPr>
              <a:spLocks/>
            </p:cNvSpPr>
            <p:nvPr/>
          </p:nvSpPr>
          <p:spPr bwMode="auto">
            <a:xfrm>
              <a:off x="2368" y="3528"/>
              <a:ext cx="55" cy="24"/>
            </a:xfrm>
            <a:custGeom>
              <a:avLst/>
              <a:gdLst/>
              <a:ahLst/>
              <a:cxnLst>
                <a:cxn ang="0">
                  <a:pos x="4" y="23"/>
                </a:cxn>
                <a:cxn ang="0">
                  <a:pos x="2" y="20"/>
                </a:cxn>
                <a:cxn ang="0">
                  <a:pos x="0" y="13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35" y="0"/>
                </a:cxn>
                <a:cxn ang="0">
                  <a:pos x="35" y="2"/>
                </a:cxn>
                <a:cxn ang="0">
                  <a:pos x="40" y="10"/>
                </a:cxn>
                <a:cxn ang="0">
                  <a:pos x="45" y="17"/>
                </a:cxn>
                <a:cxn ang="0">
                  <a:pos x="52" y="22"/>
                </a:cxn>
                <a:cxn ang="0">
                  <a:pos x="54" y="23"/>
                </a:cxn>
                <a:cxn ang="0">
                  <a:pos x="4" y="23"/>
                </a:cxn>
              </a:cxnLst>
              <a:rect l="0" t="0" r="r" b="b"/>
              <a:pathLst>
                <a:path w="55" h="24">
                  <a:moveTo>
                    <a:pt x="4" y="23"/>
                  </a:moveTo>
                  <a:lnTo>
                    <a:pt x="2" y="20"/>
                  </a:lnTo>
                  <a:lnTo>
                    <a:pt x="0" y="13"/>
                  </a:lnTo>
                  <a:lnTo>
                    <a:pt x="0" y="2"/>
                  </a:lnTo>
                  <a:lnTo>
                    <a:pt x="1" y="0"/>
                  </a:lnTo>
                  <a:lnTo>
                    <a:pt x="35" y="0"/>
                  </a:lnTo>
                  <a:lnTo>
                    <a:pt x="35" y="2"/>
                  </a:lnTo>
                  <a:lnTo>
                    <a:pt x="40" y="10"/>
                  </a:lnTo>
                  <a:lnTo>
                    <a:pt x="45" y="17"/>
                  </a:lnTo>
                  <a:lnTo>
                    <a:pt x="52" y="22"/>
                  </a:lnTo>
                  <a:lnTo>
                    <a:pt x="54" y="23"/>
                  </a:lnTo>
                  <a:lnTo>
                    <a:pt x="4" y="23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392" name="Freeform 391"/>
            <p:cNvSpPr>
              <a:spLocks/>
            </p:cNvSpPr>
            <p:nvPr/>
          </p:nvSpPr>
          <p:spPr bwMode="auto">
            <a:xfrm>
              <a:off x="2925" y="3528"/>
              <a:ext cx="200" cy="24"/>
            </a:xfrm>
            <a:custGeom>
              <a:avLst/>
              <a:gdLst/>
              <a:ahLst/>
              <a:cxnLst>
                <a:cxn ang="0">
                  <a:pos x="30" y="23"/>
                </a:cxn>
                <a:cxn ang="0">
                  <a:pos x="30" y="23"/>
                </a:cxn>
                <a:cxn ang="0">
                  <a:pos x="32" y="19"/>
                </a:cxn>
                <a:cxn ang="0">
                  <a:pos x="28" y="19"/>
                </a:cxn>
                <a:cxn ang="0">
                  <a:pos x="24" y="19"/>
                </a:cxn>
                <a:cxn ang="0">
                  <a:pos x="18" y="18"/>
                </a:cxn>
                <a:cxn ang="0">
                  <a:pos x="15" y="17"/>
                </a:cxn>
                <a:cxn ang="0">
                  <a:pos x="11" y="16"/>
                </a:cxn>
                <a:cxn ang="0">
                  <a:pos x="7" y="14"/>
                </a:cxn>
                <a:cxn ang="0">
                  <a:pos x="3" y="13"/>
                </a:cxn>
                <a:cxn ang="0">
                  <a:pos x="0" y="10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3" y="0"/>
                </a:cxn>
                <a:cxn ang="0">
                  <a:pos x="126" y="0"/>
                </a:cxn>
                <a:cxn ang="0">
                  <a:pos x="129" y="1"/>
                </a:cxn>
                <a:cxn ang="0">
                  <a:pos x="134" y="2"/>
                </a:cxn>
                <a:cxn ang="0">
                  <a:pos x="139" y="3"/>
                </a:cxn>
                <a:cxn ang="0">
                  <a:pos x="144" y="4"/>
                </a:cxn>
                <a:cxn ang="0">
                  <a:pos x="148" y="5"/>
                </a:cxn>
                <a:cxn ang="0">
                  <a:pos x="152" y="7"/>
                </a:cxn>
                <a:cxn ang="0">
                  <a:pos x="156" y="9"/>
                </a:cxn>
                <a:cxn ang="0">
                  <a:pos x="160" y="13"/>
                </a:cxn>
                <a:cxn ang="0">
                  <a:pos x="164" y="13"/>
                </a:cxn>
                <a:cxn ang="0">
                  <a:pos x="168" y="13"/>
                </a:cxn>
                <a:cxn ang="0">
                  <a:pos x="173" y="14"/>
                </a:cxn>
                <a:cxn ang="0">
                  <a:pos x="177" y="16"/>
                </a:cxn>
                <a:cxn ang="0">
                  <a:pos x="182" y="16"/>
                </a:cxn>
                <a:cxn ang="0">
                  <a:pos x="185" y="17"/>
                </a:cxn>
                <a:cxn ang="0">
                  <a:pos x="190" y="17"/>
                </a:cxn>
                <a:cxn ang="0">
                  <a:pos x="194" y="17"/>
                </a:cxn>
                <a:cxn ang="0">
                  <a:pos x="197" y="21"/>
                </a:cxn>
                <a:cxn ang="0">
                  <a:pos x="199" y="23"/>
                </a:cxn>
                <a:cxn ang="0">
                  <a:pos x="30" y="23"/>
                </a:cxn>
              </a:cxnLst>
              <a:rect l="0" t="0" r="r" b="b"/>
              <a:pathLst>
                <a:path w="200" h="24">
                  <a:moveTo>
                    <a:pt x="30" y="23"/>
                  </a:moveTo>
                  <a:lnTo>
                    <a:pt x="30" y="23"/>
                  </a:lnTo>
                  <a:lnTo>
                    <a:pt x="32" y="19"/>
                  </a:lnTo>
                  <a:lnTo>
                    <a:pt x="28" y="19"/>
                  </a:lnTo>
                  <a:lnTo>
                    <a:pt x="24" y="19"/>
                  </a:lnTo>
                  <a:lnTo>
                    <a:pt x="18" y="18"/>
                  </a:lnTo>
                  <a:lnTo>
                    <a:pt x="15" y="17"/>
                  </a:lnTo>
                  <a:lnTo>
                    <a:pt x="11" y="16"/>
                  </a:lnTo>
                  <a:lnTo>
                    <a:pt x="7" y="14"/>
                  </a:lnTo>
                  <a:lnTo>
                    <a:pt x="3" y="13"/>
                  </a:lnTo>
                  <a:lnTo>
                    <a:pt x="0" y="10"/>
                  </a:lnTo>
                  <a:lnTo>
                    <a:pt x="0" y="6"/>
                  </a:lnTo>
                  <a:lnTo>
                    <a:pt x="1" y="2"/>
                  </a:lnTo>
                  <a:lnTo>
                    <a:pt x="3" y="0"/>
                  </a:lnTo>
                  <a:lnTo>
                    <a:pt x="126" y="0"/>
                  </a:lnTo>
                  <a:lnTo>
                    <a:pt x="129" y="1"/>
                  </a:lnTo>
                  <a:lnTo>
                    <a:pt x="134" y="2"/>
                  </a:lnTo>
                  <a:lnTo>
                    <a:pt x="139" y="3"/>
                  </a:lnTo>
                  <a:lnTo>
                    <a:pt x="144" y="4"/>
                  </a:lnTo>
                  <a:lnTo>
                    <a:pt x="148" y="5"/>
                  </a:lnTo>
                  <a:lnTo>
                    <a:pt x="152" y="7"/>
                  </a:lnTo>
                  <a:lnTo>
                    <a:pt x="156" y="9"/>
                  </a:lnTo>
                  <a:lnTo>
                    <a:pt x="160" y="13"/>
                  </a:lnTo>
                  <a:lnTo>
                    <a:pt x="164" y="13"/>
                  </a:lnTo>
                  <a:lnTo>
                    <a:pt x="168" y="13"/>
                  </a:lnTo>
                  <a:lnTo>
                    <a:pt x="173" y="14"/>
                  </a:lnTo>
                  <a:lnTo>
                    <a:pt x="177" y="16"/>
                  </a:lnTo>
                  <a:lnTo>
                    <a:pt x="182" y="16"/>
                  </a:lnTo>
                  <a:lnTo>
                    <a:pt x="185" y="17"/>
                  </a:lnTo>
                  <a:lnTo>
                    <a:pt x="190" y="17"/>
                  </a:lnTo>
                  <a:lnTo>
                    <a:pt x="194" y="17"/>
                  </a:lnTo>
                  <a:lnTo>
                    <a:pt x="197" y="21"/>
                  </a:lnTo>
                  <a:lnTo>
                    <a:pt x="199" y="23"/>
                  </a:lnTo>
                  <a:lnTo>
                    <a:pt x="30" y="23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393" name="Freeform 392"/>
            <p:cNvSpPr>
              <a:spLocks/>
            </p:cNvSpPr>
            <p:nvPr/>
          </p:nvSpPr>
          <p:spPr bwMode="auto">
            <a:xfrm>
              <a:off x="3145" y="3528"/>
              <a:ext cx="470" cy="24"/>
            </a:xfrm>
            <a:custGeom>
              <a:avLst/>
              <a:gdLst/>
              <a:ahLst/>
              <a:cxnLst>
                <a:cxn ang="0">
                  <a:pos x="0" y="23"/>
                </a:cxn>
                <a:cxn ang="0">
                  <a:pos x="2" y="21"/>
                </a:cxn>
                <a:cxn ang="0">
                  <a:pos x="4" y="18"/>
                </a:cxn>
                <a:cxn ang="0">
                  <a:pos x="5" y="15"/>
                </a:cxn>
                <a:cxn ang="0">
                  <a:pos x="7" y="12"/>
                </a:cxn>
                <a:cxn ang="0">
                  <a:pos x="8" y="7"/>
                </a:cxn>
                <a:cxn ang="0">
                  <a:pos x="11" y="3"/>
                </a:cxn>
                <a:cxn ang="0">
                  <a:pos x="16" y="0"/>
                </a:cxn>
                <a:cxn ang="0">
                  <a:pos x="18" y="0"/>
                </a:cxn>
                <a:cxn ang="0">
                  <a:pos x="278" y="0"/>
                </a:cxn>
                <a:cxn ang="0">
                  <a:pos x="275" y="1"/>
                </a:cxn>
                <a:cxn ang="0">
                  <a:pos x="277" y="2"/>
                </a:cxn>
                <a:cxn ang="0">
                  <a:pos x="282" y="2"/>
                </a:cxn>
                <a:cxn ang="0">
                  <a:pos x="286" y="2"/>
                </a:cxn>
                <a:cxn ang="0">
                  <a:pos x="290" y="2"/>
                </a:cxn>
                <a:cxn ang="0">
                  <a:pos x="291" y="0"/>
                </a:cxn>
                <a:cxn ang="0">
                  <a:pos x="290" y="0"/>
                </a:cxn>
                <a:cxn ang="0">
                  <a:pos x="429" y="0"/>
                </a:cxn>
                <a:cxn ang="0">
                  <a:pos x="430" y="1"/>
                </a:cxn>
                <a:cxn ang="0">
                  <a:pos x="434" y="4"/>
                </a:cxn>
                <a:cxn ang="0">
                  <a:pos x="438" y="6"/>
                </a:cxn>
                <a:cxn ang="0">
                  <a:pos x="440" y="8"/>
                </a:cxn>
                <a:cxn ang="0">
                  <a:pos x="442" y="9"/>
                </a:cxn>
                <a:cxn ang="0">
                  <a:pos x="444" y="10"/>
                </a:cxn>
                <a:cxn ang="0">
                  <a:pos x="447" y="12"/>
                </a:cxn>
                <a:cxn ang="0">
                  <a:pos x="450" y="13"/>
                </a:cxn>
                <a:cxn ang="0">
                  <a:pos x="453" y="14"/>
                </a:cxn>
                <a:cxn ang="0">
                  <a:pos x="455" y="14"/>
                </a:cxn>
                <a:cxn ang="0">
                  <a:pos x="457" y="15"/>
                </a:cxn>
                <a:cxn ang="0">
                  <a:pos x="460" y="17"/>
                </a:cxn>
                <a:cxn ang="0">
                  <a:pos x="464" y="20"/>
                </a:cxn>
                <a:cxn ang="0">
                  <a:pos x="467" y="21"/>
                </a:cxn>
                <a:cxn ang="0">
                  <a:pos x="469" y="23"/>
                </a:cxn>
                <a:cxn ang="0">
                  <a:pos x="332" y="23"/>
                </a:cxn>
                <a:cxn ang="0">
                  <a:pos x="335" y="22"/>
                </a:cxn>
                <a:cxn ang="0">
                  <a:pos x="338" y="21"/>
                </a:cxn>
                <a:cxn ang="0">
                  <a:pos x="342" y="21"/>
                </a:cxn>
                <a:cxn ang="0">
                  <a:pos x="343" y="21"/>
                </a:cxn>
                <a:cxn ang="0">
                  <a:pos x="343" y="19"/>
                </a:cxn>
                <a:cxn ang="0">
                  <a:pos x="343" y="18"/>
                </a:cxn>
                <a:cxn ang="0">
                  <a:pos x="342" y="17"/>
                </a:cxn>
                <a:cxn ang="0">
                  <a:pos x="339" y="16"/>
                </a:cxn>
                <a:cxn ang="0">
                  <a:pos x="336" y="15"/>
                </a:cxn>
                <a:cxn ang="0">
                  <a:pos x="332" y="14"/>
                </a:cxn>
                <a:cxn ang="0">
                  <a:pos x="329" y="15"/>
                </a:cxn>
                <a:cxn ang="0">
                  <a:pos x="325" y="16"/>
                </a:cxn>
                <a:cxn ang="0">
                  <a:pos x="322" y="17"/>
                </a:cxn>
                <a:cxn ang="0">
                  <a:pos x="318" y="18"/>
                </a:cxn>
                <a:cxn ang="0">
                  <a:pos x="316" y="19"/>
                </a:cxn>
                <a:cxn ang="0">
                  <a:pos x="314" y="21"/>
                </a:cxn>
                <a:cxn ang="0">
                  <a:pos x="312" y="23"/>
                </a:cxn>
                <a:cxn ang="0">
                  <a:pos x="311" y="23"/>
                </a:cxn>
                <a:cxn ang="0">
                  <a:pos x="0" y="23"/>
                </a:cxn>
              </a:cxnLst>
              <a:rect l="0" t="0" r="r" b="b"/>
              <a:pathLst>
                <a:path w="470" h="24">
                  <a:moveTo>
                    <a:pt x="0" y="23"/>
                  </a:moveTo>
                  <a:lnTo>
                    <a:pt x="2" y="21"/>
                  </a:lnTo>
                  <a:lnTo>
                    <a:pt x="4" y="18"/>
                  </a:lnTo>
                  <a:lnTo>
                    <a:pt x="5" y="15"/>
                  </a:lnTo>
                  <a:lnTo>
                    <a:pt x="7" y="12"/>
                  </a:lnTo>
                  <a:lnTo>
                    <a:pt x="8" y="7"/>
                  </a:lnTo>
                  <a:lnTo>
                    <a:pt x="11" y="3"/>
                  </a:lnTo>
                  <a:lnTo>
                    <a:pt x="16" y="0"/>
                  </a:lnTo>
                  <a:lnTo>
                    <a:pt x="18" y="0"/>
                  </a:lnTo>
                  <a:lnTo>
                    <a:pt x="278" y="0"/>
                  </a:lnTo>
                  <a:lnTo>
                    <a:pt x="275" y="1"/>
                  </a:lnTo>
                  <a:lnTo>
                    <a:pt x="277" y="2"/>
                  </a:lnTo>
                  <a:lnTo>
                    <a:pt x="282" y="2"/>
                  </a:lnTo>
                  <a:lnTo>
                    <a:pt x="286" y="2"/>
                  </a:lnTo>
                  <a:lnTo>
                    <a:pt x="290" y="2"/>
                  </a:lnTo>
                  <a:lnTo>
                    <a:pt x="291" y="0"/>
                  </a:lnTo>
                  <a:lnTo>
                    <a:pt x="290" y="0"/>
                  </a:lnTo>
                  <a:lnTo>
                    <a:pt x="429" y="0"/>
                  </a:lnTo>
                  <a:lnTo>
                    <a:pt x="430" y="1"/>
                  </a:lnTo>
                  <a:lnTo>
                    <a:pt x="434" y="4"/>
                  </a:lnTo>
                  <a:lnTo>
                    <a:pt x="438" y="6"/>
                  </a:lnTo>
                  <a:lnTo>
                    <a:pt x="440" y="8"/>
                  </a:lnTo>
                  <a:lnTo>
                    <a:pt x="442" y="9"/>
                  </a:lnTo>
                  <a:lnTo>
                    <a:pt x="444" y="10"/>
                  </a:lnTo>
                  <a:lnTo>
                    <a:pt x="447" y="12"/>
                  </a:lnTo>
                  <a:lnTo>
                    <a:pt x="450" y="13"/>
                  </a:lnTo>
                  <a:lnTo>
                    <a:pt x="453" y="14"/>
                  </a:lnTo>
                  <a:lnTo>
                    <a:pt x="455" y="14"/>
                  </a:lnTo>
                  <a:lnTo>
                    <a:pt x="457" y="15"/>
                  </a:lnTo>
                  <a:lnTo>
                    <a:pt x="460" y="17"/>
                  </a:lnTo>
                  <a:lnTo>
                    <a:pt x="464" y="20"/>
                  </a:lnTo>
                  <a:lnTo>
                    <a:pt x="467" y="21"/>
                  </a:lnTo>
                  <a:lnTo>
                    <a:pt x="469" y="23"/>
                  </a:lnTo>
                  <a:lnTo>
                    <a:pt x="332" y="23"/>
                  </a:lnTo>
                  <a:lnTo>
                    <a:pt x="335" y="22"/>
                  </a:lnTo>
                  <a:lnTo>
                    <a:pt x="338" y="21"/>
                  </a:lnTo>
                  <a:lnTo>
                    <a:pt x="342" y="21"/>
                  </a:lnTo>
                  <a:lnTo>
                    <a:pt x="343" y="21"/>
                  </a:lnTo>
                  <a:lnTo>
                    <a:pt x="343" y="19"/>
                  </a:lnTo>
                  <a:lnTo>
                    <a:pt x="343" y="18"/>
                  </a:lnTo>
                  <a:lnTo>
                    <a:pt x="342" y="17"/>
                  </a:lnTo>
                  <a:lnTo>
                    <a:pt x="339" y="16"/>
                  </a:lnTo>
                  <a:lnTo>
                    <a:pt x="336" y="15"/>
                  </a:lnTo>
                  <a:lnTo>
                    <a:pt x="332" y="14"/>
                  </a:lnTo>
                  <a:lnTo>
                    <a:pt x="329" y="15"/>
                  </a:lnTo>
                  <a:lnTo>
                    <a:pt x="325" y="16"/>
                  </a:lnTo>
                  <a:lnTo>
                    <a:pt x="322" y="17"/>
                  </a:lnTo>
                  <a:lnTo>
                    <a:pt x="318" y="18"/>
                  </a:lnTo>
                  <a:lnTo>
                    <a:pt x="316" y="19"/>
                  </a:lnTo>
                  <a:lnTo>
                    <a:pt x="314" y="21"/>
                  </a:lnTo>
                  <a:lnTo>
                    <a:pt x="312" y="23"/>
                  </a:lnTo>
                  <a:lnTo>
                    <a:pt x="311" y="23"/>
                  </a:lnTo>
                  <a:lnTo>
                    <a:pt x="0" y="23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394" name="Freeform 393"/>
            <p:cNvSpPr>
              <a:spLocks/>
            </p:cNvSpPr>
            <p:nvPr/>
          </p:nvSpPr>
          <p:spPr bwMode="auto">
            <a:xfrm>
              <a:off x="3842" y="3528"/>
              <a:ext cx="141" cy="24"/>
            </a:xfrm>
            <a:custGeom>
              <a:avLst/>
              <a:gdLst/>
              <a:ahLst/>
              <a:cxnLst>
                <a:cxn ang="0">
                  <a:pos x="51" y="23"/>
                </a:cxn>
                <a:cxn ang="0">
                  <a:pos x="53" y="21"/>
                </a:cxn>
                <a:cxn ang="0">
                  <a:pos x="58" y="19"/>
                </a:cxn>
                <a:cxn ang="0">
                  <a:pos x="61" y="17"/>
                </a:cxn>
                <a:cxn ang="0">
                  <a:pos x="66" y="14"/>
                </a:cxn>
                <a:cxn ang="0">
                  <a:pos x="72" y="12"/>
                </a:cxn>
                <a:cxn ang="0">
                  <a:pos x="69" y="10"/>
                </a:cxn>
                <a:cxn ang="0">
                  <a:pos x="65" y="10"/>
                </a:cxn>
                <a:cxn ang="0">
                  <a:pos x="62" y="9"/>
                </a:cxn>
                <a:cxn ang="0">
                  <a:pos x="58" y="9"/>
                </a:cxn>
                <a:cxn ang="0">
                  <a:pos x="55" y="10"/>
                </a:cxn>
                <a:cxn ang="0">
                  <a:pos x="51" y="10"/>
                </a:cxn>
                <a:cxn ang="0">
                  <a:pos x="48" y="11"/>
                </a:cxn>
                <a:cxn ang="0">
                  <a:pos x="45" y="12"/>
                </a:cxn>
                <a:cxn ang="0">
                  <a:pos x="39" y="13"/>
                </a:cxn>
                <a:cxn ang="0">
                  <a:pos x="33" y="14"/>
                </a:cxn>
                <a:cxn ang="0">
                  <a:pos x="27" y="16"/>
                </a:cxn>
                <a:cxn ang="0">
                  <a:pos x="22" y="17"/>
                </a:cxn>
                <a:cxn ang="0">
                  <a:pos x="16" y="18"/>
                </a:cxn>
                <a:cxn ang="0">
                  <a:pos x="11" y="19"/>
                </a:cxn>
                <a:cxn ang="0">
                  <a:pos x="6" y="19"/>
                </a:cxn>
                <a:cxn ang="0">
                  <a:pos x="0" y="19"/>
                </a:cxn>
                <a:cxn ang="0">
                  <a:pos x="1" y="14"/>
                </a:cxn>
                <a:cxn ang="0">
                  <a:pos x="3" y="11"/>
                </a:cxn>
                <a:cxn ang="0">
                  <a:pos x="6" y="8"/>
                </a:cxn>
                <a:cxn ang="0">
                  <a:pos x="10" y="6"/>
                </a:cxn>
                <a:cxn ang="0">
                  <a:pos x="13" y="3"/>
                </a:cxn>
                <a:cxn ang="0">
                  <a:pos x="18" y="2"/>
                </a:cxn>
                <a:cxn ang="0">
                  <a:pos x="20" y="0"/>
                </a:cxn>
                <a:cxn ang="0">
                  <a:pos x="114" y="0"/>
                </a:cxn>
                <a:cxn ang="0">
                  <a:pos x="117" y="3"/>
                </a:cxn>
                <a:cxn ang="0">
                  <a:pos x="120" y="2"/>
                </a:cxn>
                <a:cxn ang="0">
                  <a:pos x="123" y="2"/>
                </a:cxn>
                <a:cxn ang="0">
                  <a:pos x="127" y="1"/>
                </a:cxn>
                <a:cxn ang="0">
                  <a:pos x="129" y="0"/>
                </a:cxn>
                <a:cxn ang="0">
                  <a:pos x="133" y="1"/>
                </a:cxn>
                <a:cxn ang="0">
                  <a:pos x="136" y="2"/>
                </a:cxn>
                <a:cxn ang="0">
                  <a:pos x="138" y="2"/>
                </a:cxn>
                <a:cxn ang="0">
                  <a:pos x="140" y="5"/>
                </a:cxn>
                <a:cxn ang="0">
                  <a:pos x="140" y="8"/>
                </a:cxn>
                <a:cxn ang="0">
                  <a:pos x="138" y="9"/>
                </a:cxn>
                <a:cxn ang="0">
                  <a:pos x="136" y="10"/>
                </a:cxn>
                <a:cxn ang="0">
                  <a:pos x="135" y="12"/>
                </a:cxn>
                <a:cxn ang="0">
                  <a:pos x="131" y="15"/>
                </a:cxn>
                <a:cxn ang="0">
                  <a:pos x="127" y="17"/>
                </a:cxn>
                <a:cxn ang="0">
                  <a:pos x="123" y="21"/>
                </a:cxn>
                <a:cxn ang="0">
                  <a:pos x="121" y="23"/>
                </a:cxn>
                <a:cxn ang="0">
                  <a:pos x="51" y="23"/>
                </a:cxn>
              </a:cxnLst>
              <a:rect l="0" t="0" r="r" b="b"/>
              <a:pathLst>
                <a:path w="141" h="24">
                  <a:moveTo>
                    <a:pt x="51" y="23"/>
                  </a:moveTo>
                  <a:lnTo>
                    <a:pt x="53" y="21"/>
                  </a:lnTo>
                  <a:lnTo>
                    <a:pt x="58" y="19"/>
                  </a:lnTo>
                  <a:lnTo>
                    <a:pt x="61" y="17"/>
                  </a:lnTo>
                  <a:lnTo>
                    <a:pt x="66" y="14"/>
                  </a:lnTo>
                  <a:lnTo>
                    <a:pt x="72" y="12"/>
                  </a:lnTo>
                  <a:lnTo>
                    <a:pt x="69" y="10"/>
                  </a:lnTo>
                  <a:lnTo>
                    <a:pt x="65" y="10"/>
                  </a:lnTo>
                  <a:lnTo>
                    <a:pt x="62" y="9"/>
                  </a:lnTo>
                  <a:lnTo>
                    <a:pt x="58" y="9"/>
                  </a:lnTo>
                  <a:lnTo>
                    <a:pt x="55" y="10"/>
                  </a:lnTo>
                  <a:lnTo>
                    <a:pt x="51" y="10"/>
                  </a:lnTo>
                  <a:lnTo>
                    <a:pt x="48" y="11"/>
                  </a:lnTo>
                  <a:lnTo>
                    <a:pt x="45" y="12"/>
                  </a:lnTo>
                  <a:lnTo>
                    <a:pt x="39" y="13"/>
                  </a:lnTo>
                  <a:lnTo>
                    <a:pt x="33" y="14"/>
                  </a:lnTo>
                  <a:lnTo>
                    <a:pt x="27" y="16"/>
                  </a:lnTo>
                  <a:lnTo>
                    <a:pt x="22" y="17"/>
                  </a:lnTo>
                  <a:lnTo>
                    <a:pt x="16" y="18"/>
                  </a:lnTo>
                  <a:lnTo>
                    <a:pt x="11" y="19"/>
                  </a:lnTo>
                  <a:lnTo>
                    <a:pt x="6" y="19"/>
                  </a:lnTo>
                  <a:lnTo>
                    <a:pt x="0" y="19"/>
                  </a:lnTo>
                  <a:lnTo>
                    <a:pt x="1" y="14"/>
                  </a:lnTo>
                  <a:lnTo>
                    <a:pt x="3" y="11"/>
                  </a:lnTo>
                  <a:lnTo>
                    <a:pt x="6" y="8"/>
                  </a:lnTo>
                  <a:lnTo>
                    <a:pt x="10" y="6"/>
                  </a:lnTo>
                  <a:lnTo>
                    <a:pt x="13" y="3"/>
                  </a:lnTo>
                  <a:lnTo>
                    <a:pt x="18" y="2"/>
                  </a:lnTo>
                  <a:lnTo>
                    <a:pt x="20" y="0"/>
                  </a:lnTo>
                  <a:lnTo>
                    <a:pt x="114" y="0"/>
                  </a:lnTo>
                  <a:lnTo>
                    <a:pt x="117" y="3"/>
                  </a:lnTo>
                  <a:lnTo>
                    <a:pt x="120" y="2"/>
                  </a:lnTo>
                  <a:lnTo>
                    <a:pt x="123" y="2"/>
                  </a:lnTo>
                  <a:lnTo>
                    <a:pt x="127" y="1"/>
                  </a:lnTo>
                  <a:lnTo>
                    <a:pt x="129" y="0"/>
                  </a:lnTo>
                  <a:lnTo>
                    <a:pt x="133" y="1"/>
                  </a:lnTo>
                  <a:lnTo>
                    <a:pt x="136" y="2"/>
                  </a:lnTo>
                  <a:lnTo>
                    <a:pt x="138" y="2"/>
                  </a:lnTo>
                  <a:lnTo>
                    <a:pt x="140" y="5"/>
                  </a:lnTo>
                  <a:lnTo>
                    <a:pt x="140" y="8"/>
                  </a:lnTo>
                  <a:lnTo>
                    <a:pt x="138" y="9"/>
                  </a:lnTo>
                  <a:lnTo>
                    <a:pt x="136" y="10"/>
                  </a:lnTo>
                  <a:lnTo>
                    <a:pt x="135" y="12"/>
                  </a:lnTo>
                  <a:lnTo>
                    <a:pt x="131" y="15"/>
                  </a:lnTo>
                  <a:lnTo>
                    <a:pt x="127" y="17"/>
                  </a:lnTo>
                  <a:lnTo>
                    <a:pt x="123" y="21"/>
                  </a:lnTo>
                  <a:lnTo>
                    <a:pt x="121" y="23"/>
                  </a:lnTo>
                  <a:lnTo>
                    <a:pt x="51" y="23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395" name="Freeform 394"/>
            <p:cNvSpPr>
              <a:spLocks/>
            </p:cNvSpPr>
            <p:nvPr/>
          </p:nvSpPr>
          <p:spPr bwMode="auto">
            <a:xfrm>
              <a:off x="4012" y="3557"/>
              <a:ext cx="9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8" y="0"/>
                </a:cxn>
                <a:cxn ang="0">
                  <a:pos x="0" y="0"/>
                </a:cxn>
              </a:cxnLst>
              <a:rect l="0" t="0" r="r" b="b"/>
              <a:pathLst>
                <a:path w="9" h="1">
                  <a:moveTo>
                    <a:pt x="0" y="0"/>
                  </a:moveTo>
                  <a:lnTo>
                    <a:pt x="4" y="0"/>
                  </a:lnTo>
                  <a:lnTo>
                    <a:pt x="8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396" name="Freeform 395"/>
            <p:cNvSpPr>
              <a:spLocks/>
            </p:cNvSpPr>
            <p:nvPr/>
          </p:nvSpPr>
          <p:spPr bwMode="auto">
            <a:xfrm>
              <a:off x="4073" y="3528"/>
              <a:ext cx="182" cy="24"/>
            </a:xfrm>
            <a:custGeom>
              <a:avLst/>
              <a:gdLst/>
              <a:ahLst/>
              <a:cxnLst>
                <a:cxn ang="0">
                  <a:pos x="0" y="23"/>
                </a:cxn>
                <a:cxn ang="0">
                  <a:pos x="0" y="21"/>
                </a:cxn>
                <a:cxn ang="0">
                  <a:pos x="4" y="18"/>
                </a:cxn>
                <a:cxn ang="0">
                  <a:pos x="9" y="16"/>
                </a:cxn>
                <a:cxn ang="0">
                  <a:pos x="13" y="13"/>
                </a:cxn>
                <a:cxn ang="0">
                  <a:pos x="17" y="11"/>
                </a:cxn>
                <a:cxn ang="0">
                  <a:pos x="21" y="9"/>
                </a:cxn>
                <a:cxn ang="0">
                  <a:pos x="26" y="6"/>
                </a:cxn>
                <a:cxn ang="0">
                  <a:pos x="30" y="5"/>
                </a:cxn>
                <a:cxn ang="0">
                  <a:pos x="34" y="2"/>
                </a:cxn>
                <a:cxn ang="0">
                  <a:pos x="30" y="0"/>
                </a:cxn>
                <a:cxn ang="0">
                  <a:pos x="98" y="0"/>
                </a:cxn>
                <a:cxn ang="0">
                  <a:pos x="96" y="1"/>
                </a:cxn>
                <a:cxn ang="0">
                  <a:pos x="94" y="2"/>
                </a:cxn>
                <a:cxn ang="0">
                  <a:pos x="92" y="5"/>
                </a:cxn>
                <a:cxn ang="0">
                  <a:pos x="89" y="6"/>
                </a:cxn>
                <a:cxn ang="0">
                  <a:pos x="86" y="8"/>
                </a:cxn>
                <a:cxn ang="0">
                  <a:pos x="83" y="10"/>
                </a:cxn>
                <a:cxn ang="0">
                  <a:pos x="82" y="10"/>
                </a:cxn>
                <a:cxn ang="0">
                  <a:pos x="81" y="12"/>
                </a:cxn>
                <a:cxn ang="0">
                  <a:pos x="80" y="12"/>
                </a:cxn>
                <a:cxn ang="0">
                  <a:pos x="86" y="14"/>
                </a:cxn>
                <a:cxn ang="0">
                  <a:pos x="91" y="16"/>
                </a:cxn>
                <a:cxn ang="0">
                  <a:pos x="97" y="16"/>
                </a:cxn>
                <a:cxn ang="0">
                  <a:pos x="102" y="16"/>
                </a:cxn>
                <a:cxn ang="0">
                  <a:pos x="107" y="16"/>
                </a:cxn>
                <a:cxn ang="0">
                  <a:pos x="113" y="15"/>
                </a:cxn>
                <a:cxn ang="0">
                  <a:pos x="119" y="15"/>
                </a:cxn>
                <a:cxn ang="0">
                  <a:pos x="125" y="15"/>
                </a:cxn>
                <a:cxn ang="0">
                  <a:pos x="130" y="13"/>
                </a:cxn>
                <a:cxn ang="0">
                  <a:pos x="135" y="12"/>
                </a:cxn>
                <a:cxn ang="0">
                  <a:pos x="140" y="10"/>
                </a:cxn>
                <a:cxn ang="0">
                  <a:pos x="145" y="9"/>
                </a:cxn>
                <a:cxn ang="0">
                  <a:pos x="151" y="8"/>
                </a:cxn>
                <a:cxn ang="0">
                  <a:pos x="157" y="7"/>
                </a:cxn>
                <a:cxn ang="0">
                  <a:pos x="163" y="7"/>
                </a:cxn>
                <a:cxn ang="0">
                  <a:pos x="167" y="8"/>
                </a:cxn>
                <a:cxn ang="0">
                  <a:pos x="166" y="10"/>
                </a:cxn>
                <a:cxn ang="0">
                  <a:pos x="164" y="12"/>
                </a:cxn>
                <a:cxn ang="0">
                  <a:pos x="162" y="13"/>
                </a:cxn>
                <a:cxn ang="0">
                  <a:pos x="160" y="15"/>
                </a:cxn>
                <a:cxn ang="0">
                  <a:pos x="157" y="16"/>
                </a:cxn>
                <a:cxn ang="0">
                  <a:pos x="154" y="17"/>
                </a:cxn>
                <a:cxn ang="0">
                  <a:pos x="151" y="18"/>
                </a:cxn>
                <a:cxn ang="0">
                  <a:pos x="148" y="19"/>
                </a:cxn>
                <a:cxn ang="0">
                  <a:pos x="151" y="21"/>
                </a:cxn>
                <a:cxn ang="0">
                  <a:pos x="155" y="23"/>
                </a:cxn>
                <a:cxn ang="0">
                  <a:pos x="158" y="23"/>
                </a:cxn>
                <a:cxn ang="0">
                  <a:pos x="163" y="22"/>
                </a:cxn>
                <a:cxn ang="0">
                  <a:pos x="166" y="21"/>
                </a:cxn>
                <a:cxn ang="0">
                  <a:pos x="171" y="21"/>
                </a:cxn>
                <a:cxn ang="0">
                  <a:pos x="176" y="21"/>
                </a:cxn>
                <a:cxn ang="0">
                  <a:pos x="181" y="21"/>
                </a:cxn>
                <a:cxn ang="0">
                  <a:pos x="180" y="23"/>
                </a:cxn>
                <a:cxn ang="0">
                  <a:pos x="0" y="23"/>
                </a:cxn>
              </a:cxnLst>
              <a:rect l="0" t="0" r="r" b="b"/>
              <a:pathLst>
                <a:path w="182" h="24">
                  <a:moveTo>
                    <a:pt x="0" y="23"/>
                  </a:moveTo>
                  <a:lnTo>
                    <a:pt x="0" y="21"/>
                  </a:lnTo>
                  <a:lnTo>
                    <a:pt x="4" y="18"/>
                  </a:lnTo>
                  <a:lnTo>
                    <a:pt x="9" y="16"/>
                  </a:lnTo>
                  <a:lnTo>
                    <a:pt x="13" y="13"/>
                  </a:lnTo>
                  <a:lnTo>
                    <a:pt x="17" y="11"/>
                  </a:lnTo>
                  <a:lnTo>
                    <a:pt x="21" y="9"/>
                  </a:lnTo>
                  <a:lnTo>
                    <a:pt x="26" y="6"/>
                  </a:lnTo>
                  <a:lnTo>
                    <a:pt x="30" y="5"/>
                  </a:lnTo>
                  <a:lnTo>
                    <a:pt x="34" y="2"/>
                  </a:lnTo>
                  <a:lnTo>
                    <a:pt x="30" y="0"/>
                  </a:lnTo>
                  <a:lnTo>
                    <a:pt x="98" y="0"/>
                  </a:lnTo>
                  <a:lnTo>
                    <a:pt x="96" y="1"/>
                  </a:lnTo>
                  <a:lnTo>
                    <a:pt x="94" y="2"/>
                  </a:lnTo>
                  <a:lnTo>
                    <a:pt x="92" y="5"/>
                  </a:lnTo>
                  <a:lnTo>
                    <a:pt x="89" y="6"/>
                  </a:lnTo>
                  <a:lnTo>
                    <a:pt x="86" y="8"/>
                  </a:lnTo>
                  <a:lnTo>
                    <a:pt x="83" y="10"/>
                  </a:lnTo>
                  <a:lnTo>
                    <a:pt x="82" y="10"/>
                  </a:lnTo>
                  <a:lnTo>
                    <a:pt x="81" y="12"/>
                  </a:lnTo>
                  <a:lnTo>
                    <a:pt x="80" y="12"/>
                  </a:lnTo>
                  <a:lnTo>
                    <a:pt x="86" y="14"/>
                  </a:lnTo>
                  <a:lnTo>
                    <a:pt x="91" y="16"/>
                  </a:lnTo>
                  <a:lnTo>
                    <a:pt x="97" y="16"/>
                  </a:lnTo>
                  <a:lnTo>
                    <a:pt x="102" y="16"/>
                  </a:lnTo>
                  <a:lnTo>
                    <a:pt x="107" y="16"/>
                  </a:lnTo>
                  <a:lnTo>
                    <a:pt x="113" y="15"/>
                  </a:lnTo>
                  <a:lnTo>
                    <a:pt x="119" y="15"/>
                  </a:lnTo>
                  <a:lnTo>
                    <a:pt x="125" y="15"/>
                  </a:lnTo>
                  <a:lnTo>
                    <a:pt x="130" y="13"/>
                  </a:lnTo>
                  <a:lnTo>
                    <a:pt x="135" y="12"/>
                  </a:lnTo>
                  <a:lnTo>
                    <a:pt x="140" y="10"/>
                  </a:lnTo>
                  <a:lnTo>
                    <a:pt x="145" y="9"/>
                  </a:lnTo>
                  <a:lnTo>
                    <a:pt x="151" y="8"/>
                  </a:lnTo>
                  <a:lnTo>
                    <a:pt x="157" y="7"/>
                  </a:lnTo>
                  <a:lnTo>
                    <a:pt x="163" y="7"/>
                  </a:lnTo>
                  <a:lnTo>
                    <a:pt x="167" y="8"/>
                  </a:lnTo>
                  <a:lnTo>
                    <a:pt x="166" y="10"/>
                  </a:lnTo>
                  <a:lnTo>
                    <a:pt x="164" y="12"/>
                  </a:lnTo>
                  <a:lnTo>
                    <a:pt x="162" y="13"/>
                  </a:lnTo>
                  <a:lnTo>
                    <a:pt x="160" y="15"/>
                  </a:lnTo>
                  <a:lnTo>
                    <a:pt x="157" y="16"/>
                  </a:lnTo>
                  <a:lnTo>
                    <a:pt x="154" y="17"/>
                  </a:lnTo>
                  <a:lnTo>
                    <a:pt x="151" y="18"/>
                  </a:lnTo>
                  <a:lnTo>
                    <a:pt x="148" y="19"/>
                  </a:lnTo>
                  <a:lnTo>
                    <a:pt x="151" y="21"/>
                  </a:lnTo>
                  <a:lnTo>
                    <a:pt x="155" y="23"/>
                  </a:lnTo>
                  <a:lnTo>
                    <a:pt x="158" y="23"/>
                  </a:lnTo>
                  <a:lnTo>
                    <a:pt x="163" y="22"/>
                  </a:lnTo>
                  <a:lnTo>
                    <a:pt x="166" y="21"/>
                  </a:lnTo>
                  <a:lnTo>
                    <a:pt x="171" y="21"/>
                  </a:lnTo>
                  <a:lnTo>
                    <a:pt x="176" y="21"/>
                  </a:lnTo>
                  <a:lnTo>
                    <a:pt x="181" y="21"/>
                  </a:lnTo>
                  <a:lnTo>
                    <a:pt x="180" y="23"/>
                  </a:lnTo>
                  <a:lnTo>
                    <a:pt x="0" y="23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397" name="Freeform 396"/>
            <p:cNvSpPr>
              <a:spLocks/>
            </p:cNvSpPr>
            <p:nvPr/>
          </p:nvSpPr>
          <p:spPr bwMode="auto">
            <a:xfrm>
              <a:off x="4842" y="3528"/>
              <a:ext cx="38" cy="24"/>
            </a:xfrm>
            <a:custGeom>
              <a:avLst/>
              <a:gdLst/>
              <a:ahLst/>
              <a:cxnLst>
                <a:cxn ang="0">
                  <a:pos x="0" y="23"/>
                </a:cxn>
                <a:cxn ang="0">
                  <a:pos x="1" y="21"/>
                </a:cxn>
                <a:cxn ang="0">
                  <a:pos x="2" y="17"/>
                </a:cxn>
                <a:cxn ang="0">
                  <a:pos x="5" y="15"/>
                </a:cxn>
                <a:cxn ang="0">
                  <a:pos x="6" y="11"/>
                </a:cxn>
                <a:cxn ang="0">
                  <a:pos x="5" y="7"/>
                </a:cxn>
                <a:cxn ang="0">
                  <a:pos x="5" y="3"/>
                </a:cxn>
                <a:cxn ang="0">
                  <a:pos x="3" y="2"/>
                </a:cxn>
                <a:cxn ang="0">
                  <a:pos x="2" y="0"/>
                </a:cxn>
                <a:cxn ang="0">
                  <a:pos x="37" y="0"/>
                </a:cxn>
                <a:cxn ang="0">
                  <a:pos x="37" y="2"/>
                </a:cxn>
                <a:cxn ang="0">
                  <a:pos x="36" y="7"/>
                </a:cxn>
                <a:cxn ang="0">
                  <a:pos x="34" y="13"/>
                </a:cxn>
                <a:cxn ang="0">
                  <a:pos x="30" y="17"/>
                </a:cxn>
                <a:cxn ang="0">
                  <a:pos x="29" y="19"/>
                </a:cxn>
                <a:cxn ang="0">
                  <a:pos x="28" y="21"/>
                </a:cxn>
                <a:cxn ang="0">
                  <a:pos x="26" y="23"/>
                </a:cxn>
                <a:cxn ang="0">
                  <a:pos x="0" y="23"/>
                </a:cxn>
              </a:cxnLst>
              <a:rect l="0" t="0" r="r" b="b"/>
              <a:pathLst>
                <a:path w="38" h="24">
                  <a:moveTo>
                    <a:pt x="0" y="23"/>
                  </a:moveTo>
                  <a:lnTo>
                    <a:pt x="1" y="21"/>
                  </a:lnTo>
                  <a:lnTo>
                    <a:pt x="2" y="17"/>
                  </a:lnTo>
                  <a:lnTo>
                    <a:pt x="5" y="15"/>
                  </a:lnTo>
                  <a:lnTo>
                    <a:pt x="6" y="11"/>
                  </a:lnTo>
                  <a:lnTo>
                    <a:pt x="5" y="7"/>
                  </a:lnTo>
                  <a:lnTo>
                    <a:pt x="5" y="3"/>
                  </a:lnTo>
                  <a:lnTo>
                    <a:pt x="3" y="2"/>
                  </a:lnTo>
                  <a:lnTo>
                    <a:pt x="2" y="0"/>
                  </a:lnTo>
                  <a:lnTo>
                    <a:pt x="37" y="0"/>
                  </a:lnTo>
                  <a:lnTo>
                    <a:pt x="37" y="2"/>
                  </a:lnTo>
                  <a:lnTo>
                    <a:pt x="36" y="7"/>
                  </a:lnTo>
                  <a:lnTo>
                    <a:pt x="34" y="13"/>
                  </a:lnTo>
                  <a:lnTo>
                    <a:pt x="30" y="17"/>
                  </a:lnTo>
                  <a:lnTo>
                    <a:pt x="29" y="19"/>
                  </a:lnTo>
                  <a:lnTo>
                    <a:pt x="28" y="21"/>
                  </a:lnTo>
                  <a:lnTo>
                    <a:pt x="26" y="23"/>
                  </a:lnTo>
                  <a:lnTo>
                    <a:pt x="0" y="23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398" name="Freeform 397"/>
            <p:cNvSpPr>
              <a:spLocks/>
            </p:cNvSpPr>
            <p:nvPr/>
          </p:nvSpPr>
          <p:spPr bwMode="auto">
            <a:xfrm>
              <a:off x="3815" y="3528"/>
              <a:ext cx="25" cy="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2" y="2"/>
                </a:cxn>
                <a:cxn ang="0">
                  <a:pos x="7" y="2"/>
                </a:cxn>
                <a:cxn ang="0">
                  <a:pos x="12" y="2"/>
                </a:cxn>
                <a:cxn ang="0">
                  <a:pos x="17" y="1"/>
                </a:cxn>
                <a:cxn ang="0">
                  <a:pos x="22" y="0"/>
                </a:cxn>
                <a:cxn ang="0">
                  <a:pos x="24" y="0"/>
                </a:cxn>
                <a:cxn ang="0">
                  <a:pos x="2" y="0"/>
                </a:cxn>
              </a:cxnLst>
              <a:rect l="0" t="0" r="r" b="b"/>
              <a:pathLst>
                <a:path w="25" h="3">
                  <a:moveTo>
                    <a:pt x="2" y="0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2" y="2"/>
                  </a:lnTo>
                  <a:lnTo>
                    <a:pt x="7" y="2"/>
                  </a:lnTo>
                  <a:lnTo>
                    <a:pt x="12" y="2"/>
                  </a:lnTo>
                  <a:lnTo>
                    <a:pt x="17" y="1"/>
                  </a:lnTo>
                  <a:lnTo>
                    <a:pt x="22" y="0"/>
                  </a:lnTo>
                  <a:lnTo>
                    <a:pt x="24" y="0"/>
                  </a:lnTo>
                  <a:lnTo>
                    <a:pt x="2" y="0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399" name="Freeform 398"/>
            <p:cNvSpPr>
              <a:spLocks/>
            </p:cNvSpPr>
            <p:nvPr/>
          </p:nvSpPr>
          <p:spPr bwMode="auto">
            <a:xfrm>
              <a:off x="4051" y="3528"/>
              <a:ext cx="41" cy="8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3" y="2"/>
                </a:cxn>
                <a:cxn ang="0">
                  <a:pos x="0" y="5"/>
                </a:cxn>
                <a:cxn ang="0">
                  <a:pos x="3" y="7"/>
                </a:cxn>
                <a:cxn ang="0">
                  <a:pos x="6" y="7"/>
                </a:cxn>
                <a:cxn ang="0">
                  <a:pos x="9" y="7"/>
                </a:cxn>
                <a:cxn ang="0">
                  <a:pos x="12" y="7"/>
                </a:cxn>
                <a:cxn ang="0">
                  <a:pos x="15" y="6"/>
                </a:cxn>
                <a:cxn ang="0">
                  <a:pos x="17" y="5"/>
                </a:cxn>
                <a:cxn ang="0">
                  <a:pos x="21" y="4"/>
                </a:cxn>
                <a:cxn ang="0">
                  <a:pos x="23" y="4"/>
                </a:cxn>
                <a:cxn ang="0">
                  <a:pos x="27" y="3"/>
                </a:cxn>
                <a:cxn ang="0">
                  <a:pos x="30" y="2"/>
                </a:cxn>
                <a:cxn ang="0">
                  <a:pos x="33" y="2"/>
                </a:cxn>
                <a:cxn ang="0">
                  <a:pos x="37" y="1"/>
                </a:cxn>
                <a:cxn ang="0">
                  <a:pos x="40" y="0"/>
                </a:cxn>
                <a:cxn ang="0">
                  <a:pos x="8" y="0"/>
                </a:cxn>
              </a:cxnLst>
              <a:rect l="0" t="0" r="r" b="b"/>
              <a:pathLst>
                <a:path w="41" h="8">
                  <a:moveTo>
                    <a:pt x="8" y="0"/>
                  </a:moveTo>
                  <a:lnTo>
                    <a:pt x="3" y="2"/>
                  </a:lnTo>
                  <a:lnTo>
                    <a:pt x="0" y="5"/>
                  </a:lnTo>
                  <a:lnTo>
                    <a:pt x="3" y="7"/>
                  </a:lnTo>
                  <a:lnTo>
                    <a:pt x="6" y="7"/>
                  </a:lnTo>
                  <a:lnTo>
                    <a:pt x="9" y="7"/>
                  </a:lnTo>
                  <a:lnTo>
                    <a:pt x="12" y="7"/>
                  </a:lnTo>
                  <a:lnTo>
                    <a:pt x="15" y="6"/>
                  </a:lnTo>
                  <a:lnTo>
                    <a:pt x="17" y="5"/>
                  </a:lnTo>
                  <a:lnTo>
                    <a:pt x="21" y="4"/>
                  </a:lnTo>
                  <a:lnTo>
                    <a:pt x="23" y="4"/>
                  </a:lnTo>
                  <a:lnTo>
                    <a:pt x="27" y="3"/>
                  </a:lnTo>
                  <a:lnTo>
                    <a:pt x="30" y="2"/>
                  </a:lnTo>
                  <a:lnTo>
                    <a:pt x="33" y="2"/>
                  </a:lnTo>
                  <a:lnTo>
                    <a:pt x="37" y="1"/>
                  </a:lnTo>
                  <a:lnTo>
                    <a:pt x="40" y="0"/>
                  </a:lnTo>
                  <a:lnTo>
                    <a:pt x="8" y="0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400" name="Freeform 399"/>
            <p:cNvSpPr>
              <a:spLocks/>
            </p:cNvSpPr>
            <p:nvPr/>
          </p:nvSpPr>
          <p:spPr bwMode="auto">
            <a:xfrm>
              <a:off x="2372" y="3557"/>
              <a:ext cx="79" cy="15"/>
            </a:xfrm>
            <a:custGeom>
              <a:avLst/>
              <a:gdLst/>
              <a:ahLst/>
              <a:cxnLst>
                <a:cxn ang="0">
                  <a:pos x="13" y="14"/>
                </a:cxn>
                <a:cxn ang="0">
                  <a:pos x="11" y="13"/>
                </a:cxn>
                <a:cxn ang="0">
                  <a:pos x="6" y="8"/>
                </a:cxn>
                <a:cxn ang="0">
                  <a:pos x="1" y="3"/>
                </a:cxn>
                <a:cxn ang="0">
                  <a:pos x="0" y="0"/>
                </a:cxn>
                <a:cxn ang="0">
                  <a:pos x="52" y="0"/>
                </a:cxn>
                <a:cxn ang="0">
                  <a:pos x="59" y="4"/>
                </a:cxn>
                <a:cxn ang="0">
                  <a:pos x="67" y="8"/>
                </a:cxn>
                <a:cxn ang="0">
                  <a:pos x="75" y="12"/>
                </a:cxn>
                <a:cxn ang="0">
                  <a:pos x="78" y="14"/>
                </a:cxn>
                <a:cxn ang="0">
                  <a:pos x="13" y="14"/>
                </a:cxn>
              </a:cxnLst>
              <a:rect l="0" t="0" r="r" b="b"/>
              <a:pathLst>
                <a:path w="79" h="15">
                  <a:moveTo>
                    <a:pt x="13" y="14"/>
                  </a:moveTo>
                  <a:lnTo>
                    <a:pt x="11" y="13"/>
                  </a:lnTo>
                  <a:lnTo>
                    <a:pt x="6" y="8"/>
                  </a:lnTo>
                  <a:lnTo>
                    <a:pt x="1" y="3"/>
                  </a:lnTo>
                  <a:lnTo>
                    <a:pt x="0" y="0"/>
                  </a:lnTo>
                  <a:lnTo>
                    <a:pt x="52" y="0"/>
                  </a:lnTo>
                  <a:lnTo>
                    <a:pt x="59" y="4"/>
                  </a:lnTo>
                  <a:lnTo>
                    <a:pt x="67" y="8"/>
                  </a:lnTo>
                  <a:lnTo>
                    <a:pt x="75" y="12"/>
                  </a:lnTo>
                  <a:lnTo>
                    <a:pt x="78" y="14"/>
                  </a:lnTo>
                  <a:lnTo>
                    <a:pt x="13" y="14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401" name="Freeform 400"/>
            <p:cNvSpPr>
              <a:spLocks/>
            </p:cNvSpPr>
            <p:nvPr/>
          </p:nvSpPr>
          <p:spPr bwMode="auto">
            <a:xfrm>
              <a:off x="2950" y="3557"/>
              <a:ext cx="688" cy="15"/>
            </a:xfrm>
            <a:custGeom>
              <a:avLst/>
              <a:gdLst/>
              <a:ahLst/>
              <a:cxnLst>
                <a:cxn ang="0">
                  <a:pos x="6" y="13"/>
                </a:cxn>
                <a:cxn ang="0">
                  <a:pos x="0" y="9"/>
                </a:cxn>
                <a:cxn ang="0">
                  <a:pos x="4" y="3"/>
                </a:cxn>
                <a:cxn ang="0">
                  <a:pos x="178" y="0"/>
                </a:cxn>
                <a:cxn ang="0">
                  <a:pos x="179" y="6"/>
                </a:cxn>
                <a:cxn ang="0">
                  <a:pos x="188" y="4"/>
                </a:cxn>
                <a:cxn ang="0">
                  <a:pos x="193" y="1"/>
                </a:cxn>
                <a:cxn ang="0">
                  <a:pos x="506" y="0"/>
                </a:cxn>
                <a:cxn ang="0">
                  <a:pos x="502" y="3"/>
                </a:cxn>
                <a:cxn ang="0">
                  <a:pos x="496" y="6"/>
                </a:cxn>
                <a:cxn ang="0">
                  <a:pos x="490" y="8"/>
                </a:cxn>
                <a:cxn ang="0">
                  <a:pos x="493" y="8"/>
                </a:cxn>
                <a:cxn ang="0">
                  <a:pos x="498" y="7"/>
                </a:cxn>
                <a:cxn ang="0">
                  <a:pos x="503" y="6"/>
                </a:cxn>
                <a:cxn ang="0">
                  <a:pos x="507" y="4"/>
                </a:cxn>
                <a:cxn ang="0">
                  <a:pos x="515" y="4"/>
                </a:cxn>
                <a:cxn ang="0">
                  <a:pos x="522" y="2"/>
                </a:cxn>
                <a:cxn ang="0">
                  <a:pos x="526" y="0"/>
                </a:cxn>
                <a:cxn ang="0">
                  <a:pos x="666" y="1"/>
                </a:cxn>
                <a:cxn ang="0">
                  <a:pos x="673" y="5"/>
                </a:cxn>
                <a:cxn ang="0">
                  <a:pos x="682" y="7"/>
                </a:cxn>
                <a:cxn ang="0">
                  <a:pos x="685" y="11"/>
                </a:cxn>
                <a:cxn ang="0">
                  <a:pos x="687" y="14"/>
                </a:cxn>
                <a:cxn ang="0">
                  <a:pos x="608" y="13"/>
                </a:cxn>
                <a:cxn ang="0">
                  <a:pos x="602" y="9"/>
                </a:cxn>
                <a:cxn ang="0">
                  <a:pos x="595" y="6"/>
                </a:cxn>
                <a:cxn ang="0">
                  <a:pos x="587" y="5"/>
                </a:cxn>
                <a:cxn ang="0">
                  <a:pos x="580" y="11"/>
                </a:cxn>
                <a:cxn ang="0">
                  <a:pos x="460" y="14"/>
                </a:cxn>
                <a:cxn ang="0">
                  <a:pos x="473" y="12"/>
                </a:cxn>
                <a:cxn ang="0">
                  <a:pos x="482" y="9"/>
                </a:cxn>
                <a:cxn ang="0">
                  <a:pos x="482" y="8"/>
                </a:cxn>
                <a:cxn ang="0">
                  <a:pos x="471" y="10"/>
                </a:cxn>
                <a:cxn ang="0">
                  <a:pos x="453" y="12"/>
                </a:cxn>
                <a:cxn ang="0">
                  <a:pos x="433" y="13"/>
                </a:cxn>
                <a:cxn ang="0">
                  <a:pos x="7" y="14"/>
                </a:cxn>
              </a:cxnLst>
              <a:rect l="0" t="0" r="r" b="b"/>
              <a:pathLst>
                <a:path w="688" h="15">
                  <a:moveTo>
                    <a:pt x="7" y="14"/>
                  </a:moveTo>
                  <a:lnTo>
                    <a:pt x="6" y="13"/>
                  </a:lnTo>
                  <a:lnTo>
                    <a:pt x="2" y="11"/>
                  </a:lnTo>
                  <a:lnTo>
                    <a:pt x="0" y="9"/>
                  </a:lnTo>
                  <a:lnTo>
                    <a:pt x="2" y="6"/>
                  </a:lnTo>
                  <a:lnTo>
                    <a:pt x="4" y="3"/>
                  </a:lnTo>
                  <a:lnTo>
                    <a:pt x="6" y="0"/>
                  </a:lnTo>
                  <a:lnTo>
                    <a:pt x="178" y="0"/>
                  </a:lnTo>
                  <a:lnTo>
                    <a:pt x="179" y="3"/>
                  </a:lnTo>
                  <a:lnTo>
                    <a:pt x="179" y="6"/>
                  </a:lnTo>
                  <a:lnTo>
                    <a:pt x="184" y="6"/>
                  </a:lnTo>
                  <a:lnTo>
                    <a:pt x="188" y="4"/>
                  </a:lnTo>
                  <a:lnTo>
                    <a:pt x="190" y="3"/>
                  </a:lnTo>
                  <a:lnTo>
                    <a:pt x="193" y="1"/>
                  </a:lnTo>
                  <a:lnTo>
                    <a:pt x="193" y="0"/>
                  </a:lnTo>
                  <a:lnTo>
                    <a:pt x="506" y="0"/>
                  </a:lnTo>
                  <a:lnTo>
                    <a:pt x="504" y="1"/>
                  </a:lnTo>
                  <a:lnTo>
                    <a:pt x="502" y="3"/>
                  </a:lnTo>
                  <a:lnTo>
                    <a:pt x="499" y="4"/>
                  </a:lnTo>
                  <a:lnTo>
                    <a:pt x="496" y="6"/>
                  </a:lnTo>
                  <a:lnTo>
                    <a:pt x="493" y="7"/>
                  </a:lnTo>
                  <a:lnTo>
                    <a:pt x="490" y="8"/>
                  </a:lnTo>
                  <a:lnTo>
                    <a:pt x="491" y="8"/>
                  </a:lnTo>
                  <a:lnTo>
                    <a:pt x="493" y="8"/>
                  </a:lnTo>
                  <a:lnTo>
                    <a:pt x="496" y="8"/>
                  </a:lnTo>
                  <a:lnTo>
                    <a:pt x="498" y="7"/>
                  </a:lnTo>
                  <a:lnTo>
                    <a:pt x="500" y="7"/>
                  </a:lnTo>
                  <a:lnTo>
                    <a:pt x="503" y="6"/>
                  </a:lnTo>
                  <a:lnTo>
                    <a:pt x="505" y="6"/>
                  </a:lnTo>
                  <a:lnTo>
                    <a:pt x="507" y="4"/>
                  </a:lnTo>
                  <a:lnTo>
                    <a:pt x="512" y="4"/>
                  </a:lnTo>
                  <a:lnTo>
                    <a:pt x="515" y="4"/>
                  </a:lnTo>
                  <a:lnTo>
                    <a:pt x="518" y="3"/>
                  </a:lnTo>
                  <a:lnTo>
                    <a:pt x="522" y="2"/>
                  </a:lnTo>
                  <a:lnTo>
                    <a:pt x="525" y="1"/>
                  </a:lnTo>
                  <a:lnTo>
                    <a:pt x="526" y="0"/>
                  </a:lnTo>
                  <a:lnTo>
                    <a:pt x="664" y="0"/>
                  </a:lnTo>
                  <a:lnTo>
                    <a:pt x="666" y="1"/>
                  </a:lnTo>
                  <a:lnTo>
                    <a:pt x="669" y="3"/>
                  </a:lnTo>
                  <a:lnTo>
                    <a:pt x="673" y="5"/>
                  </a:lnTo>
                  <a:lnTo>
                    <a:pt x="677" y="6"/>
                  </a:lnTo>
                  <a:lnTo>
                    <a:pt x="682" y="7"/>
                  </a:lnTo>
                  <a:lnTo>
                    <a:pt x="682" y="9"/>
                  </a:lnTo>
                  <a:lnTo>
                    <a:pt x="685" y="11"/>
                  </a:lnTo>
                  <a:lnTo>
                    <a:pt x="687" y="13"/>
                  </a:lnTo>
                  <a:lnTo>
                    <a:pt x="687" y="14"/>
                  </a:lnTo>
                  <a:lnTo>
                    <a:pt x="611" y="14"/>
                  </a:lnTo>
                  <a:lnTo>
                    <a:pt x="608" y="13"/>
                  </a:lnTo>
                  <a:lnTo>
                    <a:pt x="605" y="11"/>
                  </a:lnTo>
                  <a:lnTo>
                    <a:pt x="602" y="9"/>
                  </a:lnTo>
                  <a:lnTo>
                    <a:pt x="598" y="8"/>
                  </a:lnTo>
                  <a:lnTo>
                    <a:pt x="595" y="6"/>
                  </a:lnTo>
                  <a:lnTo>
                    <a:pt x="591" y="6"/>
                  </a:lnTo>
                  <a:lnTo>
                    <a:pt x="587" y="5"/>
                  </a:lnTo>
                  <a:lnTo>
                    <a:pt x="584" y="8"/>
                  </a:lnTo>
                  <a:lnTo>
                    <a:pt x="580" y="11"/>
                  </a:lnTo>
                  <a:lnTo>
                    <a:pt x="576" y="14"/>
                  </a:lnTo>
                  <a:lnTo>
                    <a:pt x="460" y="14"/>
                  </a:lnTo>
                  <a:lnTo>
                    <a:pt x="466" y="13"/>
                  </a:lnTo>
                  <a:lnTo>
                    <a:pt x="473" y="12"/>
                  </a:lnTo>
                  <a:lnTo>
                    <a:pt x="480" y="11"/>
                  </a:lnTo>
                  <a:lnTo>
                    <a:pt x="482" y="9"/>
                  </a:lnTo>
                  <a:lnTo>
                    <a:pt x="483" y="8"/>
                  </a:lnTo>
                  <a:lnTo>
                    <a:pt x="482" y="8"/>
                  </a:lnTo>
                  <a:lnTo>
                    <a:pt x="479" y="8"/>
                  </a:lnTo>
                  <a:lnTo>
                    <a:pt x="471" y="10"/>
                  </a:lnTo>
                  <a:lnTo>
                    <a:pt x="462" y="11"/>
                  </a:lnTo>
                  <a:lnTo>
                    <a:pt x="453" y="12"/>
                  </a:lnTo>
                  <a:lnTo>
                    <a:pt x="443" y="13"/>
                  </a:lnTo>
                  <a:lnTo>
                    <a:pt x="433" y="13"/>
                  </a:lnTo>
                  <a:lnTo>
                    <a:pt x="427" y="14"/>
                  </a:lnTo>
                  <a:lnTo>
                    <a:pt x="7" y="14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402" name="Freeform 401"/>
            <p:cNvSpPr>
              <a:spLocks/>
            </p:cNvSpPr>
            <p:nvPr/>
          </p:nvSpPr>
          <p:spPr bwMode="auto">
            <a:xfrm>
              <a:off x="3875" y="3557"/>
              <a:ext cx="146" cy="15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0" y="13"/>
                </a:cxn>
                <a:cxn ang="0">
                  <a:pos x="3" y="11"/>
                </a:cxn>
                <a:cxn ang="0">
                  <a:pos x="3" y="8"/>
                </a:cxn>
                <a:cxn ang="0">
                  <a:pos x="9" y="6"/>
                </a:cxn>
                <a:cxn ang="0">
                  <a:pos x="13" y="4"/>
                </a:cxn>
                <a:cxn ang="0">
                  <a:pos x="17" y="1"/>
                </a:cxn>
                <a:cxn ang="0">
                  <a:pos x="19" y="0"/>
                </a:cxn>
                <a:cxn ang="0">
                  <a:pos x="89" y="0"/>
                </a:cxn>
                <a:cxn ang="0">
                  <a:pos x="89" y="1"/>
                </a:cxn>
                <a:cxn ang="0">
                  <a:pos x="96" y="2"/>
                </a:cxn>
                <a:cxn ang="0">
                  <a:pos x="103" y="3"/>
                </a:cxn>
                <a:cxn ang="0">
                  <a:pos x="110" y="2"/>
                </a:cxn>
                <a:cxn ang="0">
                  <a:pos x="117" y="1"/>
                </a:cxn>
                <a:cxn ang="0">
                  <a:pos x="124" y="1"/>
                </a:cxn>
                <a:cxn ang="0">
                  <a:pos x="132" y="0"/>
                </a:cxn>
                <a:cxn ang="0">
                  <a:pos x="145" y="0"/>
                </a:cxn>
                <a:cxn ang="0">
                  <a:pos x="145" y="3"/>
                </a:cxn>
                <a:cxn ang="0">
                  <a:pos x="143" y="6"/>
                </a:cxn>
                <a:cxn ang="0">
                  <a:pos x="141" y="8"/>
                </a:cxn>
                <a:cxn ang="0">
                  <a:pos x="137" y="10"/>
                </a:cxn>
                <a:cxn ang="0">
                  <a:pos x="134" y="12"/>
                </a:cxn>
                <a:cxn ang="0">
                  <a:pos x="132" y="13"/>
                </a:cxn>
                <a:cxn ang="0">
                  <a:pos x="131" y="14"/>
                </a:cxn>
                <a:cxn ang="0">
                  <a:pos x="41" y="14"/>
                </a:cxn>
                <a:cxn ang="0">
                  <a:pos x="44" y="12"/>
                </a:cxn>
                <a:cxn ang="0">
                  <a:pos x="46" y="11"/>
                </a:cxn>
                <a:cxn ang="0">
                  <a:pos x="48" y="9"/>
                </a:cxn>
                <a:cxn ang="0">
                  <a:pos x="52" y="8"/>
                </a:cxn>
                <a:cxn ang="0">
                  <a:pos x="54" y="6"/>
                </a:cxn>
                <a:cxn ang="0">
                  <a:pos x="56" y="4"/>
                </a:cxn>
                <a:cxn ang="0">
                  <a:pos x="49" y="5"/>
                </a:cxn>
                <a:cxn ang="0">
                  <a:pos x="42" y="6"/>
                </a:cxn>
                <a:cxn ang="0">
                  <a:pos x="36" y="8"/>
                </a:cxn>
                <a:cxn ang="0">
                  <a:pos x="28" y="9"/>
                </a:cxn>
                <a:cxn ang="0">
                  <a:pos x="21" y="11"/>
                </a:cxn>
                <a:cxn ang="0">
                  <a:pos x="14" y="12"/>
                </a:cxn>
                <a:cxn ang="0">
                  <a:pos x="10" y="14"/>
                </a:cxn>
                <a:cxn ang="0">
                  <a:pos x="0" y="14"/>
                </a:cxn>
              </a:cxnLst>
              <a:rect l="0" t="0" r="r" b="b"/>
              <a:pathLst>
                <a:path w="146" h="15">
                  <a:moveTo>
                    <a:pt x="0" y="14"/>
                  </a:moveTo>
                  <a:lnTo>
                    <a:pt x="0" y="13"/>
                  </a:lnTo>
                  <a:lnTo>
                    <a:pt x="3" y="11"/>
                  </a:lnTo>
                  <a:lnTo>
                    <a:pt x="3" y="8"/>
                  </a:lnTo>
                  <a:lnTo>
                    <a:pt x="9" y="6"/>
                  </a:lnTo>
                  <a:lnTo>
                    <a:pt x="13" y="4"/>
                  </a:lnTo>
                  <a:lnTo>
                    <a:pt x="17" y="1"/>
                  </a:lnTo>
                  <a:lnTo>
                    <a:pt x="19" y="0"/>
                  </a:lnTo>
                  <a:lnTo>
                    <a:pt x="89" y="0"/>
                  </a:lnTo>
                  <a:lnTo>
                    <a:pt x="89" y="1"/>
                  </a:lnTo>
                  <a:lnTo>
                    <a:pt x="96" y="2"/>
                  </a:lnTo>
                  <a:lnTo>
                    <a:pt x="103" y="3"/>
                  </a:lnTo>
                  <a:lnTo>
                    <a:pt x="110" y="2"/>
                  </a:lnTo>
                  <a:lnTo>
                    <a:pt x="117" y="1"/>
                  </a:lnTo>
                  <a:lnTo>
                    <a:pt x="124" y="1"/>
                  </a:lnTo>
                  <a:lnTo>
                    <a:pt x="132" y="0"/>
                  </a:lnTo>
                  <a:lnTo>
                    <a:pt x="145" y="0"/>
                  </a:lnTo>
                  <a:lnTo>
                    <a:pt x="145" y="3"/>
                  </a:lnTo>
                  <a:lnTo>
                    <a:pt x="143" y="6"/>
                  </a:lnTo>
                  <a:lnTo>
                    <a:pt x="141" y="8"/>
                  </a:lnTo>
                  <a:lnTo>
                    <a:pt x="137" y="10"/>
                  </a:lnTo>
                  <a:lnTo>
                    <a:pt x="134" y="12"/>
                  </a:lnTo>
                  <a:lnTo>
                    <a:pt x="132" y="13"/>
                  </a:lnTo>
                  <a:lnTo>
                    <a:pt x="131" y="14"/>
                  </a:lnTo>
                  <a:lnTo>
                    <a:pt x="41" y="14"/>
                  </a:lnTo>
                  <a:lnTo>
                    <a:pt x="44" y="12"/>
                  </a:lnTo>
                  <a:lnTo>
                    <a:pt x="46" y="11"/>
                  </a:lnTo>
                  <a:lnTo>
                    <a:pt x="48" y="9"/>
                  </a:lnTo>
                  <a:lnTo>
                    <a:pt x="52" y="8"/>
                  </a:lnTo>
                  <a:lnTo>
                    <a:pt x="54" y="6"/>
                  </a:lnTo>
                  <a:lnTo>
                    <a:pt x="56" y="4"/>
                  </a:lnTo>
                  <a:lnTo>
                    <a:pt x="49" y="5"/>
                  </a:lnTo>
                  <a:lnTo>
                    <a:pt x="42" y="6"/>
                  </a:lnTo>
                  <a:lnTo>
                    <a:pt x="36" y="8"/>
                  </a:lnTo>
                  <a:lnTo>
                    <a:pt x="28" y="9"/>
                  </a:lnTo>
                  <a:lnTo>
                    <a:pt x="21" y="11"/>
                  </a:lnTo>
                  <a:lnTo>
                    <a:pt x="14" y="12"/>
                  </a:lnTo>
                  <a:lnTo>
                    <a:pt x="10" y="14"/>
                  </a:lnTo>
                  <a:lnTo>
                    <a:pt x="0" y="14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403" name="Freeform 402"/>
            <p:cNvSpPr>
              <a:spLocks/>
            </p:cNvSpPr>
            <p:nvPr/>
          </p:nvSpPr>
          <p:spPr bwMode="auto">
            <a:xfrm>
              <a:off x="4073" y="3557"/>
              <a:ext cx="203" cy="15"/>
            </a:xfrm>
            <a:custGeom>
              <a:avLst/>
              <a:gdLst/>
              <a:ahLst/>
              <a:cxnLst>
                <a:cxn ang="0">
                  <a:pos x="14" y="14"/>
                </a:cxn>
                <a:cxn ang="0">
                  <a:pos x="12" y="12"/>
                </a:cxn>
                <a:cxn ang="0">
                  <a:pos x="15" y="10"/>
                </a:cxn>
                <a:cxn ang="0">
                  <a:pos x="17" y="7"/>
                </a:cxn>
                <a:cxn ang="0">
                  <a:pos x="19" y="4"/>
                </a:cxn>
                <a:cxn ang="0">
                  <a:pos x="23" y="3"/>
                </a:cxn>
                <a:cxn ang="0">
                  <a:pos x="20" y="2"/>
                </a:cxn>
                <a:cxn ang="0">
                  <a:pos x="17" y="2"/>
                </a:cxn>
                <a:cxn ang="0">
                  <a:pos x="13" y="3"/>
                </a:cxn>
                <a:cxn ang="0">
                  <a:pos x="9" y="4"/>
                </a:cxn>
                <a:cxn ang="0">
                  <a:pos x="6" y="5"/>
                </a:cxn>
                <a:cxn ang="0">
                  <a:pos x="3" y="5"/>
                </a:cxn>
                <a:cxn ang="0">
                  <a:pos x="1" y="3"/>
                </a:cxn>
                <a:cxn ang="0">
                  <a:pos x="0" y="0"/>
                </a:cxn>
                <a:cxn ang="0">
                  <a:pos x="181" y="0"/>
                </a:cxn>
                <a:cxn ang="0">
                  <a:pos x="181" y="1"/>
                </a:cxn>
                <a:cxn ang="0">
                  <a:pos x="179" y="3"/>
                </a:cxn>
                <a:cxn ang="0">
                  <a:pos x="177" y="4"/>
                </a:cxn>
                <a:cxn ang="0">
                  <a:pos x="174" y="6"/>
                </a:cxn>
                <a:cxn ang="0">
                  <a:pos x="171" y="8"/>
                </a:cxn>
                <a:cxn ang="0">
                  <a:pos x="168" y="9"/>
                </a:cxn>
                <a:cxn ang="0">
                  <a:pos x="165" y="11"/>
                </a:cxn>
                <a:cxn ang="0">
                  <a:pos x="163" y="12"/>
                </a:cxn>
                <a:cxn ang="0">
                  <a:pos x="164" y="13"/>
                </a:cxn>
                <a:cxn ang="0">
                  <a:pos x="165" y="14"/>
                </a:cxn>
                <a:cxn ang="0">
                  <a:pos x="169" y="14"/>
                </a:cxn>
                <a:cxn ang="0">
                  <a:pos x="174" y="14"/>
                </a:cxn>
                <a:cxn ang="0">
                  <a:pos x="178" y="13"/>
                </a:cxn>
                <a:cxn ang="0">
                  <a:pos x="183" y="13"/>
                </a:cxn>
                <a:cxn ang="0">
                  <a:pos x="187" y="13"/>
                </a:cxn>
                <a:cxn ang="0">
                  <a:pos x="192" y="13"/>
                </a:cxn>
                <a:cxn ang="0">
                  <a:pos x="197" y="12"/>
                </a:cxn>
                <a:cxn ang="0">
                  <a:pos x="202" y="12"/>
                </a:cxn>
                <a:cxn ang="0">
                  <a:pos x="202" y="14"/>
                </a:cxn>
                <a:cxn ang="0">
                  <a:pos x="14" y="14"/>
                </a:cxn>
              </a:cxnLst>
              <a:rect l="0" t="0" r="r" b="b"/>
              <a:pathLst>
                <a:path w="203" h="15">
                  <a:moveTo>
                    <a:pt x="14" y="14"/>
                  </a:moveTo>
                  <a:lnTo>
                    <a:pt x="12" y="12"/>
                  </a:lnTo>
                  <a:lnTo>
                    <a:pt x="15" y="10"/>
                  </a:lnTo>
                  <a:lnTo>
                    <a:pt x="17" y="7"/>
                  </a:lnTo>
                  <a:lnTo>
                    <a:pt x="19" y="4"/>
                  </a:lnTo>
                  <a:lnTo>
                    <a:pt x="23" y="3"/>
                  </a:lnTo>
                  <a:lnTo>
                    <a:pt x="20" y="2"/>
                  </a:lnTo>
                  <a:lnTo>
                    <a:pt x="17" y="2"/>
                  </a:lnTo>
                  <a:lnTo>
                    <a:pt x="13" y="3"/>
                  </a:lnTo>
                  <a:lnTo>
                    <a:pt x="9" y="4"/>
                  </a:lnTo>
                  <a:lnTo>
                    <a:pt x="6" y="5"/>
                  </a:lnTo>
                  <a:lnTo>
                    <a:pt x="3" y="5"/>
                  </a:lnTo>
                  <a:lnTo>
                    <a:pt x="1" y="3"/>
                  </a:lnTo>
                  <a:lnTo>
                    <a:pt x="0" y="0"/>
                  </a:lnTo>
                  <a:lnTo>
                    <a:pt x="181" y="0"/>
                  </a:lnTo>
                  <a:lnTo>
                    <a:pt x="181" y="1"/>
                  </a:lnTo>
                  <a:lnTo>
                    <a:pt x="179" y="3"/>
                  </a:lnTo>
                  <a:lnTo>
                    <a:pt x="177" y="4"/>
                  </a:lnTo>
                  <a:lnTo>
                    <a:pt x="174" y="6"/>
                  </a:lnTo>
                  <a:lnTo>
                    <a:pt x="171" y="8"/>
                  </a:lnTo>
                  <a:lnTo>
                    <a:pt x="168" y="9"/>
                  </a:lnTo>
                  <a:lnTo>
                    <a:pt x="165" y="11"/>
                  </a:lnTo>
                  <a:lnTo>
                    <a:pt x="163" y="12"/>
                  </a:lnTo>
                  <a:lnTo>
                    <a:pt x="164" y="13"/>
                  </a:lnTo>
                  <a:lnTo>
                    <a:pt x="165" y="14"/>
                  </a:lnTo>
                  <a:lnTo>
                    <a:pt x="169" y="14"/>
                  </a:lnTo>
                  <a:lnTo>
                    <a:pt x="174" y="14"/>
                  </a:lnTo>
                  <a:lnTo>
                    <a:pt x="178" y="13"/>
                  </a:lnTo>
                  <a:lnTo>
                    <a:pt x="183" y="13"/>
                  </a:lnTo>
                  <a:lnTo>
                    <a:pt x="187" y="13"/>
                  </a:lnTo>
                  <a:lnTo>
                    <a:pt x="192" y="13"/>
                  </a:lnTo>
                  <a:lnTo>
                    <a:pt x="197" y="12"/>
                  </a:lnTo>
                  <a:lnTo>
                    <a:pt x="202" y="12"/>
                  </a:lnTo>
                  <a:lnTo>
                    <a:pt x="202" y="14"/>
                  </a:lnTo>
                  <a:lnTo>
                    <a:pt x="14" y="14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404" name="Freeform 403"/>
            <p:cNvSpPr>
              <a:spLocks/>
            </p:cNvSpPr>
            <p:nvPr/>
          </p:nvSpPr>
          <p:spPr bwMode="auto">
            <a:xfrm>
              <a:off x="4816" y="3557"/>
              <a:ext cx="51" cy="15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4" y="13"/>
                </a:cxn>
                <a:cxn ang="0">
                  <a:pos x="8" y="11"/>
                </a:cxn>
                <a:cxn ang="0">
                  <a:pos x="12" y="9"/>
                </a:cxn>
                <a:cxn ang="0">
                  <a:pos x="15" y="7"/>
                </a:cxn>
                <a:cxn ang="0">
                  <a:pos x="19" y="5"/>
                </a:cxn>
                <a:cxn ang="0">
                  <a:pos x="21" y="2"/>
                </a:cxn>
                <a:cxn ang="0">
                  <a:pos x="23" y="0"/>
                </a:cxn>
                <a:cxn ang="0">
                  <a:pos x="50" y="0"/>
                </a:cxn>
                <a:cxn ang="0">
                  <a:pos x="48" y="2"/>
                </a:cxn>
                <a:cxn ang="0">
                  <a:pos x="45" y="4"/>
                </a:cxn>
                <a:cxn ang="0">
                  <a:pos x="43" y="5"/>
                </a:cxn>
                <a:cxn ang="0">
                  <a:pos x="40" y="6"/>
                </a:cxn>
                <a:cxn ang="0">
                  <a:pos x="38" y="8"/>
                </a:cxn>
                <a:cxn ang="0">
                  <a:pos x="32" y="10"/>
                </a:cxn>
                <a:cxn ang="0">
                  <a:pos x="28" y="12"/>
                </a:cxn>
                <a:cxn ang="0">
                  <a:pos x="25" y="14"/>
                </a:cxn>
                <a:cxn ang="0">
                  <a:pos x="0" y="14"/>
                </a:cxn>
              </a:cxnLst>
              <a:rect l="0" t="0" r="r" b="b"/>
              <a:pathLst>
                <a:path w="51" h="15">
                  <a:moveTo>
                    <a:pt x="0" y="14"/>
                  </a:moveTo>
                  <a:lnTo>
                    <a:pt x="4" y="13"/>
                  </a:lnTo>
                  <a:lnTo>
                    <a:pt x="8" y="11"/>
                  </a:lnTo>
                  <a:lnTo>
                    <a:pt x="12" y="9"/>
                  </a:lnTo>
                  <a:lnTo>
                    <a:pt x="15" y="7"/>
                  </a:lnTo>
                  <a:lnTo>
                    <a:pt x="19" y="5"/>
                  </a:lnTo>
                  <a:lnTo>
                    <a:pt x="21" y="2"/>
                  </a:lnTo>
                  <a:lnTo>
                    <a:pt x="23" y="0"/>
                  </a:lnTo>
                  <a:lnTo>
                    <a:pt x="50" y="0"/>
                  </a:lnTo>
                  <a:lnTo>
                    <a:pt x="48" y="2"/>
                  </a:lnTo>
                  <a:lnTo>
                    <a:pt x="45" y="4"/>
                  </a:lnTo>
                  <a:lnTo>
                    <a:pt x="43" y="5"/>
                  </a:lnTo>
                  <a:lnTo>
                    <a:pt x="40" y="6"/>
                  </a:lnTo>
                  <a:lnTo>
                    <a:pt x="38" y="8"/>
                  </a:lnTo>
                  <a:lnTo>
                    <a:pt x="32" y="10"/>
                  </a:lnTo>
                  <a:lnTo>
                    <a:pt x="28" y="12"/>
                  </a:lnTo>
                  <a:lnTo>
                    <a:pt x="25" y="14"/>
                  </a:lnTo>
                  <a:lnTo>
                    <a:pt x="0" y="14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405" name="Freeform 404"/>
            <p:cNvSpPr>
              <a:spLocks/>
            </p:cNvSpPr>
            <p:nvPr/>
          </p:nvSpPr>
          <p:spPr bwMode="auto">
            <a:xfrm>
              <a:off x="2476" y="3581"/>
              <a:ext cx="122" cy="16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2" y="13"/>
                </a:cxn>
                <a:cxn ang="0">
                  <a:pos x="5" y="10"/>
                </a:cxn>
                <a:cxn ang="0">
                  <a:pos x="10" y="9"/>
                </a:cxn>
                <a:cxn ang="0">
                  <a:pos x="13" y="6"/>
                </a:cxn>
                <a:cxn ang="0">
                  <a:pos x="18" y="5"/>
                </a:cxn>
                <a:cxn ang="0">
                  <a:pos x="22" y="3"/>
                </a:cxn>
                <a:cxn ang="0">
                  <a:pos x="27" y="0"/>
                </a:cxn>
                <a:cxn ang="0">
                  <a:pos x="32" y="2"/>
                </a:cxn>
                <a:cxn ang="0">
                  <a:pos x="38" y="4"/>
                </a:cxn>
                <a:cxn ang="0">
                  <a:pos x="43" y="5"/>
                </a:cxn>
                <a:cxn ang="0">
                  <a:pos x="48" y="7"/>
                </a:cxn>
                <a:cxn ang="0">
                  <a:pos x="53" y="9"/>
                </a:cxn>
                <a:cxn ang="0">
                  <a:pos x="59" y="9"/>
                </a:cxn>
                <a:cxn ang="0">
                  <a:pos x="65" y="10"/>
                </a:cxn>
                <a:cxn ang="0">
                  <a:pos x="71" y="10"/>
                </a:cxn>
                <a:cxn ang="0">
                  <a:pos x="80" y="11"/>
                </a:cxn>
                <a:cxn ang="0">
                  <a:pos x="90" y="12"/>
                </a:cxn>
                <a:cxn ang="0">
                  <a:pos x="98" y="13"/>
                </a:cxn>
                <a:cxn ang="0">
                  <a:pos x="108" y="14"/>
                </a:cxn>
                <a:cxn ang="0">
                  <a:pos x="116" y="14"/>
                </a:cxn>
                <a:cxn ang="0">
                  <a:pos x="121" y="15"/>
                </a:cxn>
                <a:cxn ang="0">
                  <a:pos x="0" y="15"/>
                </a:cxn>
              </a:cxnLst>
              <a:rect l="0" t="0" r="r" b="b"/>
              <a:pathLst>
                <a:path w="122" h="16">
                  <a:moveTo>
                    <a:pt x="0" y="15"/>
                  </a:moveTo>
                  <a:lnTo>
                    <a:pt x="2" y="13"/>
                  </a:lnTo>
                  <a:lnTo>
                    <a:pt x="5" y="10"/>
                  </a:lnTo>
                  <a:lnTo>
                    <a:pt x="10" y="9"/>
                  </a:lnTo>
                  <a:lnTo>
                    <a:pt x="13" y="6"/>
                  </a:lnTo>
                  <a:lnTo>
                    <a:pt x="18" y="5"/>
                  </a:lnTo>
                  <a:lnTo>
                    <a:pt x="22" y="3"/>
                  </a:lnTo>
                  <a:lnTo>
                    <a:pt x="27" y="0"/>
                  </a:lnTo>
                  <a:lnTo>
                    <a:pt x="32" y="2"/>
                  </a:lnTo>
                  <a:lnTo>
                    <a:pt x="38" y="4"/>
                  </a:lnTo>
                  <a:lnTo>
                    <a:pt x="43" y="5"/>
                  </a:lnTo>
                  <a:lnTo>
                    <a:pt x="48" y="7"/>
                  </a:lnTo>
                  <a:lnTo>
                    <a:pt x="53" y="9"/>
                  </a:lnTo>
                  <a:lnTo>
                    <a:pt x="59" y="9"/>
                  </a:lnTo>
                  <a:lnTo>
                    <a:pt x="65" y="10"/>
                  </a:lnTo>
                  <a:lnTo>
                    <a:pt x="71" y="10"/>
                  </a:lnTo>
                  <a:lnTo>
                    <a:pt x="80" y="11"/>
                  </a:lnTo>
                  <a:lnTo>
                    <a:pt x="90" y="12"/>
                  </a:lnTo>
                  <a:lnTo>
                    <a:pt x="98" y="13"/>
                  </a:lnTo>
                  <a:lnTo>
                    <a:pt x="108" y="14"/>
                  </a:lnTo>
                  <a:lnTo>
                    <a:pt x="116" y="14"/>
                  </a:lnTo>
                  <a:lnTo>
                    <a:pt x="121" y="15"/>
                  </a:lnTo>
                  <a:lnTo>
                    <a:pt x="0" y="15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406" name="Freeform 405"/>
            <p:cNvSpPr>
              <a:spLocks/>
            </p:cNvSpPr>
            <p:nvPr/>
          </p:nvSpPr>
          <p:spPr bwMode="auto">
            <a:xfrm>
              <a:off x="2957" y="3577"/>
              <a:ext cx="419" cy="20"/>
            </a:xfrm>
            <a:custGeom>
              <a:avLst/>
              <a:gdLst/>
              <a:ahLst/>
              <a:cxnLst>
                <a:cxn ang="0">
                  <a:pos x="63" y="19"/>
                </a:cxn>
                <a:cxn ang="0">
                  <a:pos x="59" y="17"/>
                </a:cxn>
                <a:cxn ang="0">
                  <a:pos x="51" y="14"/>
                </a:cxn>
                <a:cxn ang="0">
                  <a:pos x="42" y="12"/>
                </a:cxn>
                <a:cxn ang="0">
                  <a:pos x="34" y="10"/>
                </a:cxn>
                <a:cxn ang="0">
                  <a:pos x="26" y="8"/>
                </a:cxn>
                <a:cxn ang="0">
                  <a:pos x="22" y="6"/>
                </a:cxn>
                <a:cxn ang="0">
                  <a:pos x="17" y="5"/>
                </a:cxn>
                <a:cxn ang="0">
                  <a:pos x="12" y="3"/>
                </a:cxn>
                <a:cxn ang="0">
                  <a:pos x="7" y="2"/>
                </a:cxn>
                <a:cxn ang="0">
                  <a:pos x="3" y="1"/>
                </a:cxn>
                <a:cxn ang="0">
                  <a:pos x="0" y="0"/>
                </a:cxn>
                <a:cxn ang="0">
                  <a:pos x="418" y="0"/>
                </a:cxn>
                <a:cxn ang="0">
                  <a:pos x="414" y="0"/>
                </a:cxn>
                <a:cxn ang="0">
                  <a:pos x="404" y="1"/>
                </a:cxn>
                <a:cxn ang="0">
                  <a:pos x="395" y="2"/>
                </a:cxn>
                <a:cxn ang="0">
                  <a:pos x="391" y="3"/>
                </a:cxn>
                <a:cxn ang="0">
                  <a:pos x="387" y="3"/>
                </a:cxn>
                <a:cxn ang="0">
                  <a:pos x="383" y="5"/>
                </a:cxn>
                <a:cxn ang="0">
                  <a:pos x="379" y="6"/>
                </a:cxn>
                <a:cxn ang="0">
                  <a:pos x="375" y="7"/>
                </a:cxn>
                <a:cxn ang="0">
                  <a:pos x="371" y="8"/>
                </a:cxn>
                <a:cxn ang="0">
                  <a:pos x="366" y="10"/>
                </a:cxn>
                <a:cxn ang="0">
                  <a:pos x="362" y="11"/>
                </a:cxn>
                <a:cxn ang="0">
                  <a:pos x="359" y="12"/>
                </a:cxn>
                <a:cxn ang="0">
                  <a:pos x="356" y="13"/>
                </a:cxn>
                <a:cxn ang="0">
                  <a:pos x="354" y="13"/>
                </a:cxn>
                <a:cxn ang="0">
                  <a:pos x="351" y="14"/>
                </a:cxn>
                <a:cxn ang="0">
                  <a:pos x="348" y="14"/>
                </a:cxn>
                <a:cxn ang="0">
                  <a:pos x="345" y="14"/>
                </a:cxn>
                <a:cxn ang="0">
                  <a:pos x="342" y="14"/>
                </a:cxn>
                <a:cxn ang="0">
                  <a:pos x="339" y="15"/>
                </a:cxn>
                <a:cxn ang="0">
                  <a:pos x="337" y="18"/>
                </a:cxn>
                <a:cxn ang="0">
                  <a:pos x="335" y="19"/>
                </a:cxn>
                <a:cxn ang="0">
                  <a:pos x="190" y="19"/>
                </a:cxn>
                <a:cxn ang="0">
                  <a:pos x="189" y="17"/>
                </a:cxn>
                <a:cxn ang="0">
                  <a:pos x="188" y="17"/>
                </a:cxn>
                <a:cxn ang="0">
                  <a:pos x="187" y="17"/>
                </a:cxn>
                <a:cxn ang="0">
                  <a:pos x="186" y="18"/>
                </a:cxn>
                <a:cxn ang="0">
                  <a:pos x="184" y="18"/>
                </a:cxn>
                <a:cxn ang="0">
                  <a:pos x="183" y="17"/>
                </a:cxn>
                <a:cxn ang="0">
                  <a:pos x="182" y="17"/>
                </a:cxn>
                <a:cxn ang="0">
                  <a:pos x="181" y="17"/>
                </a:cxn>
                <a:cxn ang="0">
                  <a:pos x="182" y="11"/>
                </a:cxn>
                <a:cxn ang="0">
                  <a:pos x="180" y="9"/>
                </a:cxn>
                <a:cxn ang="0">
                  <a:pos x="177" y="8"/>
                </a:cxn>
                <a:cxn ang="0">
                  <a:pos x="174" y="8"/>
                </a:cxn>
                <a:cxn ang="0">
                  <a:pos x="168" y="10"/>
                </a:cxn>
                <a:cxn ang="0">
                  <a:pos x="163" y="11"/>
                </a:cxn>
                <a:cxn ang="0">
                  <a:pos x="157" y="12"/>
                </a:cxn>
                <a:cxn ang="0">
                  <a:pos x="153" y="12"/>
                </a:cxn>
                <a:cxn ang="0">
                  <a:pos x="150" y="12"/>
                </a:cxn>
                <a:cxn ang="0">
                  <a:pos x="148" y="13"/>
                </a:cxn>
                <a:cxn ang="0">
                  <a:pos x="149" y="14"/>
                </a:cxn>
                <a:cxn ang="0">
                  <a:pos x="150" y="15"/>
                </a:cxn>
                <a:cxn ang="0">
                  <a:pos x="152" y="16"/>
                </a:cxn>
                <a:cxn ang="0">
                  <a:pos x="155" y="17"/>
                </a:cxn>
                <a:cxn ang="0">
                  <a:pos x="157" y="18"/>
                </a:cxn>
                <a:cxn ang="0">
                  <a:pos x="158" y="19"/>
                </a:cxn>
                <a:cxn ang="0">
                  <a:pos x="63" y="19"/>
                </a:cxn>
              </a:cxnLst>
              <a:rect l="0" t="0" r="r" b="b"/>
              <a:pathLst>
                <a:path w="419" h="20">
                  <a:moveTo>
                    <a:pt x="63" y="19"/>
                  </a:moveTo>
                  <a:lnTo>
                    <a:pt x="59" y="17"/>
                  </a:lnTo>
                  <a:lnTo>
                    <a:pt x="51" y="14"/>
                  </a:lnTo>
                  <a:lnTo>
                    <a:pt x="42" y="12"/>
                  </a:lnTo>
                  <a:lnTo>
                    <a:pt x="34" y="10"/>
                  </a:lnTo>
                  <a:lnTo>
                    <a:pt x="26" y="8"/>
                  </a:lnTo>
                  <a:lnTo>
                    <a:pt x="22" y="6"/>
                  </a:lnTo>
                  <a:lnTo>
                    <a:pt x="17" y="5"/>
                  </a:lnTo>
                  <a:lnTo>
                    <a:pt x="12" y="3"/>
                  </a:lnTo>
                  <a:lnTo>
                    <a:pt x="7" y="2"/>
                  </a:lnTo>
                  <a:lnTo>
                    <a:pt x="3" y="1"/>
                  </a:lnTo>
                  <a:lnTo>
                    <a:pt x="0" y="0"/>
                  </a:lnTo>
                  <a:lnTo>
                    <a:pt x="418" y="0"/>
                  </a:lnTo>
                  <a:lnTo>
                    <a:pt x="414" y="0"/>
                  </a:lnTo>
                  <a:lnTo>
                    <a:pt x="404" y="1"/>
                  </a:lnTo>
                  <a:lnTo>
                    <a:pt x="395" y="2"/>
                  </a:lnTo>
                  <a:lnTo>
                    <a:pt x="391" y="3"/>
                  </a:lnTo>
                  <a:lnTo>
                    <a:pt x="387" y="3"/>
                  </a:lnTo>
                  <a:lnTo>
                    <a:pt x="383" y="5"/>
                  </a:lnTo>
                  <a:lnTo>
                    <a:pt x="379" y="6"/>
                  </a:lnTo>
                  <a:lnTo>
                    <a:pt x="375" y="7"/>
                  </a:lnTo>
                  <a:lnTo>
                    <a:pt x="371" y="8"/>
                  </a:lnTo>
                  <a:lnTo>
                    <a:pt x="366" y="10"/>
                  </a:lnTo>
                  <a:lnTo>
                    <a:pt x="362" y="11"/>
                  </a:lnTo>
                  <a:lnTo>
                    <a:pt x="359" y="12"/>
                  </a:lnTo>
                  <a:lnTo>
                    <a:pt x="356" y="13"/>
                  </a:lnTo>
                  <a:lnTo>
                    <a:pt x="354" y="13"/>
                  </a:lnTo>
                  <a:lnTo>
                    <a:pt x="351" y="14"/>
                  </a:lnTo>
                  <a:lnTo>
                    <a:pt x="348" y="14"/>
                  </a:lnTo>
                  <a:lnTo>
                    <a:pt x="345" y="14"/>
                  </a:lnTo>
                  <a:lnTo>
                    <a:pt x="342" y="14"/>
                  </a:lnTo>
                  <a:lnTo>
                    <a:pt x="339" y="15"/>
                  </a:lnTo>
                  <a:lnTo>
                    <a:pt x="337" y="18"/>
                  </a:lnTo>
                  <a:lnTo>
                    <a:pt x="335" y="19"/>
                  </a:lnTo>
                  <a:lnTo>
                    <a:pt x="190" y="19"/>
                  </a:lnTo>
                  <a:lnTo>
                    <a:pt x="189" y="17"/>
                  </a:lnTo>
                  <a:lnTo>
                    <a:pt x="188" y="17"/>
                  </a:lnTo>
                  <a:lnTo>
                    <a:pt x="187" y="17"/>
                  </a:lnTo>
                  <a:lnTo>
                    <a:pt x="186" y="18"/>
                  </a:lnTo>
                  <a:lnTo>
                    <a:pt x="184" y="18"/>
                  </a:lnTo>
                  <a:lnTo>
                    <a:pt x="183" y="17"/>
                  </a:lnTo>
                  <a:lnTo>
                    <a:pt x="182" y="17"/>
                  </a:lnTo>
                  <a:lnTo>
                    <a:pt x="181" y="17"/>
                  </a:lnTo>
                  <a:lnTo>
                    <a:pt x="182" y="11"/>
                  </a:lnTo>
                  <a:lnTo>
                    <a:pt x="180" y="9"/>
                  </a:lnTo>
                  <a:lnTo>
                    <a:pt x="177" y="8"/>
                  </a:lnTo>
                  <a:lnTo>
                    <a:pt x="174" y="8"/>
                  </a:lnTo>
                  <a:lnTo>
                    <a:pt x="168" y="10"/>
                  </a:lnTo>
                  <a:lnTo>
                    <a:pt x="163" y="11"/>
                  </a:lnTo>
                  <a:lnTo>
                    <a:pt x="157" y="12"/>
                  </a:lnTo>
                  <a:lnTo>
                    <a:pt x="153" y="12"/>
                  </a:lnTo>
                  <a:lnTo>
                    <a:pt x="150" y="12"/>
                  </a:lnTo>
                  <a:lnTo>
                    <a:pt x="148" y="13"/>
                  </a:lnTo>
                  <a:lnTo>
                    <a:pt x="149" y="14"/>
                  </a:lnTo>
                  <a:lnTo>
                    <a:pt x="150" y="15"/>
                  </a:lnTo>
                  <a:lnTo>
                    <a:pt x="152" y="16"/>
                  </a:lnTo>
                  <a:lnTo>
                    <a:pt x="155" y="17"/>
                  </a:lnTo>
                  <a:lnTo>
                    <a:pt x="157" y="18"/>
                  </a:lnTo>
                  <a:lnTo>
                    <a:pt x="158" y="19"/>
                  </a:lnTo>
                  <a:lnTo>
                    <a:pt x="63" y="19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407" name="Freeform 406"/>
            <p:cNvSpPr>
              <a:spLocks/>
            </p:cNvSpPr>
            <p:nvPr/>
          </p:nvSpPr>
          <p:spPr bwMode="auto">
            <a:xfrm>
              <a:off x="3325" y="3577"/>
              <a:ext cx="313" cy="20"/>
            </a:xfrm>
            <a:custGeom>
              <a:avLst/>
              <a:gdLst/>
              <a:ahLst/>
              <a:cxnLst>
                <a:cxn ang="0">
                  <a:pos x="0" y="19"/>
                </a:cxn>
                <a:cxn ang="0">
                  <a:pos x="5" y="17"/>
                </a:cxn>
                <a:cxn ang="0">
                  <a:pos x="12" y="17"/>
                </a:cxn>
                <a:cxn ang="0">
                  <a:pos x="18" y="17"/>
                </a:cxn>
                <a:cxn ang="0">
                  <a:pos x="23" y="16"/>
                </a:cxn>
                <a:cxn ang="0">
                  <a:pos x="28" y="14"/>
                </a:cxn>
                <a:cxn ang="0">
                  <a:pos x="34" y="13"/>
                </a:cxn>
                <a:cxn ang="0">
                  <a:pos x="40" y="11"/>
                </a:cxn>
                <a:cxn ang="0">
                  <a:pos x="46" y="10"/>
                </a:cxn>
                <a:cxn ang="0">
                  <a:pos x="53" y="8"/>
                </a:cxn>
                <a:cxn ang="0">
                  <a:pos x="59" y="7"/>
                </a:cxn>
                <a:cxn ang="0">
                  <a:pos x="66" y="5"/>
                </a:cxn>
                <a:cxn ang="0">
                  <a:pos x="73" y="3"/>
                </a:cxn>
                <a:cxn ang="0">
                  <a:pos x="79" y="2"/>
                </a:cxn>
                <a:cxn ang="0">
                  <a:pos x="87" y="0"/>
                </a:cxn>
                <a:cxn ang="0">
                  <a:pos x="202" y="0"/>
                </a:cxn>
                <a:cxn ang="0">
                  <a:pos x="198" y="3"/>
                </a:cxn>
                <a:cxn ang="0">
                  <a:pos x="196" y="6"/>
                </a:cxn>
                <a:cxn ang="0">
                  <a:pos x="195" y="8"/>
                </a:cxn>
                <a:cxn ang="0">
                  <a:pos x="196" y="10"/>
                </a:cxn>
                <a:cxn ang="0">
                  <a:pos x="198" y="10"/>
                </a:cxn>
                <a:cxn ang="0">
                  <a:pos x="202" y="10"/>
                </a:cxn>
                <a:cxn ang="0">
                  <a:pos x="205" y="10"/>
                </a:cxn>
                <a:cxn ang="0">
                  <a:pos x="209" y="9"/>
                </a:cxn>
                <a:cxn ang="0">
                  <a:pos x="211" y="9"/>
                </a:cxn>
                <a:cxn ang="0">
                  <a:pos x="215" y="8"/>
                </a:cxn>
                <a:cxn ang="0">
                  <a:pos x="219" y="6"/>
                </a:cxn>
                <a:cxn ang="0">
                  <a:pos x="222" y="5"/>
                </a:cxn>
                <a:cxn ang="0">
                  <a:pos x="226" y="3"/>
                </a:cxn>
                <a:cxn ang="0">
                  <a:pos x="230" y="3"/>
                </a:cxn>
                <a:cxn ang="0">
                  <a:pos x="233" y="2"/>
                </a:cxn>
                <a:cxn ang="0">
                  <a:pos x="236" y="2"/>
                </a:cxn>
                <a:cxn ang="0">
                  <a:pos x="239" y="2"/>
                </a:cxn>
                <a:cxn ang="0">
                  <a:pos x="236" y="0"/>
                </a:cxn>
                <a:cxn ang="0">
                  <a:pos x="312" y="0"/>
                </a:cxn>
                <a:cxn ang="0">
                  <a:pos x="311" y="2"/>
                </a:cxn>
                <a:cxn ang="0">
                  <a:pos x="307" y="5"/>
                </a:cxn>
                <a:cxn ang="0">
                  <a:pos x="304" y="8"/>
                </a:cxn>
                <a:cxn ang="0">
                  <a:pos x="301" y="11"/>
                </a:cxn>
                <a:cxn ang="0">
                  <a:pos x="297" y="13"/>
                </a:cxn>
                <a:cxn ang="0">
                  <a:pos x="295" y="17"/>
                </a:cxn>
                <a:cxn ang="0">
                  <a:pos x="294" y="19"/>
                </a:cxn>
                <a:cxn ang="0">
                  <a:pos x="272" y="19"/>
                </a:cxn>
                <a:cxn ang="0">
                  <a:pos x="271" y="18"/>
                </a:cxn>
                <a:cxn ang="0">
                  <a:pos x="270" y="17"/>
                </a:cxn>
                <a:cxn ang="0">
                  <a:pos x="268" y="15"/>
                </a:cxn>
                <a:cxn ang="0">
                  <a:pos x="265" y="14"/>
                </a:cxn>
                <a:cxn ang="0">
                  <a:pos x="263" y="12"/>
                </a:cxn>
                <a:cxn ang="0">
                  <a:pos x="261" y="11"/>
                </a:cxn>
                <a:cxn ang="0">
                  <a:pos x="259" y="11"/>
                </a:cxn>
                <a:cxn ang="0">
                  <a:pos x="255" y="12"/>
                </a:cxn>
                <a:cxn ang="0">
                  <a:pos x="252" y="16"/>
                </a:cxn>
                <a:cxn ang="0">
                  <a:pos x="251" y="19"/>
                </a:cxn>
                <a:cxn ang="0">
                  <a:pos x="154" y="19"/>
                </a:cxn>
                <a:cxn ang="0">
                  <a:pos x="154" y="18"/>
                </a:cxn>
                <a:cxn ang="0">
                  <a:pos x="154" y="16"/>
                </a:cxn>
                <a:cxn ang="0">
                  <a:pos x="150" y="15"/>
                </a:cxn>
                <a:cxn ang="0">
                  <a:pos x="145" y="16"/>
                </a:cxn>
                <a:cxn ang="0">
                  <a:pos x="140" y="17"/>
                </a:cxn>
                <a:cxn ang="0">
                  <a:pos x="136" y="18"/>
                </a:cxn>
                <a:cxn ang="0">
                  <a:pos x="133" y="19"/>
                </a:cxn>
                <a:cxn ang="0">
                  <a:pos x="0" y="19"/>
                </a:cxn>
              </a:cxnLst>
              <a:rect l="0" t="0" r="r" b="b"/>
              <a:pathLst>
                <a:path w="313" h="20">
                  <a:moveTo>
                    <a:pt x="0" y="19"/>
                  </a:moveTo>
                  <a:lnTo>
                    <a:pt x="5" y="17"/>
                  </a:lnTo>
                  <a:lnTo>
                    <a:pt x="12" y="17"/>
                  </a:lnTo>
                  <a:lnTo>
                    <a:pt x="18" y="17"/>
                  </a:lnTo>
                  <a:lnTo>
                    <a:pt x="23" y="16"/>
                  </a:lnTo>
                  <a:lnTo>
                    <a:pt x="28" y="14"/>
                  </a:lnTo>
                  <a:lnTo>
                    <a:pt x="34" y="13"/>
                  </a:lnTo>
                  <a:lnTo>
                    <a:pt x="40" y="11"/>
                  </a:lnTo>
                  <a:lnTo>
                    <a:pt x="46" y="10"/>
                  </a:lnTo>
                  <a:lnTo>
                    <a:pt x="53" y="8"/>
                  </a:lnTo>
                  <a:lnTo>
                    <a:pt x="59" y="7"/>
                  </a:lnTo>
                  <a:lnTo>
                    <a:pt x="66" y="5"/>
                  </a:lnTo>
                  <a:lnTo>
                    <a:pt x="73" y="3"/>
                  </a:lnTo>
                  <a:lnTo>
                    <a:pt x="79" y="2"/>
                  </a:lnTo>
                  <a:lnTo>
                    <a:pt x="87" y="0"/>
                  </a:lnTo>
                  <a:lnTo>
                    <a:pt x="202" y="0"/>
                  </a:lnTo>
                  <a:lnTo>
                    <a:pt x="198" y="3"/>
                  </a:lnTo>
                  <a:lnTo>
                    <a:pt x="196" y="6"/>
                  </a:lnTo>
                  <a:lnTo>
                    <a:pt x="195" y="8"/>
                  </a:lnTo>
                  <a:lnTo>
                    <a:pt x="196" y="10"/>
                  </a:lnTo>
                  <a:lnTo>
                    <a:pt x="198" y="10"/>
                  </a:lnTo>
                  <a:lnTo>
                    <a:pt x="202" y="10"/>
                  </a:lnTo>
                  <a:lnTo>
                    <a:pt x="205" y="10"/>
                  </a:lnTo>
                  <a:lnTo>
                    <a:pt x="209" y="9"/>
                  </a:lnTo>
                  <a:lnTo>
                    <a:pt x="211" y="9"/>
                  </a:lnTo>
                  <a:lnTo>
                    <a:pt x="215" y="8"/>
                  </a:lnTo>
                  <a:lnTo>
                    <a:pt x="219" y="6"/>
                  </a:lnTo>
                  <a:lnTo>
                    <a:pt x="222" y="5"/>
                  </a:lnTo>
                  <a:lnTo>
                    <a:pt x="226" y="3"/>
                  </a:lnTo>
                  <a:lnTo>
                    <a:pt x="230" y="3"/>
                  </a:lnTo>
                  <a:lnTo>
                    <a:pt x="233" y="2"/>
                  </a:lnTo>
                  <a:lnTo>
                    <a:pt x="236" y="2"/>
                  </a:lnTo>
                  <a:lnTo>
                    <a:pt x="239" y="2"/>
                  </a:lnTo>
                  <a:lnTo>
                    <a:pt x="236" y="0"/>
                  </a:lnTo>
                  <a:lnTo>
                    <a:pt x="312" y="0"/>
                  </a:lnTo>
                  <a:lnTo>
                    <a:pt x="311" y="2"/>
                  </a:lnTo>
                  <a:lnTo>
                    <a:pt x="307" y="5"/>
                  </a:lnTo>
                  <a:lnTo>
                    <a:pt x="304" y="8"/>
                  </a:lnTo>
                  <a:lnTo>
                    <a:pt x="301" y="11"/>
                  </a:lnTo>
                  <a:lnTo>
                    <a:pt x="297" y="13"/>
                  </a:lnTo>
                  <a:lnTo>
                    <a:pt x="295" y="17"/>
                  </a:lnTo>
                  <a:lnTo>
                    <a:pt x="294" y="19"/>
                  </a:lnTo>
                  <a:lnTo>
                    <a:pt x="272" y="19"/>
                  </a:lnTo>
                  <a:lnTo>
                    <a:pt x="271" y="18"/>
                  </a:lnTo>
                  <a:lnTo>
                    <a:pt x="270" y="17"/>
                  </a:lnTo>
                  <a:lnTo>
                    <a:pt x="268" y="15"/>
                  </a:lnTo>
                  <a:lnTo>
                    <a:pt x="265" y="14"/>
                  </a:lnTo>
                  <a:lnTo>
                    <a:pt x="263" y="12"/>
                  </a:lnTo>
                  <a:lnTo>
                    <a:pt x="261" y="11"/>
                  </a:lnTo>
                  <a:lnTo>
                    <a:pt x="259" y="11"/>
                  </a:lnTo>
                  <a:lnTo>
                    <a:pt x="255" y="12"/>
                  </a:lnTo>
                  <a:lnTo>
                    <a:pt x="252" y="16"/>
                  </a:lnTo>
                  <a:lnTo>
                    <a:pt x="251" y="19"/>
                  </a:lnTo>
                  <a:lnTo>
                    <a:pt x="154" y="19"/>
                  </a:lnTo>
                  <a:lnTo>
                    <a:pt x="154" y="18"/>
                  </a:lnTo>
                  <a:lnTo>
                    <a:pt x="154" y="16"/>
                  </a:lnTo>
                  <a:lnTo>
                    <a:pt x="150" y="15"/>
                  </a:lnTo>
                  <a:lnTo>
                    <a:pt x="145" y="16"/>
                  </a:lnTo>
                  <a:lnTo>
                    <a:pt x="140" y="17"/>
                  </a:lnTo>
                  <a:lnTo>
                    <a:pt x="136" y="18"/>
                  </a:lnTo>
                  <a:lnTo>
                    <a:pt x="133" y="19"/>
                  </a:lnTo>
                  <a:lnTo>
                    <a:pt x="0" y="19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408" name="Freeform 407"/>
            <p:cNvSpPr>
              <a:spLocks/>
            </p:cNvSpPr>
            <p:nvPr/>
          </p:nvSpPr>
          <p:spPr bwMode="auto">
            <a:xfrm>
              <a:off x="3906" y="3577"/>
              <a:ext cx="100" cy="20"/>
            </a:xfrm>
            <a:custGeom>
              <a:avLst/>
              <a:gdLst/>
              <a:ahLst/>
              <a:cxnLst>
                <a:cxn ang="0">
                  <a:pos x="48" y="19"/>
                </a:cxn>
                <a:cxn ang="0">
                  <a:pos x="49" y="18"/>
                </a:cxn>
                <a:cxn ang="0">
                  <a:pos x="53" y="17"/>
                </a:cxn>
                <a:cxn ang="0">
                  <a:pos x="56" y="15"/>
                </a:cxn>
                <a:cxn ang="0">
                  <a:pos x="58" y="13"/>
                </a:cxn>
                <a:cxn ang="0">
                  <a:pos x="61" y="11"/>
                </a:cxn>
                <a:cxn ang="0">
                  <a:pos x="62" y="8"/>
                </a:cxn>
                <a:cxn ang="0">
                  <a:pos x="55" y="8"/>
                </a:cxn>
                <a:cxn ang="0">
                  <a:pos x="47" y="8"/>
                </a:cxn>
                <a:cxn ang="0">
                  <a:pos x="41" y="8"/>
                </a:cxn>
                <a:cxn ang="0">
                  <a:pos x="33" y="10"/>
                </a:cxn>
                <a:cxn ang="0">
                  <a:pos x="25" y="11"/>
                </a:cxn>
                <a:cxn ang="0">
                  <a:pos x="18" y="11"/>
                </a:cxn>
                <a:cxn ang="0">
                  <a:pos x="11" y="12"/>
                </a:cxn>
                <a:cxn ang="0">
                  <a:pos x="4" y="12"/>
                </a:cxn>
                <a:cxn ang="0">
                  <a:pos x="1" y="9"/>
                </a:cxn>
                <a:cxn ang="0">
                  <a:pos x="0" y="7"/>
                </a:cxn>
                <a:cxn ang="0">
                  <a:pos x="2" y="5"/>
                </a:cxn>
                <a:cxn ang="0">
                  <a:pos x="5" y="3"/>
                </a:cxn>
                <a:cxn ang="0">
                  <a:pos x="8" y="2"/>
                </a:cxn>
                <a:cxn ang="0">
                  <a:pos x="11" y="0"/>
                </a:cxn>
                <a:cxn ang="0">
                  <a:pos x="99" y="0"/>
                </a:cxn>
                <a:cxn ang="0">
                  <a:pos x="97" y="2"/>
                </a:cxn>
                <a:cxn ang="0">
                  <a:pos x="94" y="3"/>
                </a:cxn>
                <a:cxn ang="0">
                  <a:pos x="88" y="7"/>
                </a:cxn>
                <a:cxn ang="0">
                  <a:pos x="82" y="10"/>
                </a:cxn>
                <a:cxn ang="0">
                  <a:pos x="77" y="13"/>
                </a:cxn>
                <a:cxn ang="0">
                  <a:pos x="72" y="16"/>
                </a:cxn>
                <a:cxn ang="0">
                  <a:pos x="65" y="18"/>
                </a:cxn>
                <a:cxn ang="0">
                  <a:pos x="65" y="19"/>
                </a:cxn>
                <a:cxn ang="0">
                  <a:pos x="48" y="19"/>
                </a:cxn>
              </a:cxnLst>
              <a:rect l="0" t="0" r="r" b="b"/>
              <a:pathLst>
                <a:path w="100" h="20">
                  <a:moveTo>
                    <a:pt x="48" y="19"/>
                  </a:moveTo>
                  <a:lnTo>
                    <a:pt x="49" y="18"/>
                  </a:lnTo>
                  <a:lnTo>
                    <a:pt x="53" y="17"/>
                  </a:lnTo>
                  <a:lnTo>
                    <a:pt x="56" y="15"/>
                  </a:lnTo>
                  <a:lnTo>
                    <a:pt x="58" y="13"/>
                  </a:lnTo>
                  <a:lnTo>
                    <a:pt x="61" y="11"/>
                  </a:lnTo>
                  <a:lnTo>
                    <a:pt x="62" y="8"/>
                  </a:lnTo>
                  <a:lnTo>
                    <a:pt x="55" y="8"/>
                  </a:lnTo>
                  <a:lnTo>
                    <a:pt x="47" y="8"/>
                  </a:lnTo>
                  <a:lnTo>
                    <a:pt x="41" y="8"/>
                  </a:lnTo>
                  <a:lnTo>
                    <a:pt x="33" y="10"/>
                  </a:lnTo>
                  <a:lnTo>
                    <a:pt x="25" y="11"/>
                  </a:lnTo>
                  <a:lnTo>
                    <a:pt x="18" y="11"/>
                  </a:lnTo>
                  <a:lnTo>
                    <a:pt x="11" y="12"/>
                  </a:lnTo>
                  <a:lnTo>
                    <a:pt x="4" y="12"/>
                  </a:lnTo>
                  <a:lnTo>
                    <a:pt x="1" y="9"/>
                  </a:lnTo>
                  <a:lnTo>
                    <a:pt x="0" y="7"/>
                  </a:lnTo>
                  <a:lnTo>
                    <a:pt x="2" y="5"/>
                  </a:lnTo>
                  <a:lnTo>
                    <a:pt x="5" y="3"/>
                  </a:lnTo>
                  <a:lnTo>
                    <a:pt x="8" y="2"/>
                  </a:lnTo>
                  <a:lnTo>
                    <a:pt x="11" y="0"/>
                  </a:lnTo>
                  <a:lnTo>
                    <a:pt x="99" y="0"/>
                  </a:lnTo>
                  <a:lnTo>
                    <a:pt x="97" y="2"/>
                  </a:lnTo>
                  <a:lnTo>
                    <a:pt x="94" y="3"/>
                  </a:lnTo>
                  <a:lnTo>
                    <a:pt x="88" y="7"/>
                  </a:lnTo>
                  <a:lnTo>
                    <a:pt x="82" y="10"/>
                  </a:lnTo>
                  <a:lnTo>
                    <a:pt x="77" y="13"/>
                  </a:lnTo>
                  <a:lnTo>
                    <a:pt x="72" y="16"/>
                  </a:lnTo>
                  <a:lnTo>
                    <a:pt x="65" y="18"/>
                  </a:lnTo>
                  <a:lnTo>
                    <a:pt x="65" y="19"/>
                  </a:lnTo>
                  <a:lnTo>
                    <a:pt x="48" y="19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409" name="Freeform 408"/>
            <p:cNvSpPr>
              <a:spLocks/>
            </p:cNvSpPr>
            <p:nvPr/>
          </p:nvSpPr>
          <p:spPr bwMode="auto">
            <a:xfrm>
              <a:off x="4087" y="3577"/>
              <a:ext cx="245" cy="20"/>
            </a:xfrm>
            <a:custGeom>
              <a:avLst/>
              <a:gdLst/>
              <a:ahLst/>
              <a:cxnLst>
                <a:cxn ang="0">
                  <a:pos x="54" y="19"/>
                </a:cxn>
                <a:cxn ang="0">
                  <a:pos x="56" y="17"/>
                </a:cxn>
                <a:cxn ang="0">
                  <a:pos x="51" y="17"/>
                </a:cxn>
                <a:cxn ang="0">
                  <a:pos x="47" y="16"/>
                </a:cxn>
                <a:cxn ang="0">
                  <a:pos x="43" y="17"/>
                </a:cxn>
                <a:cxn ang="0">
                  <a:pos x="39" y="17"/>
                </a:cxn>
                <a:cxn ang="0">
                  <a:pos x="35" y="18"/>
                </a:cxn>
                <a:cxn ang="0">
                  <a:pos x="31" y="18"/>
                </a:cxn>
                <a:cxn ang="0">
                  <a:pos x="27" y="17"/>
                </a:cxn>
                <a:cxn ang="0">
                  <a:pos x="24" y="16"/>
                </a:cxn>
                <a:cxn ang="0">
                  <a:pos x="24" y="13"/>
                </a:cxn>
                <a:cxn ang="0">
                  <a:pos x="26" y="10"/>
                </a:cxn>
                <a:cxn ang="0">
                  <a:pos x="29" y="8"/>
                </a:cxn>
                <a:cxn ang="0">
                  <a:pos x="33" y="6"/>
                </a:cxn>
                <a:cxn ang="0">
                  <a:pos x="36" y="5"/>
                </a:cxn>
                <a:cxn ang="0">
                  <a:pos x="37" y="3"/>
                </a:cxn>
                <a:cxn ang="0">
                  <a:pos x="36" y="2"/>
                </a:cxn>
                <a:cxn ang="0">
                  <a:pos x="32" y="0"/>
                </a:cxn>
                <a:cxn ang="0">
                  <a:pos x="27" y="0"/>
                </a:cxn>
                <a:cxn ang="0">
                  <a:pos x="23" y="0"/>
                </a:cxn>
                <a:cxn ang="0">
                  <a:pos x="19" y="1"/>
                </a:cxn>
                <a:cxn ang="0">
                  <a:pos x="15" y="2"/>
                </a:cxn>
                <a:cxn ang="0">
                  <a:pos x="10" y="3"/>
                </a:cxn>
                <a:cxn ang="0">
                  <a:pos x="6" y="2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189" y="0"/>
                </a:cxn>
                <a:cxn ang="0">
                  <a:pos x="189" y="1"/>
                </a:cxn>
                <a:cxn ang="0">
                  <a:pos x="187" y="2"/>
                </a:cxn>
                <a:cxn ang="0">
                  <a:pos x="184" y="2"/>
                </a:cxn>
                <a:cxn ang="0">
                  <a:pos x="184" y="5"/>
                </a:cxn>
                <a:cxn ang="0">
                  <a:pos x="182" y="6"/>
                </a:cxn>
                <a:cxn ang="0">
                  <a:pos x="179" y="7"/>
                </a:cxn>
                <a:cxn ang="0">
                  <a:pos x="178" y="8"/>
                </a:cxn>
                <a:cxn ang="0">
                  <a:pos x="176" y="11"/>
                </a:cxn>
                <a:cxn ang="0">
                  <a:pos x="180" y="11"/>
                </a:cxn>
                <a:cxn ang="0">
                  <a:pos x="183" y="12"/>
                </a:cxn>
                <a:cxn ang="0">
                  <a:pos x="188" y="11"/>
                </a:cxn>
                <a:cxn ang="0">
                  <a:pos x="193" y="11"/>
                </a:cxn>
                <a:cxn ang="0">
                  <a:pos x="197" y="11"/>
                </a:cxn>
                <a:cxn ang="0">
                  <a:pos x="203" y="11"/>
                </a:cxn>
                <a:cxn ang="0">
                  <a:pos x="208" y="11"/>
                </a:cxn>
                <a:cxn ang="0">
                  <a:pos x="214" y="13"/>
                </a:cxn>
                <a:cxn ang="0">
                  <a:pos x="217" y="11"/>
                </a:cxn>
                <a:cxn ang="0">
                  <a:pos x="221" y="11"/>
                </a:cxn>
                <a:cxn ang="0">
                  <a:pos x="224" y="10"/>
                </a:cxn>
                <a:cxn ang="0">
                  <a:pos x="227" y="9"/>
                </a:cxn>
                <a:cxn ang="0">
                  <a:pos x="230" y="9"/>
                </a:cxn>
                <a:cxn ang="0">
                  <a:pos x="235" y="9"/>
                </a:cxn>
                <a:cxn ang="0">
                  <a:pos x="239" y="10"/>
                </a:cxn>
                <a:cxn ang="0">
                  <a:pos x="243" y="11"/>
                </a:cxn>
                <a:cxn ang="0">
                  <a:pos x="244" y="14"/>
                </a:cxn>
                <a:cxn ang="0">
                  <a:pos x="241" y="17"/>
                </a:cxn>
                <a:cxn ang="0">
                  <a:pos x="236" y="18"/>
                </a:cxn>
                <a:cxn ang="0">
                  <a:pos x="236" y="19"/>
                </a:cxn>
                <a:cxn ang="0">
                  <a:pos x="54" y="19"/>
                </a:cxn>
              </a:cxnLst>
              <a:rect l="0" t="0" r="r" b="b"/>
              <a:pathLst>
                <a:path w="245" h="20">
                  <a:moveTo>
                    <a:pt x="54" y="19"/>
                  </a:moveTo>
                  <a:lnTo>
                    <a:pt x="56" y="17"/>
                  </a:lnTo>
                  <a:lnTo>
                    <a:pt x="51" y="17"/>
                  </a:lnTo>
                  <a:lnTo>
                    <a:pt x="47" y="16"/>
                  </a:lnTo>
                  <a:lnTo>
                    <a:pt x="43" y="17"/>
                  </a:lnTo>
                  <a:lnTo>
                    <a:pt x="39" y="17"/>
                  </a:lnTo>
                  <a:lnTo>
                    <a:pt x="35" y="18"/>
                  </a:lnTo>
                  <a:lnTo>
                    <a:pt x="31" y="18"/>
                  </a:lnTo>
                  <a:lnTo>
                    <a:pt x="27" y="17"/>
                  </a:lnTo>
                  <a:lnTo>
                    <a:pt x="24" y="16"/>
                  </a:lnTo>
                  <a:lnTo>
                    <a:pt x="24" y="13"/>
                  </a:lnTo>
                  <a:lnTo>
                    <a:pt x="26" y="10"/>
                  </a:lnTo>
                  <a:lnTo>
                    <a:pt x="29" y="8"/>
                  </a:lnTo>
                  <a:lnTo>
                    <a:pt x="33" y="6"/>
                  </a:lnTo>
                  <a:lnTo>
                    <a:pt x="36" y="5"/>
                  </a:lnTo>
                  <a:lnTo>
                    <a:pt x="37" y="3"/>
                  </a:lnTo>
                  <a:lnTo>
                    <a:pt x="36" y="2"/>
                  </a:lnTo>
                  <a:lnTo>
                    <a:pt x="32" y="0"/>
                  </a:lnTo>
                  <a:lnTo>
                    <a:pt x="27" y="0"/>
                  </a:lnTo>
                  <a:lnTo>
                    <a:pt x="23" y="0"/>
                  </a:lnTo>
                  <a:lnTo>
                    <a:pt x="19" y="1"/>
                  </a:lnTo>
                  <a:lnTo>
                    <a:pt x="15" y="2"/>
                  </a:lnTo>
                  <a:lnTo>
                    <a:pt x="10" y="3"/>
                  </a:lnTo>
                  <a:lnTo>
                    <a:pt x="6" y="2"/>
                  </a:lnTo>
                  <a:lnTo>
                    <a:pt x="2" y="1"/>
                  </a:lnTo>
                  <a:lnTo>
                    <a:pt x="0" y="0"/>
                  </a:lnTo>
                  <a:lnTo>
                    <a:pt x="189" y="0"/>
                  </a:lnTo>
                  <a:lnTo>
                    <a:pt x="189" y="1"/>
                  </a:lnTo>
                  <a:lnTo>
                    <a:pt x="187" y="2"/>
                  </a:lnTo>
                  <a:lnTo>
                    <a:pt x="184" y="2"/>
                  </a:lnTo>
                  <a:lnTo>
                    <a:pt x="184" y="5"/>
                  </a:lnTo>
                  <a:lnTo>
                    <a:pt x="182" y="6"/>
                  </a:lnTo>
                  <a:lnTo>
                    <a:pt x="179" y="7"/>
                  </a:lnTo>
                  <a:lnTo>
                    <a:pt x="178" y="8"/>
                  </a:lnTo>
                  <a:lnTo>
                    <a:pt x="176" y="11"/>
                  </a:lnTo>
                  <a:lnTo>
                    <a:pt x="180" y="11"/>
                  </a:lnTo>
                  <a:lnTo>
                    <a:pt x="183" y="12"/>
                  </a:lnTo>
                  <a:lnTo>
                    <a:pt x="188" y="11"/>
                  </a:lnTo>
                  <a:lnTo>
                    <a:pt x="193" y="11"/>
                  </a:lnTo>
                  <a:lnTo>
                    <a:pt x="197" y="11"/>
                  </a:lnTo>
                  <a:lnTo>
                    <a:pt x="203" y="11"/>
                  </a:lnTo>
                  <a:lnTo>
                    <a:pt x="208" y="11"/>
                  </a:lnTo>
                  <a:lnTo>
                    <a:pt x="214" y="13"/>
                  </a:lnTo>
                  <a:lnTo>
                    <a:pt x="217" y="11"/>
                  </a:lnTo>
                  <a:lnTo>
                    <a:pt x="221" y="11"/>
                  </a:lnTo>
                  <a:lnTo>
                    <a:pt x="224" y="10"/>
                  </a:lnTo>
                  <a:lnTo>
                    <a:pt x="227" y="9"/>
                  </a:lnTo>
                  <a:lnTo>
                    <a:pt x="230" y="9"/>
                  </a:lnTo>
                  <a:lnTo>
                    <a:pt x="235" y="9"/>
                  </a:lnTo>
                  <a:lnTo>
                    <a:pt x="239" y="10"/>
                  </a:lnTo>
                  <a:lnTo>
                    <a:pt x="243" y="11"/>
                  </a:lnTo>
                  <a:lnTo>
                    <a:pt x="244" y="14"/>
                  </a:lnTo>
                  <a:lnTo>
                    <a:pt x="241" y="17"/>
                  </a:lnTo>
                  <a:lnTo>
                    <a:pt x="236" y="18"/>
                  </a:lnTo>
                  <a:lnTo>
                    <a:pt x="236" y="19"/>
                  </a:lnTo>
                  <a:lnTo>
                    <a:pt x="54" y="19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410" name="Freeform 409"/>
            <p:cNvSpPr>
              <a:spLocks/>
            </p:cNvSpPr>
            <p:nvPr/>
          </p:nvSpPr>
          <p:spPr bwMode="auto">
            <a:xfrm>
              <a:off x="4542" y="3577"/>
              <a:ext cx="297" cy="20"/>
            </a:xfrm>
            <a:custGeom>
              <a:avLst/>
              <a:gdLst/>
              <a:ahLst/>
              <a:cxnLst>
                <a:cxn ang="0">
                  <a:pos x="3" y="18"/>
                </a:cxn>
                <a:cxn ang="0">
                  <a:pos x="24" y="17"/>
                </a:cxn>
                <a:cxn ang="0">
                  <a:pos x="43" y="14"/>
                </a:cxn>
                <a:cxn ang="0">
                  <a:pos x="65" y="12"/>
                </a:cxn>
                <a:cxn ang="0">
                  <a:pos x="85" y="13"/>
                </a:cxn>
                <a:cxn ang="0">
                  <a:pos x="86" y="11"/>
                </a:cxn>
                <a:cxn ang="0">
                  <a:pos x="95" y="11"/>
                </a:cxn>
                <a:cxn ang="0">
                  <a:pos x="109" y="11"/>
                </a:cxn>
                <a:cxn ang="0">
                  <a:pos x="123" y="11"/>
                </a:cxn>
                <a:cxn ang="0">
                  <a:pos x="137" y="10"/>
                </a:cxn>
                <a:cxn ang="0">
                  <a:pos x="151" y="9"/>
                </a:cxn>
                <a:cxn ang="0">
                  <a:pos x="165" y="8"/>
                </a:cxn>
                <a:cxn ang="0">
                  <a:pos x="177" y="8"/>
                </a:cxn>
                <a:cxn ang="0">
                  <a:pos x="191" y="8"/>
                </a:cxn>
                <a:cxn ang="0">
                  <a:pos x="201" y="7"/>
                </a:cxn>
                <a:cxn ang="0">
                  <a:pos x="207" y="7"/>
                </a:cxn>
                <a:cxn ang="0">
                  <a:pos x="214" y="8"/>
                </a:cxn>
                <a:cxn ang="0">
                  <a:pos x="222" y="9"/>
                </a:cxn>
                <a:cxn ang="0">
                  <a:pos x="231" y="8"/>
                </a:cxn>
                <a:cxn ang="0">
                  <a:pos x="243" y="8"/>
                </a:cxn>
                <a:cxn ang="0">
                  <a:pos x="253" y="7"/>
                </a:cxn>
                <a:cxn ang="0">
                  <a:pos x="263" y="3"/>
                </a:cxn>
                <a:cxn ang="0">
                  <a:pos x="269" y="0"/>
                </a:cxn>
                <a:cxn ang="0">
                  <a:pos x="293" y="1"/>
                </a:cxn>
                <a:cxn ang="0">
                  <a:pos x="284" y="6"/>
                </a:cxn>
                <a:cxn ang="0">
                  <a:pos x="273" y="10"/>
                </a:cxn>
                <a:cxn ang="0">
                  <a:pos x="266" y="11"/>
                </a:cxn>
                <a:cxn ang="0">
                  <a:pos x="261" y="12"/>
                </a:cxn>
                <a:cxn ang="0">
                  <a:pos x="258" y="13"/>
                </a:cxn>
                <a:cxn ang="0">
                  <a:pos x="253" y="13"/>
                </a:cxn>
                <a:cxn ang="0">
                  <a:pos x="246" y="15"/>
                </a:cxn>
                <a:cxn ang="0">
                  <a:pos x="236" y="17"/>
                </a:cxn>
                <a:cxn ang="0">
                  <a:pos x="226" y="18"/>
                </a:cxn>
                <a:cxn ang="0">
                  <a:pos x="0" y="19"/>
                </a:cxn>
              </a:cxnLst>
              <a:rect l="0" t="0" r="r" b="b"/>
              <a:pathLst>
                <a:path w="297" h="20">
                  <a:moveTo>
                    <a:pt x="0" y="19"/>
                  </a:moveTo>
                  <a:lnTo>
                    <a:pt x="3" y="18"/>
                  </a:lnTo>
                  <a:lnTo>
                    <a:pt x="13" y="18"/>
                  </a:lnTo>
                  <a:lnTo>
                    <a:pt x="24" y="17"/>
                  </a:lnTo>
                  <a:lnTo>
                    <a:pt x="33" y="15"/>
                  </a:lnTo>
                  <a:lnTo>
                    <a:pt x="43" y="14"/>
                  </a:lnTo>
                  <a:lnTo>
                    <a:pt x="54" y="13"/>
                  </a:lnTo>
                  <a:lnTo>
                    <a:pt x="65" y="12"/>
                  </a:lnTo>
                  <a:lnTo>
                    <a:pt x="74" y="12"/>
                  </a:lnTo>
                  <a:lnTo>
                    <a:pt x="85" y="13"/>
                  </a:lnTo>
                  <a:lnTo>
                    <a:pt x="85" y="12"/>
                  </a:lnTo>
                  <a:lnTo>
                    <a:pt x="86" y="11"/>
                  </a:lnTo>
                  <a:lnTo>
                    <a:pt x="87" y="11"/>
                  </a:lnTo>
                  <a:lnTo>
                    <a:pt x="95" y="11"/>
                  </a:lnTo>
                  <a:lnTo>
                    <a:pt x="102" y="11"/>
                  </a:lnTo>
                  <a:lnTo>
                    <a:pt x="109" y="11"/>
                  </a:lnTo>
                  <a:lnTo>
                    <a:pt x="116" y="11"/>
                  </a:lnTo>
                  <a:lnTo>
                    <a:pt x="123" y="11"/>
                  </a:lnTo>
                  <a:lnTo>
                    <a:pt x="130" y="11"/>
                  </a:lnTo>
                  <a:lnTo>
                    <a:pt x="137" y="10"/>
                  </a:lnTo>
                  <a:lnTo>
                    <a:pt x="144" y="10"/>
                  </a:lnTo>
                  <a:lnTo>
                    <a:pt x="151" y="9"/>
                  </a:lnTo>
                  <a:lnTo>
                    <a:pt x="158" y="8"/>
                  </a:lnTo>
                  <a:lnTo>
                    <a:pt x="165" y="8"/>
                  </a:lnTo>
                  <a:lnTo>
                    <a:pt x="172" y="8"/>
                  </a:lnTo>
                  <a:lnTo>
                    <a:pt x="177" y="8"/>
                  </a:lnTo>
                  <a:lnTo>
                    <a:pt x="184" y="8"/>
                  </a:lnTo>
                  <a:lnTo>
                    <a:pt x="191" y="8"/>
                  </a:lnTo>
                  <a:lnTo>
                    <a:pt x="198" y="8"/>
                  </a:lnTo>
                  <a:lnTo>
                    <a:pt x="201" y="7"/>
                  </a:lnTo>
                  <a:lnTo>
                    <a:pt x="204" y="7"/>
                  </a:lnTo>
                  <a:lnTo>
                    <a:pt x="207" y="7"/>
                  </a:lnTo>
                  <a:lnTo>
                    <a:pt x="211" y="8"/>
                  </a:lnTo>
                  <a:lnTo>
                    <a:pt x="214" y="8"/>
                  </a:lnTo>
                  <a:lnTo>
                    <a:pt x="218" y="8"/>
                  </a:lnTo>
                  <a:lnTo>
                    <a:pt x="222" y="9"/>
                  </a:lnTo>
                  <a:lnTo>
                    <a:pt x="225" y="9"/>
                  </a:lnTo>
                  <a:lnTo>
                    <a:pt x="231" y="8"/>
                  </a:lnTo>
                  <a:lnTo>
                    <a:pt x="237" y="8"/>
                  </a:lnTo>
                  <a:lnTo>
                    <a:pt x="243" y="8"/>
                  </a:lnTo>
                  <a:lnTo>
                    <a:pt x="248" y="8"/>
                  </a:lnTo>
                  <a:lnTo>
                    <a:pt x="253" y="7"/>
                  </a:lnTo>
                  <a:lnTo>
                    <a:pt x="259" y="5"/>
                  </a:lnTo>
                  <a:lnTo>
                    <a:pt x="263" y="3"/>
                  </a:lnTo>
                  <a:lnTo>
                    <a:pt x="268" y="0"/>
                  </a:lnTo>
                  <a:lnTo>
                    <a:pt x="269" y="0"/>
                  </a:lnTo>
                  <a:lnTo>
                    <a:pt x="296" y="0"/>
                  </a:lnTo>
                  <a:lnTo>
                    <a:pt x="293" y="1"/>
                  </a:lnTo>
                  <a:lnTo>
                    <a:pt x="289" y="4"/>
                  </a:lnTo>
                  <a:lnTo>
                    <a:pt x="284" y="6"/>
                  </a:lnTo>
                  <a:lnTo>
                    <a:pt x="279" y="8"/>
                  </a:lnTo>
                  <a:lnTo>
                    <a:pt x="273" y="10"/>
                  </a:lnTo>
                  <a:lnTo>
                    <a:pt x="268" y="11"/>
                  </a:lnTo>
                  <a:lnTo>
                    <a:pt x="266" y="11"/>
                  </a:lnTo>
                  <a:lnTo>
                    <a:pt x="263" y="11"/>
                  </a:lnTo>
                  <a:lnTo>
                    <a:pt x="261" y="12"/>
                  </a:lnTo>
                  <a:lnTo>
                    <a:pt x="260" y="13"/>
                  </a:lnTo>
                  <a:lnTo>
                    <a:pt x="258" y="13"/>
                  </a:lnTo>
                  <a:lnTo>
                    <a:pt x="256" y="13"/>
                  </a:lnTo>
                  <a:lnTo>
                    <a:pt x="253" y="13"/>
                  </a:lnTo>
                  <a:lnTo>
                    <a:pt x="251" y="13"/>
                  </a:lnTo>
                  <a:lnTo>
                    <a:pt x="246" y="15"/>
                  </a:lnTo>
                  <a:lnTo>
                    <a:pt x="242" y="17"/>
                  </a:lnTo>
                  <a:lnTo>
                    <a:pt x="236" y="17"/>
                  </a:lnTo>
                  <a:lnTo>
                    <a:pt x="231" y="18"/>
                  </a:lnTo>
                  <a:lnTo>
                    <a:pt x="226" y="18"/>
                  </a:lnTo>
                  <a:lnTo>
                    <a:pt x="221" y="19"/>
                  </a:lnTo>
                  <a:lnTo>
                    <a:pt x="0" y="19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411" name="Freeform 410"/>
            <p:cNvSpPr>
              <a:spLocks/>
            </p:cNvSpPr>
            <p:nvPr/>
          </p:nvSpPr>
          <p:spPr bwMode="auto">
            <a:xfrm>
              <a:off x="2386" y="3577"/>
              <a:ext cx="71" cy="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3"/>
                </a:cxn>
                <a:cxn ang="0">
                  <a:pos x="12" y="7"/>
                </a:cxn>
                <a:cxn ang="0">
                  <a:pos x="18" y="10"/>
                </a:cxn>
                <a:cxn ang="0">
                  <a:pos x="27" y="12"/>
                </a:cxn>
                <a:cxn ang="0">
                  <a:pos x="31" y="15"/>
                </a:cxn>
                <a:cxn ang="0">
                  <a:pos x="36" y="16"/>
                </a:cxn>
                <a:cxn ang="0">
                  <a:pos x="41" y="15"/>
                </a:cxn>
                <a:cxn ang="0">
                  <a:pos x="45" y="14"/>
                </a:cxn>
                <a:cxn ang="0">
                  <a:pos x="50" y="12"/>
                </a:cxn>
                <a:cxn ang="0">
                  <a:pos x="54" y="10"/>
                </a:cxn>
                <a:cxn ang="0">
                  <a:pos x="59" y="9"/>
                </a:cxn>
                <a:cxn ang="0">
                  <a:pos x="64" y="10"/>
                </a:cxn>
                <a:cxn ang="0">
                  <a:pos x="64" y="8"/>
                </a:cxn>
                <a:cxn ang="0">
                  <a:pos x="65" y="6"/>
                </a:cxn>
                <a:cxn ang="0">
                  <a:pos x="67" y="4"/>
                </a:cxn>
                <a:cxn ang="0">
                  <a:pos x="70" y="3"/>
                </a:cxn>
                <a:cxn ang="0">
                  <a:pos x="64" y="0"/>
                </a:cxn>
                <a:cxn ang="0">
                  <a:pos x="0" y="0"/>
                </a:cxn>
              </a:cxnLst>
              <a:rect l="0" t="0" r="r" b="b"/>
              <a:pathLst>
                <a:path w="71" h="17">
                  <a:moveTo>
                    <a:pt x="0" y="0"/>
                  </a:moveTo>
                  <a:lnTo>
                    <a:pt x="5" y="3"/>
                  </a:lnTo>
                  <a:lnTo>
                    <a:pt x="12" y="7"/>
                  </a:lnTo>
                  <a:lnTo>
                    <a:pt x="18" y="10"/>
                  </a:lnTo>
                  <a:lnTo>
                    <a:pt x="27" y="12"/>
                  </a:lnTo>
                  <a:lnTo>
                    <a:pt x="31" y="15"/>
                  </a:lnTo>
                  <a:lnTo>
                    <a:pt x="36" y="16"/>
                  </a:lnTo>
                  <a:lnTo>
                    <a:pt x="41" y="15"/>
                  </a:lnTo>
                  <a:lnTo>
                    <a:pt x="45" y="14"/>
                  </a:lnTo>
                  <a:lnTo>
                    <a:pt x="50" y="12"/>
                  </a:lnTo>
                  <a:lnTo>
                    <a:pt x="54" y="10"/>
                  </a:lnTo>
                  <a:lnTo>
                    <a:pt x="59" y="9"/>
                  </a:lnTo>
                  <a:lnTo>
                    <a:pt x="64" y="10"/>
                  </a:lnTo>
                  <a:lnTo>
                    <a:pt x="64" y="8"/>
                  </a:lnTo>
                  <a:lnTo>
                    <a:pt x="65" y="6"/>
                  </a:lnTo>
                  <a:lnTo>
                    <a:pt x="67" y="4"/>
                  </a:lnTo>
                  <a:lnTo>
                    <a:pt x="70" y="3"/>
                  </a:lnTo>
                  <a:lnTo>
                    <a:pt x="64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412" name="Freeform 411"/>
            <p:cNvSpPr>
              <a:spLocks/>
            </p:cNvSpPr>
            <p:nvPr/>
          </p:nvSpPr>
          <p:spPr bwMode="auto">
            <a:xfrm>
              <a:off x="3874" y="3575"/>
              <a:ext cx="6" cy="3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1"/>
                </a:cxn>
                <a:cxn ang="0">
                  <a:pos x="1" y="0"/>
                </a:cxn>
                <a:cxn ang="0">
                  <a:pos x="4" y="2"/>
                </a:cxn>
                <a:cxn ang="0">
                  <a:pos x="5" y="2"/>
                </a:cxn>
                <a:cxn ang="0">
                  <a:pos x="0" y="2"/>
                </a:cxn>
              </a:cxnLst>
              <a:rect l="0" t="0" r="r" b="b"/>
              <a:pathLst>
                <a:path w="6" h="3">
                  <a:moveTo>
                    <a:pt x="0" y="2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4" y="2"/>
                  </a:lnTo>
                  <a:lnTo>
                    <a:pt x="5" y="2"/>
                  </a:lnTo>
                  <a:lnTo>
                    <a:pt x="0" y="2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413" name="Freeform 412"/>
            <p:cNvSpPr>
              <a:spLocks/>
            </p:cNvSpPr>
            <p:nvPr/>
          </p:nvSpPr>
          <p:spPr bwMode="auto">
            <a:xfrm>
              <a:off x="2473" y="3602"/>
              <a:ext cx="444" cy="29"/>
            </a:xfrm>
            <a:custGeom>
              <a:avLst/>
              <a:gdLst/>
              <a:ahLst/>
              <a:cxnLst>
                <a:cxn ang="0">
                  <a:pos x="279" y="27"/>
                </a:cxn>
                <a:cxn ang="0">
                  <a:pos x="264" y="27"/>
                </a:cxn>
                <a:cxn ang="0">
                  <a:pos x="250" y="27"/>
                </a:cxn>
                <a:cxn ang="0">
                  <a:pos x="235" y="27"/>
                </a:cxn>
                <a:cxn ang="0">
                  <a:pos x="220" y="27"/>
                </a:cxn>
                <a:cxn ang="0">
                  <a:pos x="205" y="27"/>
                </a:cxn>
                <a:cxn ang="0">
                  <a:pos x="189" y="26"/>
                </a:cxn>
                <a:cxn ang="0">
                  <a:pos x="177" y="25"/>
                </a:cxn>
                <a:cxn ang="0">
                  <a:pos x="170" y="26"/>
                </a:cxn>
                <a:cxn ang="0">
                  <a:pos x="163" y="27"/>
                </a:cxn>
                <a:cxn ang="0">
                  <a:pos x="156" y="27"/>
                </a:cxn>
                <a:cxn ang="0">
                  <a:pos x="145" y="25"/>
                </a:cxn>
                <a:cxn ang="0">
                  <a:pos x="131" y="26"/>
                </a:cxn>
                <a:cxn ang="0">
                  <a:pos x="118" y="26"/>
                </a:cxn>
                <a:cxn ang="0">
                  <a:pos x="106" y="26"/>
                </a:cxn>
                <a:cxn ang="0">
                  <a:pos x="94" y="22"/>
                </a:cxn>
                <a:cxn ang="0">
                  <a:pos x="82" y="21"/>
                </a:cxn>
                <a:cxn ang="0">
                  <a:pos x="69" y="20"/>
                </a:cxn>
                <a:cxn ang="0">
                  <a:pos x="55" y="19"/>
                </a:cxn>
                <a:cxn ang="0">
                  <a:pos x="42" y="17"/>
                </a:cxn>
                <a:cxn ang="0">
                  <a:pos x="30" y="16"/>
                </a:cxn>
                <a:cxn ang="0">
                  <a:pos x="18" y="12"/>
                </a:cxn>
                <a:cxn ang="0">
                  <a:pos x="6" y="7"/>
                </a:cxn>
                <a:cxn ang="0">
                  <a:pos x="2" y="1"/>
                </a:cxn>
                <a:cxn ang="0">
                  <a:pos x="128" y="0"/>
                </a:cxn>
                <a:cxn ang="0">
                  <a:pos x="143" y="2"/>
                </a:cxn>
                <a:cxn ang="0">
                  <a:pos x="161" y="3"/>
                </a:cxn>
                <a:cxn ang="0">
                  <a:pos x="181" y="5"/>
                </a:cxn>
                <a:cxn ang="0">
                  <a:pos x="199" y="5"/>
                </a:cxn>
                <a:cxn ang="0">
                  <a:pos x="218" y="3"/>
                </a:cxn>
                <a:cxn ang="0">
                  <a:pos x="233" y="3"/>
                </a:cxn>
                <a:cxn ang="0">
                  <a:pos x="245" y="3"/>
                </a:cxn>
                <a:cxn ang="0">
                  <a:pos x="256" y="5"/>
                </a:cxn>
                <a:cxn ang="0">
                  <a:pos x="266" y="5"/>
                </a:cxn>
                <a:cxn ang="0">
                  <a:pos x="278" y="5"/>
                </a:cxn>
                <a:cxn ang="0">
                  <a:pos x="289" y="5"/>
                </a:cxn>
                <a:cxn ang="0">
                  <a:pos x="299" y="5"/>
                </a:cxn>
                <a:cxn ang="0">
                  <a:pos x="310" y="5"/>
                </a:cxn>
                <a:cxn ang="0">
                  <a:pos x="321" y="7"/>
                </a:cxn>
                <a:cxn ang="0">
                  <a:pos x="332" y="9"/>
                </a:cxn>
                <a:cxn ang="0">
                  <a:pos x="345" y="11"/>
                </a:cxn>
                <a:cxn ang="0">
                  <a:pos x="358" y="12"/>
                </a:cxn>
                <a:cxn ang="0">
                  <a:pos x="371" y="12"/>
                </a:cxn>
                <a:cxn ang="0">
                  <a:pos x="384" y="14"/>
                </a:cxn>
                <a:cxn ang="0">
                  <a:pos x="396" y="16"/>
                </a:cxn>
                <a:cxn ang="0">
                  <a:pos x="407" y="20"/>
                </a:cxn>
                <a:cxn ang="0">
                  <a:pos x="418" y="24"/>
                </a:cxn>
                <a:cxn ang="0">
                  <a:pos x="431" y="26"/>
                </a:cxn>
                <a:cxn ang="0">
                  <a:pos x="443" y="28"/>
                </a:cxn>
              </a:cxnLst>
              <a:rect l="0" t="0" r="r" b="b"/>
              <a:pathLst>
                <a:path w="444" h="29">
                  <a:moveTo>
                    <a:pt x="286" y="28"/>
                  </a:moveTo>
                  <a:lnTo>
                    <a:pt x="279" y="27"/>
                  </a:lnTo>
                  <a:lnTo>
                    <a:pt x="272" y="27"/>
                  </a:lnTo>
                  <a:lnTo>
                    <a:pt x="264" y="27"/>
                  </a:lnTo>
                  <a:lnTo>
                    <a:pt x="257" y="27"/>
                  </a:lnTo>
                  <a:lnTo>
                    <a:pt x="250" y="27"/>
                  </a:lnTo>
                  <a:lnTo>
                    <a:pt x="243" y="27"/>
                  </a:lnTo>
                  <a:lnTo>
                    <a:pt x="235" y="27"/>
                  </a:lnTo>
                  <a:lnTo>
                    <a:pt x="227" y="27"/>
                  </a:lnTo>
                  <a:lnTo>
                    <a:pt x="220" y="27"/>
                  </a:lnTo>
                  <a:lnTo>
                    <a:pt x="213" y="27"/>
                  </a:lnTo>
                  <a:lnTo>
                    <a:pt x="205" y="27"/>
                  </a:lnTo>
                  <a:lnTo>
                    <a:pt x="197" y="26"/>
                  </a:lnTo>
                  <a:lnTo>
                    <a:pt x="189" y="26"/>
                  </a:lnTo>
                  <a:lnTo>
                    <a:pt x="181" y="25"/>
                  </a:lnTo>
                  <a:lnTo>
                    <a:pt x="177" y="25"/>
                  </a:lnTo>
                  <a:lnTo>
                    <a:pt x="174" y="25"/>
                  </a:lnTo>
                  <a:lnTo>
                    <a:pt x="170" y="26"/>
                  </a:lnTo>
                  <a:lnTo>
                    <a:pt x="166" y="26"/>
                  </a:lnTo>
                  <a:lnTo>
                    <a:pt x="163" y="27"/>
                  </a:lnTo>
                  <a:lnTo>
                    <a:pt x="159" y="27"/>
                  </a:lnTo>
                  <a:lnTo>
                    <a:pt x="156" y="27"/>
                  </a:lnTo>
                  <a:lnTo>
                    <a:pt x="152" y="26"/>
                  </a:lnTo>
                  <a:lnTo>
                    <a:pt x="145" y="25"/>
                  </a:lnTo>
                  <a:lnTo>
                    <a:pt x="138" y="25"/>
                  </a:lnTo>
                  <a:lnTo>
                    <a:pt x="131" y="26"/>
                  </a:lnTo>
                  <a:lnTo>
                    <a:pt x="125" y="26"/>
                  </a:lnTo>
                  <a:lnTo>
                    <a:pt x="118" y="26"/>
                  </a:lnTo>
                  <a:lnTo>
                    <a:pt x="112" y="26"/>
                  </a:lnTo>
                  <a:lnTo>
                    <a:pt x="106" y="26"/>
                  </a:lnTo>
                  <a:lnTo>
                    <a:pt x="100" y="23"/>
                  </a:lnTo>
                  <a:lnTo>
                    <a:pt x="94" y="22"/>
                  </a:lnTo>
                  <a:lnTo>
                    <a:pt x="88" y="21"/>
                  </a:lnTo>
                  <a:lnTo>
                    <a:pt x="82" y="21"/>
                  </a:lnTo>
                  <a:lnTo>
                    <a:pt x="75" y="21"/>
                  </a:lnTo>
                  <a:lnTo>
                    <a:pt x="69" y="20"/>
                  </a:lnTo>
                  <a:lnTo>
                    <a:pt x="62" y="20"/>
                  </a:lnTo>
                  <a:lnTo>
                    <a:pt x="55" y="19"/>
                  </a:lnTo>
                  <a:lnTo>
                    <a:pt x="49" y="18"/>
                  </a:lnTo>
                  <a:lnTo>
                    <a:pt x="42" y="17"/>
                  </a:lnTo>
                  <a:lnTo>
                    <a:pt x="36" y="16"/>
                  </a:lnTo>
                  <a:lnTo>
                    <a:pt x="30" y="16"/>
                  </a:lnTo>
                  <a:lnTo>
                    <a:pt x="24" y="14"/>
                  </a:lnTo>
                  <a:lnTo>
                    <a:pt x="18" y="12"/>
                  </a:lnTo>
                  <a:lnTo>
                    <a:pt x="12" y="10"/>
                  </a:lnTo>
                  <a:lnTo>
                    <a:pt x="6" y="7"/>
                  </a:lnTo>
                  <a:lnTo>
                    <a:pt x="0" y="5"/>
                  </a:lnTo>
                  <a:lnTo>
                    <a:pt x="2" y="1"/>
                  </a:lnTo>
                  <a:lnTo>
                    <a:pt x="3" y="0"/>
                  </a:lnTo>
                  <a:lnTo>
                    <a:pt x="128" y="0"/>
                  </a:lnTo>
                  <a:lnTo>
                    <a:pt x="133" y="0"/>
                  </a:lnTo>
                  <a:lnTo>
                    <a:pt x="143" y="2"/>
                  </a:lnTo>
                  <a:lnTo>
                    <a:pt x="152" y="2"/>
                  </a:lnTo>
                  <a:lnTo>
                    <a:pt x="161" y="3"/>
                  </a:lnTo>
                  <a:lnTo>
                    <a:pt x="171" y="4"/>
                  </a:lnTo>
                  <a:lnTo>
                    <a:pt x="181" y="5"/>
                  </a:lnTo>
                  <a:lnTo>
                    <a:pt x="189" y="5"/>
                  </a:lnTo>
                  <a:lnTo>
                    <a:pt x="199" y="5"/>
                  </a:lnTo>
                  <a:lnTo>
                    <a:pt x="208" y="5"/>
                  </a:lnTo>
                  <a:lnTo>
                    <a:pt x="218" y="3"/>
                  </a:lnTo>
                  <a:lnTo>
                    <a:pt x="227" y="2"/>
                  </a:lnTo>
                  <a:lnTo>
                    <a:pt x="233" y="3"/>
                  </a:lnTo>
                  <a:lnTo>
                    <a:pt x="239" y="3"/>
                  </a:lnTo>
                  <a:lnTo>
                    <a:pt x="245" y="3"/>
                  </a:lnTo>
                  <a:lnTo>
                    <a:pt x="250" y="4"/>
                  </a:lnTo>
                  <a:lnTo>
                    <a:pt x="256" y="5"/>
                  </a:lnTo>
                  <a:lnTo>
                    <a:pt x="261" y="5"/>
                  </a:lnTo>
                  <a:lnTo>
                    <a:pt x="266" y="5"/>
                  </a:lnTo>
                  <a:lnTo>
                    <a:pt x="272" y="5"/>
                  </a:lnTo>
                  <a:lnTo>
                    <a:pt x="278" y="5"/>
                  </a:lnTo>
                  <a:lnTo>
                    <a:pt x="283" y="5"/>
                  </a:lnTo>
                  <a:lnTo>
                    <a:pt x="289" y="5"/>
                  </a:lnTo>
                  <a:lnTo>
                    <a:pt x="294" y="5"/>
                  </a:lnTo>
                  <a:lnTo>
                    <a:pt x="299" y="5"/>
                  </a:lnTo>
                  <a:lnTo>
                    <a:pt x="304" y="5"/>
                  </a:lnTo>
                  <a:lnTo>
                    <a:pt x="310" y="5"/>
                  </a:lnTo>
                  <a:lnTo>
                    <a:pt x="315" y="5"/>
                  </a:lnTo>
                  <a:lnTo>
                    <a:pt x="321" y="7"/>
                  </a:lnTo>
                  <a:lnTo>
                    <a:pt x="326" y="8"/>
                  </a:lnTo>
                  <a:lnTo>
                    <a:pt x="332" y="9"/>
                  </a:lnTo>
                  <a:lnTo>
                    <a:pt x="338" y="10"/>
                  </a:lnTo>
                  <a:lnTo>
                    <a:pt x="345" y="11"/>
                  </a:lnTo>
                  <a:lnTo>
                    <a:pt x="352" y="11"/>
                  </a:lnTo>
                  <a:lnTo>
                    <a:pt x="358" y="12"/>
                  </a:lnTo>
                  <a:lnTo>
                    <a:pt x="365" y="12"/>
                  </a:lnTo>
                  <a:lnTo>
                    <a:pt x="371" y="12"/>
                  </a:lnTo>
                  <a:lnTo>
                    <a:pt x="378" y="13"/>
                  </a:lnTo>
                  <a:lnTo>
                    <a:pt x="384" y="14"/>
                  </a:lnTo>
                  <a:lnTo>
                    <a:pt x="390" y="15"/>
                  </a:lnTo>
                  <a:lnTo>
                    <a:pt x="396" y="16"/>
                  </a:lnTo>
                  <a:lnTo>
                    <a:pt x="402" y="18"/>
                  </a:lnTo>
                  <a:lnTo>
                    <a:pt x="407" y="20"/>
                  </a:lnTo>
                  <a:lnTo>
                    <a:pt x="413" y="23"/>
                  </a:lnTo>
                  <a:lnTo>
                    <a:pt x="418" y="24"/>
                  </a:lnTo>
                  <a:lnTo>
                    <a:pt x="425" y="25"/>
                  </a:lnTo>
                  <a:lnTo>
                    <a:pt x="431" y="26"/>
                  </a:lnTo>
                  <a:lnTo>
                    <a:pt x="437" y="26"/>
                  </a:lnTo>
                  <a:lnTo>
                    <a:pt x="443" y="28"/>
                  </a:lnTo>
                  <a:lnTo>
                    <a:pt x="286" y="28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414" name="Freeform 413"/>
            <p:cNvSpPr>
              <a:spLocks/>
            </p:cNvSpPr>
            <p:nvPr/>
          </p:nvSpPr>
          <p:spPr bwMode="auto">
            <a:xfrm>
              <a:off x="3021" y="3602"/>
              <a:ext cx="271" cy="29"/>
            </a:xfrm>
            <a:custGeom>
              <a:avLst/>
              <a:gdLst/>
              <a:ahLst/>
              <a:cxnLst>
                <a:cxn ang="0">
                  <a:pos x="60" y="28"/>
                </a:cxn>
                <a:cxn ang="0">
                  <a:pos x="52" y="25"/>
                </a:cxn>
                <a:cxn ang="0">
                  <a:pos x="44" y="21"/>
                </a:cxn>
                <a:cxn ang="0">
                  <a:pos x="36" y="16"/>
                </a:cxn>
                <a:cxn ang="0">
                  <a:pos x="28" y="13"/>
                </a:cxn>
                <a:cxn ang="0">
                  <a:pos x="21" y="9"/>
                </a:cxn>
                <a:cxn ang="0">
                  <a:pos x="13" y="5"/>
                </a:cxn>
                <a:cxn ang="0">
                  <a:pos x="5" y="2"/>
                </a:cxn>
                <a:cxn ang="0">
                  <a:pos x="0" y="0"/>
                </a:cxn>
                <a:cxn ang="0">
                  <a:pos x="94" y="0"/>
                </a:cxn>
                <a:cxn ang="0">
                  <a:pos x="100" y="2"/>
                </a:cxn>
                <a:cxn ang="0">
                  <a:pos x="106" y="3"/>
                </a:cxn>
                <a:cxn ang="0">
                  <a:pos x="112" y="7"/>
                </a:cxn>
                <a:cxn ang="0">
                  <a:pos x="116" y="9"/>
                </a:cxn>
                <a:cxn ang="0">
                  <a:pos x="122" y="11"/>
                </a:cxn>
                <a:cxn ang="0">
                  <a:pos x="127" y="12"/>
                </a:cxn>
                <a:cxn ang="0">
                  <a:pos x="132" y="11"/>
                </a:cxn>
                <a:cxn ang="0">
                  <a:pos x="136" y="7"/>
                </a:cxn>
                <a:cxn ang="0">
                  <a:pos x="138" y="5"/>
                </a:cxn>
                <a:cxn ang="0">
                  <a:pos x="136" y="3"/>
                </a:cxn>
                <a:cxn ang="0">
                  <a:pos x="133" y="3"/>
                </a:cxn>
                <a:cxn ang="0">
                  <a:pos x="130" y="4"/>
                </a:cxn>
                <a:cxn ang="0">
                  <a:pos x="129" y="3"/>
                </a:cxn>
                <a:cxn ang="0">
                  <a:pos x="127" y="2"/>
                </a:cxn>
                <a:cxn ang="0">
                  <a:pos x="126" y="0"/>
                </a:cxn>
                <a:cxn ang="0">
                  <a:pos x="270" y="0"/>
                </a:cxn>
                <a:cxn ang="0">
                  <a:pos x="269" y="2"/>
                </a:cxn>
                <a:cxn ang="0">
                  <a:pos x="265" y="4"/>
                </a:cxn>
                <a:cxn ang="0">
                  <a:pos x="261" y="7"/>
                </a:cxn>
                <a:cxn ang="0">
                  <a:pos x="257" y="8"/>
                </a:cxn>
                <a:cxn ang="0">
                  <a:pos x="253" y="10"/>
                </a:cxn>
                <a:cxn ang="0">
                  <a:pos x="250" y="12"/>
                </a:cxn>
                <a:cxn ang="0">
                  <a:pos x="248" y="14"/>
                </a:cxn>
                <a:cxn ang="0">
                  <a:pos x="243" y="16"/>
                </a:cxn>
                <a:cxn ang="0">
                  <a:pos x="237" y="16"/>
                </a:cxn>
                <a:cxn ang="0">
                  <a:pos x="231" y="16"/>
                </a:cxn>
                <a:cxn ang="0">
                  <a:pos x="225" y="17"/>
                </a:cxn>
                <a:cxn ang="0">
                  <a:pos x="219" y="18"/>
                </a:cxn>
                <a:cxn ang="0">
                  <a:pos x="214" y="18"/>
                </a:cxn>
                <a:cxn ang="0">
                  <a:pos x="208" y="19"/>
                </a:cxn>
                <a:cxn ang="0">
                  <a:pos x="203" y="19"/>
                </a:cxn>
                <a:cxn ang="0">
                  <a:pos x="197" y="19"/>
                </a:cxn>
                <a:cxn ang="0">
                  <a:pos x="191" y="20"/>
                </a:cxn>
                <a:cxn ang="0">
                  <a:pos x="185" y="20"/>
                </a:cxn>
                <a:cxn ang="0">
                  <a:pos x="179" y="20"/>
                </a:cxn>
                <a:cxn ang="0">
                  <a:pos x="173" y="20"/>
                </a:cxn>
                <a:cxn ang="0">
                  <a:pos x="167" y="21"/>
                </a:cxn>
                <a:cxn ang="0">
                  <a:pos x="161" y="21"/>
                </a:cxn>
                <a:cxn ang="0">
                  <a:pos x="156" y="21"/>
                </a:cxn>
                <a:cxn ang="0">
                  <a:pos x="152" y="21"/>
                </a:cxn>
                <a:cxn ang="0">
                  <a:pos x="147" y="23"/>
                </a:cxn>
                <a:cxn ang="0">
                  <a:pos x="143" y="25"/>
                </a:cxn>
                <a:cxn ang="0">
                  <a:pos x="139" y="26"/>
                </a:cxn>
                <a:cxn ang="0">
                  <a:pos x="136" y="28"/>
                </a:cxn>
                <a:cxn ang="0">
                  <a:pos x="130" y="28"/>
                </a:cxn>
                <a:cxn ang="0">
                  <a:pos x="129" y="27"/>
                </a:cxn>
                <a:cxn ang="0">
                  <a:pos x="126" y="23"/>
                </a:cxn>
                <a:cxn ang="0">
                  <a:pos x="121" y="26"/>
                </a:cxn>
                <a:cxn ang="0">
                  <a:pos x="119" y="28"/>
                </a:cxn>
                <a:cxn ang="0">
                  <a:pos x="60" y="28"/>
                </a:cxn>
              </a:cxnLst>
              <a:rect l="0" t="0" r="r" b="b"/>
              <a:pathLst>
                <a:path w="271" h="29">
                  <a:moveTo>
                    <a:pt x="60" y="28"/>
                  </a:moveTo>
                  <a:lnTo>
                    <a:pt x="52" y="25"/>
                  </a:lnTo>
                  <a:lnTo>
                    <a:pt x="44" y="21"/>
                  </a:lnTo>
                  <a:lnTo>
                    <a:pt x="36" y="16"/>
                  </a:lnTo>
                  <a:lnTo>
                    <a:pt x="28" y="13"/>
                  </a:lnTo>
                  <a:lnTo>
                    <a:pt x="21" y="9"/>
                  </a:lnTo>
                  <a:lnTo>
                    <a:pt x="13" y="5"/>
                  </a:lnTo>
                  <a:lnTo>
                    <a:pt x="5" y="2"/>
                  </a:lnTo>
                  <a:lnTo>
                    <a:pt x="0" y="0"/>
                  </a:lnTo>
                  <a:lnTo>
                    <a:pt x="94" y="0"/>
                  </a:lnTo>
                  <a:lnTo>
                    <a:pt x="100" y="2"/>
                  </a:lnTo>
                  <a:lnTo>
                    <a:pt x="106" y="3"/>
                  </a:lnTo>
                  <a:lnTo>
                    <a:pt x="112" y="7"/>
                  </a:lnTo>
                  <a:lnTo>
                    <a:pt x="116" y="9"/>
                  </a:lnTo>
                  <a:lnTo>
                    <a:pt x="122" y="11"/>
                  </a:lnTo>
                  <a:lnTo>
                    <a:pt x="127" y="12"/>
                  </a:lnTo>
                  <a:lnTo>
                    <a:pt x="132" y="11"/>
                  </a:lnTo>
                  <a:lnTo>
                    <a:pt x="136" y="7"/>
                  </a:lnTo>
                  <a:lnTo>
                    <a:pt x="138" y="5"/>
                  </a:lnTo>
                  <a:lnTo>
                    <a:pt x="136" y="3"/>
                  </a:lnTo>
                  <a:lnTo>
                    <a:pt x="133" y="3"/>
                  </a:lnTo>
                  <a:lnTo>
                    <a:pt x="130" y="4"/>
                  </a:lnTo>
                  <a:lnTo>
                    <a:pt x="129" y="3"/>
                  </a:lnTo>
                  <a:lnTo>
                    <a:pt x="127" y="2"/>
                  </a:lnTo>
                  <a:lnTo>
                    <a:pt x="126" y="0"/>
                  </a:lnTo>
                  <a:lnTo>
                    <a:pt x="270" y="0"/>
                  </a:lnTo>
                  <a:lnTo>
                    <a:pt x="269" y="2"/>
                  </a:lnTo>
                  <a:lnTo>
                    <a:pt x="265" y="4"/>
                  </a:lnTo>
                  <a:lnTo>
                    <a:pt x="261" y="7"/>
                  </a:lnTo>
                  <a:lnTo>
                    <a:pt x="257" y="8"/>
                  </a:lnTo>
                  <a:lnTo>
                    <a:pt x="253" y="10"/>
                  </a:lnTo>
                  <a:lnTo>
                    <a:pt x="250" y="12"/>
                  </a:lnTo>
                  <a:lnTo>
                    <a:pt x="248" y="14"/>
                  </a:lnTo>
                  <a:lnTo>
                    <a:pt x="243" y="16"/>
                  </a:lnTo>
                  <a:lnTo>
                    <a:pt x="237" y="16"/>
                  </a:lnTo>
                  <a:lnTo>
                    <a:pt x="231" y="16"/>
                  </a:lnTo>
                  <a:lnTo>
                    <a:pt x="225" y="17"/>
                  </a:lnTo>
                  <a:lnTo>
                    <a:pt x="219" y="18"/>
                  </a:lnTo>
                  <a:lnTo>
                    <a:pt x="214" y="18"/>
                  </a:lnTo>
                  <a:lnTo>
                    <a:pt x="208" y="19"/>
                  </a:lnTo>
                  <a:lnTo>
                    <a:pt x="203" y="19"/>
                  </a:lnTo>
                  <a:lnTo>
                    <a:pt x="197" y="19"/>
                  </a:lnTo>
                  <a:lnTo>
                    <a:pt x="191" y="20"/>
                  </a:lnTo>
                  <a:lnTo>
                    <a:pt x="185" y="20"/>
                  </a:lnTo>
                  <a:lnTo>
                    <a:pt x="179" y="20"/>
                  </a:lnTo>
                  <a:lnTo>
                    <a:pt x="173" y="20"/>
                  </a:lnTo>
                  <a:lnTo>
                    <a:pt x="167" y="21"/>
                  </a:lnTo>
                  <a:lnTo>
                    <a:pt x="161" y="21"/>
                  </a:lnTo>
                  <a:lnTo>
                    <a:pt x="156" y="21"/>
                  </a:lnTo>
                  <a:lnTo>
                    <a:pt x="152" y="21"/>
                  </a:lnTo>
                  <a:lnTo>
                    <a:pt x="147" y="23"/>
                  </a:lnTo>
                  <a:lnTo>
                    <a:pt x="143" y="25"/>
                  </a:lnTo>
                  <a:lnTo>
                    <a:pt x="139" y="26"/>
                  </a:lnTo>
                  <a:lnTo>
                    <a:pt x="136" y="28"/>
                  </a:lnTo>
                  <a:lnTo>
                    <a:pt x="130" y="28"/>
                  </a:lnTo>
                  <a:lnTo>
                    <a:pt x="129" y="27"/>
                  </a:lnTo>
                  <a:lnTo>
                    <a:pt x="126" y="23"/>
                  </a:lnTo>
                  <a:lnTo>
                    <a:pt x="121" y="26"/>
                  </a:lnTo>
                  <a:lnTo>
                    <a:pt x="119" y="28"/>
                  </a:lnTo>
                  <a:lnTo>
                    <a:pt x="60" y="28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415" name="Freeform 414"/>
            <p:cNvSpPr>
              <a:spLocks/>
            </p:cNvSpPr>
            <p:nvPr/>
          </p:nvSpPr>
          <p:spPr bwMode="auto">
            <a:xfrm>
              <a:off x="3211" y="3630"/>
              <a:ext cx="8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2"/>
                </a:cxn>
                <a:cxn ang="0">
                  <a:pos x="4" y="2"/>
                </a:cxn>
                <a:cxn ang="0">
                  <a:pos x="5" y="2"/>
                </a:cxn>
                <a:cxn ang="0">
                  <a:pos x="6" y="1"/>
                </a:cxn>
                <a:cxn ang="0">
                  <a:pos x="7" y="0"/>
                </a:cxn>
                <a:cxn ang="0">
                  <a:pos x="0" y="0"/>
                </a:cxn>
              </a:cxnLst>
              <a:rect l="0" t="0" r="r" b="b"/>
              <a:pathLst>
                <a:path w="8" h="3">
                  <a:moveTo>
                    <a:pt x="0" y="0"/>
                  </a:moveTo>
                  <a:lnTo>
                    <a:pt x="1" y="0"/>
                  </a:lnTo>
                  <a:lnTo>
                    <a:pt x="3" y="2"/>
                  </a:lnTo>
                  <a:lnTo>
                    <a:pt x="4" y="2"/>
                  </a:lnTo>
                  <a:lnTo>
                    <a:pt x="5" y="2"/>
                  </a:lnTo>
                  <a:lnTo>
                    <a:pt x="6" y="1"/>
                  </a:lnTo>
                  <a:lnTo>
                    <a:pt x="7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416" name="Freeform 415"/>
            <p:cNvSpPr>
              <a:spLocks/>
            </p:cNvSpPr>
            <p:nvPr/>
          </p:nvSpPr>
          <p:spPr bwMode="auto">
            <a:xfrm>
              <a:off x="3258" y="3602"/>
              <a:ext cx="198" cy="29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2" y="27"/>
                </a:cxn>
                <a:cxn ang="0">
                  <a:pos x="5" y="25"/>
                </a:cxn>
                <a:cxn ang="0">
                  <a:pos x="9" y="21"/>
                </a:cxn>
                <a:cxn ang="0">
                  <a:pos x="13" y="20"/>
                </a:cxn>
                <a:cxn ang="0">
                  <a:pos x="16" y="18"/>
                </a:cxn>
                <a:cxn ang="0">
                  <a:pos x="20" y="16"/>
                </a:cxn>
                <a:cxn ang="0">
                  <a:pos x="25" y="14"/>
                </a:cxn>
                <a:cxn ang="0">
                  <a:pos x="31" y="13"/>
                </a:cxn>
                <a:cxn ang="0">
                  <a:pos x="38" y="12"/>
                </a:cxn>
                <a:cxn ang="0">
                  <a:pos x="44" y="10"/>
                </a:cxn>
                <a:cxn ang="0">
                  <a:pos x="49" y="7"/>
                </a:cxn>
                <a:cxn ang="0">
                  <a:pos x="54" y="5"/>
                </a:cxn>
                <a:cxn ang="0">
                  <a:pos x="59" y="2"/>
                </a:cxn>
                <a:cxn ang="0">
                  <a:pos x="65" y="0"/>
                </a:cxn>
                <a:cxn ang="0">
                  <a:pos x="197" y="0"/>
                </a:cxn>
                <a:cxn ang="0">
                  <a:pos x="196" y="1"/>
                </a:cxn>
                <a:cxn ang="0">
                  <a:pos x="191" y="2"/>
                </a:cxn>
                <a:cxn ang="0">
                  <a:pos x="187" y="5"/>
                </a:cxn>
                <a:cxn ang="0">
                  <a:pos x="182" y="7"/>
                </a:cxn>
                <a:cxn ang="0">
                  <a:pos x="175" y="7"/>
                </a:cxn>
                <a:cxn ang="0">
                  <a:pos x="168" y="7"/>
                </a:cxn>
                <a:cxn ang="0">
                  <a:pos x="161" y="8"/>
                </a:cxn>
                <a:cxn ang="0">
                  <a:pos x="155" y="11"/>
                </a:cxn>
                <a:cxn ang="0">
                  <a:pos x="149" y="13"/>
                </a:cxn>
                <a:cxn ang="0">
                  <a:pos x="144" y="16"/>
                </a:cxn>
                <a:cxn ang="0">
                  <a:pos x="137" y="16"/>
                </a:cxn>
                <a:cxn ang="0">
                  <a:pos x="130" y="16"/>
                </a:cxn>
                <a:cxn ang="0">
                  <a:pos x="124" y="20"/>
                </a:cxn>
                <a:cxn ang="0">
                  <a:pos x="118" y="22"/>
                </a:cxn>
                <a:cxn ang="0">
                  <a:pos x="113" y="25"/>
                </a:cxn>
                <a:cxn ang="0">
                  <a:pos x="105" y="26"/>
                </a:cxn>
                <a:cxn ang="0">
                  <a:pos x="99" y="27"/>
                </a:cxn>
                <a:cxn ang="0">
                  <a:pos x="97" y="28"/>
                </a:cxn>
                <a:cxn ang="0">
                  <a:pos x="0" y="28"/>
                </a:cxn>
              </a:cxnLst>
              <a:rect l="0" t="0" r="r" b="b"/>
              <a:pathLst>
                <a:path w="198" h="29">
                  <a:moveTo>
                    <a:pt x="0" y="28"/>
                  </a:moveTo>
                  <a:lnTo>
                    <a:pt x="2" y="27"/>
                  </a:lnTo>
                  <a:lnTo>
                    <a:pt x="5" y="25"/>
                  </a:lnTo>
                  <a:lnTo>
                    <a:pt x="9" y="21"/>
                  </a:lnTo>
                  <a:lnTo>
                    <a:pt x="13" y="20"/>
                  </a:lnTo>
                  <a:lnTo>
                    <a:pt x="16" y="18"/>
                  </a:lnTo>
                  <a:lnTo>
                    <a:pt x="20" y="16"/>
                  </a:lnTo>
                  <a:lnTo>
                    <a:pt x="25" y="14"/>
                  </a:lnTo>
                  <a:lnTo>
                    <a:pt x="31" y="13"/>
                  </a:lnTo>
                  <a:lnTo>
                    <a:pt x="38" y="12"/>
                  </a:lnTo>
                  <a:lnTo>
                    <a:pt x="44" y="10"/>
                  </a:lnTo>
                  <a:lnTo>
                    <a:pt x="49" y="7"/>
                  </a:lnTo>
                  <a:lnTo>
                    <a:pt x="54" y="5"/>
                  </a:lnTo>
                  <a:lnTo>
                    <a:pt x="59" y="2"/>
                  </a:lnTo>
                  <a:lnTo>
                    <a:pt x="65" y="0"/>
                  </a:lnTo>
                  <a:lnTo>
                    <a:pt x="197" y="0"/>
                  </a:lnTo>
                  <a:lnTo>
                    <a:pt x="196" y="1"/>
                  </a:lnTo>
                  <a:lnTo>
                    <a:pt x="191" y="2"/>
                  </a:lnTo>
                  <a:lnTo>
                    <a:pt x="187" y="5"/>
                  </a:lnTo>
                  <a:lnTo>
                    <a:pt x="182" y="7"/>
                  </a:lnTo>
                  <a:lnTo>
                    <a:pt x="175" y="7"/>
                  </a:lnTo>
                  <a:lnTo>
                    <a:pt x="168" y="7"/>
                  </a:lnTo>
                  <a:lnTo>
                    <a:pt x="161" y="8"/>
                  </a:lnTo>
                  <a:lnTo>
                    <a:pt x="155" y="11"/>
                  </a:lnTo>
                  <a:lnTo>
                    <a:pt x="149" y="13"/>
                  </a:lnTo>
                  <a:lnTo>
                    <a:pt x="144" y="16"/>
                  </a:lnTo>
                  <a:lnTo>
                    <a:pt x="137" y="16"/>
                  </a:lnTo>
                  <a:lnTo>
                    <a:pt x="130" y="16"/>
                  </a:lnTo>
                  <a:lnTo>
                    <a:pt x="124" y="20"/>
                  </a:lnTo>
                  <a:lnTo>
                    <a:pt x="118" y="22"/>
                  </a:lnTo>
                  <a:lnTo>
                    <a:pt x="113" y="25"/>
                  </a:lnTo>
                  <a:lnTo>
                    <a:pt x="105" y="26"/>
                  </a:lnTo>
                  <a:lnTo>
                    <a:pt x="99" y="27"/>
                  </a:lnTo>
                  <a:lnTo>
                    <a:pt x="97" y="28"/>
                  </a:lnTo>
                  <a:lnTo>
                    <a:pt x="0" y="28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417" name="Freeform 416"/>
            <p:cNvSpPr>
              <a:spLocks/>
            </p:cNvSpPr>
            <p:nvPr/>
          </p:nvSpPr>
          <p:spPr bwMode="auto">
            <a:xfrm>
              <a:off x="3390" y="3602"/>
              <a:ext cx="186" cy="29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5" y="26"/>
                </a:cxn>
                <a:cxn ang="0">
                  <a:pos x="10" y="25"/>
                </a:cxn>
                <a:cxn ang="0">
                  <a:pos x="15" y="23"/>
                </a:cxn>
                <a:cxn ang="0">
                  <a:pos x="20" y="21"/>
                </a:cxn>
                <a:cxn ang="0">
                  <a:pos x="26" y="20"/>
                </a:cxn>
                <a:cxn ang="0">
                  <a:pos x="32" y="18"/>
                </a:cxn>
                <a:cxn ang="0">
                  <a:pos x="37" y="16"/>
                </a:cxn>
                <a:cxn ang="0">
                  <a:pos x="43" y="15"/>
                </a:cxn>
                <a:cxn ang="0">
                  <a:pos x="48" y="13"/>
                </a:cxn>
                <a:cxn ang="0">
                  <a:pos x="53" y="12"/>
                </a:cxn>
                <a:cxn ang="0">
                  <a:pos x="59" y="10"/>
                </a:cxn>
                <a:cxn ang="0">
                  <a:pos x="65" y="9"/>
                </a:cxn>
                <a:cxn ang="0">
                  <a:pos x="70" y="7"/>
                </a:cxn>
                <a:cxn ang="0">
                  <a:pos x="76" y="6"/>
                </a:cxn>
                <a:cxn ang="0">
                  <a:pos x="81" y="5"/>
                </a:cxn>
                <a:cxn ang="0">
                  <a:pos x="87" y="2"/>
                </a:cxn>
                <a:cxn ang="0">
                  <a:pos x="88" y="2"/>
                </a:cxn>
                <a:cxn ang="0">
                  <a:pos x="88" y="0"/>
                </a:cxn>
                <a:cxn ang="0">
                  <a:pos x="89" y="0"/>
                </a:cxn>
                <a:cxn ang="0">
                  <a:pos x="185" y="0"/>
                </a:cxn>
                <a:cxn ang="0">
                  <a:pos x="181" y="2"/>
                </a:cxn>
                <a:cxn ang="0">
                  <a:pos x="177" y="5"/>
                </a:cxn>
                <a:cxn ang="0">
                  <a:pos x="175" y="9"/>
                </a:cxn>
                <a:cxn ang="0">
                  <a:pos x="174" y="14"/>
                </a:cxn>
                <a:cxn ang="0">
                  <a:pos x="171" y="16"/>
                </a:cxn>
                <a:cxn ang="0">
                  <a:pos x="175" y="19"/>
                </a:cxn>
                <a:cxn ang="0">
                  <a:pos x="178" y="23"/>
                </a:cxn>
                <a:cxn ang="0">
                  <a:pos x="180" y="27"/>
                </a:cxn>
                <a:cxn ang="0">
                  <a:pos x="181" y="28"/>
                </a:cxn>
                <a:cxn ang="0">
                  <a:pos x="152" y="28"/>
                </a:cxn>
                <a:cxn ang="0">
                  <a:pos x="154" y="26"/>
                </a:cxn>
                <a:cxn ang="0">
                  <a:pos x="156" y="24"/>
                </a:cxn>
                <a:cxn ang="0">
                  <a:pos x="158" y="21"/>
                </a:cxn>
                <a:cxn ang="0">
                  <a:pos x="160" y="19"/>
                </a:cxn>
                <a:cxn ang="0">
                  <a:pos x="163" y="16"/>
                </a:cxn>
                <a:cxn ang="0">
                  <a:pos x="161" y="16"/>
                </a:cxn>
                <a:cxn ang="0">
                  <a:pos x="158" y="16"/>
                </a:cxn>
                <a:cxn ang="0">
                  <a:pos x="156" y="16"/>
                </a:cxn>
                <a:cxn ang="0">
                  <a:pos x="153" y="17"/>
                </a:cxn>
                <a:cxn ang="0">
                  <a:pos x="151" y="18"/>
                </a:cxn>
                <a:cxn ang="0">
                  <a:pos x="149" y="19"/>
                </a:cxn>
                <a:cxn ang="0">
                  <a:pos x="147" y="19"/>
                </a:cxn>
                <a:cxn ang="0">
                  <a:pos x="145" y="18"/>
                </a:cxn>
                <a:cxn ang="0">
                  <a:pos x="136" y="23"/>
                </a:cxn>
                <a:cxn ang="0">
                  <a:pos x="125" y="26"/>
                </a:cxn>
                <a:cxn ang="0">
                  <a:pos x="114" y="26"/>
                </a:cxn>
                <a:cxn ang="0">
                  <a:pos x="104" y="27"/>
                </a:cxn>
                <a:cxn ang="0">
                  <a:pos x="98" y="28"/>
                </a:cxn>
                <a:cxn ang="0">
                  <a:pos x="0" y="28"/>
                </a:cxn>
              </a:cxnLst>
              <a:rect l="0" t="0" r="r" b="b"/>
              <a:pathLst>
                <a:path w="186" h="29">
                  <a:moveTo>
                    <a:pt x="0" y="28"/>
                  </a:moveTo>
                  <a:lnTo>
                    <a:pt x="5" y="26"/>
                  </a:lnTo>
                  <a:lnTo>
                    <a:pt x="10" y="25"/>
                  </a:lnTo>
                  <a:lnTo>
                    <a:pt x="15" y="23"/>
                  </a:lnTo>
                  <a:lnTo>
                    <a:pt x="20" y="21"/>
                  </a:lnTo>
                  <a:lnTo>
                    <a:pt x="26" y="20"/>
                  </a:lnTo>
                  <a:lnTo>
                    <a:pt x="32" y="18"/>
                  </a:lnTo>
                  <a:lnTo>
                    <a:pt x="37" y="16"/>
                  </a:lnTo>
                  <a:lnTo>
                    <a:pt x="43" y="15"/>
                  </a:lnTo>
                  <a:lnTo>
                    <a:pt x="48" y="13"/>
                  </a:lnTo>
                  <a:lnTo>
                    <a:pt x="53" y="12"/>
                  </a:lnTo>
                  <a:lnTo>
                    <a:pt x="59" y="10"/>
                  </a:lnTo>
                  <a:lnTo>
                    <a:pt x="65" y="9"/>
                  </a:lnTo>
                  <a:lnTo>
                    <a:pt x="70" y="7"/>
                  </a:lnTo>
                  <a:lnTo>
                    <a:pt x="76" y="6"/>
                  </a:lnTo>
                  <a:lnTo>
                    <a:pt x="81" y="5"/>
                  </a:lnTo>
                  <a:lnTo>
                    <a:pt x="87" y="2"/>
                  </a:lnTo>
                  <a:lnTo>
                    <a:pt x="88" y="2"/>
                  </a:lnTo>
                  <a:lnTo>
                    <a:pt x="88" y="0"/>
                  </a:lnTo>
                  <a:lnTo>
                    <a:pt x="89" y="0"/>
                  </a:lnTo>
                  <a:lnTo>
                    <a:pt x="185" y="0"/>
                  </a:lnTo>
                  <a:lnTo>
                    <a:pt x="181" y="2"/>
                  </a:lnTo>
                  <a:lnTo>
                    <a:pt x="177" y="5"/>
                  </a:lnTo>
                  <a:lnTo>
                    <a:pt x="175" y="9"/>
                  </a:lnTo>
                  <a:lnTo>
                    <a:pt x="174" y="14"/>
                  </a:lnTo>
                  <a:lnTo>
                    <a:pt x="171" y="16"/>
                  </a:lnTo>
                  <a:lnTo>
                    <a:pt x="175" y="19"/>
                  </a:lnTo>
                  <a:lnTo>
                    <a:pt x="178" y="23"/>
                  </a:lnTo>
                  <a:lnTo>
                    <a:pt x="180" y="27"/>
                  </a:lnTo>
                  <a:lnTo>
                    <a:pt x="181" y="28"/>
                  </a:lnTo>
                  <a:lnTo>
                    <a:pt x="152" y="28"/>
                  </a:lnTo>
                  <a:lnTo>
                    <a:pt x="154" y="26"/>
                  </a:lnTo>
                  <a:lnTo>
                    <a:pt x="156" y="24"/>
                  </a:lnTo>
                  <a:lnTo>
                    <a:pt x="158" y="21"/>
                  </a:lnTo>
                  <a:lnTo>
                    <a:pt x="160" y="19"/>
                  </a:lnTo>
                  <a:lnTo>
                    <a:pt x="163" y="16"/>
                  </a:lnTo>
                  <a:lnTo>
                    <a:pt x="161" y="16"/>
                  </a:lnTo>
                  <a:lnTo>
                    <a:pt x="158" y="16"/>
                  </a:lnTo>
                  <a:lnTo>
                    <a:pt x="156" y="16"/>
                  </a:lnTo>
                  <a:lnTo>
                    <a:pt x="153" y="17"/>
                  </a:lnTo>
                  <a:lnTo>
                    <a:pt x="151" y="18"/>
                  </a:lnTo>
                  <a:lnTo>
                    <a:pt x="149" y="19"/>
                  </a:lnTo>
                  <a:lnTo>
                    <a:pt x="147" y="19"/>
                  </a:lnTo>
                  <a:lnTo>
                    <a:pt x="145" y="18"/>
                  </a:lnTo>
                  <a:lnTo>
                    <a:pt x="136" y="23"/>
                  </a:lnTo>
                  <a:lnTo>
                    <a:pt x="125" y="26"/>
                  </a:lnTo>
                  <a:lnTo>
                    <a:pt x="114" y="26"/>
                  </a:lnTo>
                  <a:lnTo>
                    <a:pt x="104" y="27"/>
                  </a:lnTo>
                  <a:lnTo>
                    <a:pt x="98" y="28"/>
                  </a:lnTo>
                  <a:lnTo>
                    <a:pt x="0" y="28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418" name="Freeform 417"/>
            <p:cNvSpPr>
              <a:spLocks/>
            </p:cNvSpPr>
            <p:nvPr/>
          </p:nvSpPr>
          <p:spPr bwMode="auto">
            <a:xfrm>
              <a:off x="3606" y="3613"/>
              <a:ext cx="513" cy="18"/>
            </a:xfrm>
            <a:custGeom>
              <a:avLst/>
              <a:gdLst/>
              <a:ahLst/>
              <a:cxnLst>
                <a:cxn ang="0">
                  <a:pos x="5" y="16"/>
                </a:cxn>
                <a:cxn ang="0">
                  <a:pos x="27" y="15"/>
                </a:cxn>
                <a:cxn ang="0">
                  <a:pos x="46" y="13"/>
                </a:cxn>
                <a:cxn ang="0">
                  <a:pos x="66" y="11"/>
                </a:cxn>
                <a:cxn ang="0">
                  <a:pos x="86" y="10"/>
                </a:cxn>
                <a:cxn ang="0">
                  <a:pos x="107" y="9"/>
                </a:cxn>
                <a:cxn ang="0">
                  <a:pos x="127" y="7"/>
                </a:cxn>
                <a:cxn ang="0">
                  <a:pos x="144" y="6"/>
                </a:cxn>
                <a:cxn ang="0">
                  <a:pos x="161" y="4"/>
                </a:cxn>
                <a:cxn ang="0">
                  <a:pos x="179" y="3"/>
                </a:cxn>
                <a:cxn ang="0">
                  <a:pos x="196" y="1"/>
                </a:cxn>
                <a:cxn ang="0">
                  <a:pos x="216" y="1"/>
                </a:cxn>
                <a:cxn ang="0">
                  <a:pos x="240" y="1"/>
                </a:cxn>
                <a:cxn ang="0">
                  <a:pos x="263" y="0"/>
                </a:cxn>
                <a:cxn ang="0">
                  <a:pos x="287" y="1"/>
                </a:cxn>
                <a:cxn ang="0">
                  <a:pos x="310" y="1"/>
                </a:cxn>
                <a:cxn ang="0">
                  <a:pos x="334" y="3"/>
                </a:cxn>
                <a:cxn ang="0">
                  <a:pos x="358" y="4"/>
                </a:cxn>
                <a:cxn ang="0">
                  <a:pos x="383" y="6"/>
                </a:cxn>
                <a:cxn ang="0">
                  <a:pos x="399" y="8"/>
                </a:cxn>
                <a:cxn ang="0">
                  <a:pos x="407" y="9"/>
                </a:cxn>
                <a:cxn ang="0">
                  <a:pos x="416" y="10"/>
                </a:cxn>
                <a:cxn ang="0">
                  <a:pos x="426" y="10"/>
                </a:cxn>
                <a:cxn ang="0">
                  <a:pos x="440" y="11"/>
                </a:cxn>
                <a:cxn ang="0">
                  <a:pos x="458" y="11"/>
                </a:cxn>
                <a:cxn ang="0">
                  <a:pos x="474" y="13"/>
                </a:cxn>
                <a:cxn ang="0">
                  <a:pos x="492" y="15"/>
                </a:cxn>
                <a:cxn ang="0">
                  <a:pos x="510" y="16"/>
                </a:cxn>
                <a:cxn ang="0">
                  <a:pos x="301" y="17"/>
                </a:cxn>
                <a:cxn ang="0">
                  <a:pos x="284" y="16"/>
                </a:cxn>
                <a:cxn ang="0">
                  <a:pos x="262" y="15"/>
                </a:cxn>
                <a:cxn ang="0">
                  <a:pos x="240" y="15"/>
                </a:cxn>
                <a:cxn ang="0">
                  <a:pos x="218" y="16"/>
                </a:cxn>
                <a:cxn ang="0">
                  <a:pos x="0" y="17"/>
                </a:cxn>
              </a:cxnLst>
              <a:rect l="0" t="0" r="r" b="b"/>
              <a:pathLst>
                <a:path w="513" h="18">
                  <a:moveTo>
                    <a:pt x="0" y="17"/>
                  </a:moveTo>
                  <a:lnTo>
                    <a:pt x="5" y="16"/>
                  </a:lnTo>
                  <a:lnTo>
                    <a:pt x="16" y="16"/>
                  </a:lnTo>
                  <a:lnTo>
                    <a:pt x="27" y="15"/>
                  </a:lnTo>
                  <a:lnTo>
                    <a:pt x="37" y="14"/>
                  </a:lnTo>
                  <a:lnTo>
                    <a:pt x="46" y="13"/>
                  </a:lnTo>
                  <a:lnTo>
                    <a:pt x="55" y="13"/>
                  </a:lnTo>
                  <a:lnTo>
                    <a:pt x="66" y="11"/>
                  </a:lnTo>
                  <a:lnTo>
                    <a:pt x="76" y="10"/>
                  </a:lnTo>
                  <a:lnTo>
                    <a:pt x="86" y="10"/>
                  </a:lnTo>
                  <a:lnTo>
                    <a:pt x="96" y="9"/>
                  </a:lnTo>
                  <a:lnTo>
                    <a:pt x="107" y="9"/>
                  </a:lnTo>
                  <a:lnTo>
                    <a:pt x="117" y="8"/>
                  </a:lnTo>
                  <a:lnTo>
                    <a:pt x="127" y="7"/>
                  </a:lnTo>
                  <a:lnTo>
                    <a:pt x="137" y="7"/>
                  </a:lnTo>
                  <a:lnTo>
                    <a:pt x="144" y="6"/>
                  </a:lnTo>
                  <a:lnTo>
                    <a:pt x="153" y="6"/>
                  </a:lnTo>
                  <a:lnTo>
                    <a:pt x="161" y="4"/>
                  </a:lnTo>
                  <a:lnTo>
                    <a:pt x="170" y="4"/>
                  </a:lnTo>
                  <a:lnTo>
                    <a:pt x="179" y="3"/>
                  </a:lnTo>
                  <a:lnTo>
                    <a:pt x="187" y="2"/>
                  </a:lnTo>
                  <a:lnTo>
                    <a:pt x="196" y="1"/>
                  </a:lnTo>
                  <a:lnTo>
                    <a:pt x="204" y="2"/>
                  </a:lnTo>
                  <a:lnTo>
                    <a:pt x="216" y="1"/>
                  </a:lnTo>
                  <a:lnTo>
                    <a:pt x="228" y="1"/>
                  </a:lnTo>
                  <a:lnTo>
                    <a:pt x="240" y="1"/>
                  </a:lnTo>
                  <a:lnTo>
                    <a:pt x="252" y="0"/>
                  </a:lnTo>
                  <a:lnTo>
                    <a:pt x="263" y="0"/>
                  </a:lnTo>
                  <a:lnTo>
                    <a:pt x="276" y="0"/>
                  </a:lnTo>
                  <a:lnTo>
                    <a:pt x="287" y="1"/>
                  </a:lnTo>
                  <a:lnTo>
                    <a:pt x="299" y="1"/>
                  </a:lnTo>
                  <a:lnTo>
                    <a:pt x="310" y="1"/>
                  </a:lnTo>
                  <a:lnTo>
                    <a:pt x="322" y="1"/>
                  </a:lnTo>
                  <a:lnTo>
                    <a:pt x="334" y="3"/>
                  </a:lnTo>
                  <a:lnTo>
                    <a:pt x="346" y="4"/>
                  </a:lnTo>
                  <a:lnTo>
                    <a:pt x="358" y="4"/>
                  </a:lnTo>
                  <a:lnTo>
                    <a:pt x="371" y="5"/>
                  </a:lnTo>
                  <a:lnTo>
                    <a:pt x="383" y="6"/>
                  </a:lnTo>
                  <a:lnTo>
                    <a:pt x="394" y="7"/>
                  </a:lnTo>
                  <a:lnTo>
                    <a:pt x="399" y="8"/>
                  </a:lnTo>
                  <a:lnTo>
                    <a:pt x="403" y="8"/>
                  </a:lnTo>
                  <a:lnTo>
                    <a:pt x="407" y="9"/>
                  </a:lnTo>
                  <a:lnTo>
                    <a:pt x="411" y="9"/>
                  </a:lnTo>
                  <a:lnTo>
                    <a:pt x="416" y="10"/>
                  </a:lnTo>
                  <a:lnTo>
                    <a:pt x="421" y="10"/>
                  </a:lnTo>
                  <a:lnTo>
                    <a:pt x="426" y="10"/>
                  </a:lnTo>
                  <a:lnTo>
                    <a:pt x="431" y="11"/>
                  </a:lnTo>
                  <a:lnTo>
                    <a:pt x="440" y="11"/>
                  </a:lnTo>
                  <a:lnTo>
                    <a:pt x="448" y="11"/>
                  </a:lnTo>
                  <a:lnTo>
                    <a:pt x="458" y="11"/>
                  </a:lnTo>
                  <a:lnTo>
                    <a:pt x="466" y="13"/>
                  </a:lnTo>
                  <a:lnTo>
                    <a:pt x="474" y="13"/>
                  </a:lnTo>
                  <a:lnTo>
                    <a:pt x="483" y="14"/>
                  </a:lnTo>
                  <a:lnTo>
                    <a:pt x="492" y="15"/>
                  </a:lnTo>
                  <a:lnTo>
                    <a:pt x="500" y="16"/>
                  </a:lnTo>
                  <a:lnTo>
                    <a:pt x="510" y="16"/>
                  </a:lnTo>
                  <a:lnTo>
                    <a:pt x="512" y="17"/>
                  </a:lnTo>
                  <a:lnTo>
                    <a:pt x="301" y="17"/>
                  </a:lnTo>
                  <a:lnTo>
                    <a:pt x="295" y="16"/>
                  </a:lnTo>
                  <a:lnTo>
                    <a:pt x="284" y="16"/>
                  </a:lnTo>
                  <a:lnTo>
                    <a:pt x="273" y="15"/>
                  </a:lnTo>
                  <a:lnTo>
                    <a:pt x="262" y="15"/>
                  </a:lnTo>
                  <a:lnTo>
                    <a:pt x="251" y="15"/>
                  </a:lnTo>
                  <a:lnTo>
                    <a:pt x="240" y="15"/>
                  </a:lnTo>
                  <a:lnTo>
                    <a:pt x="229" y="16"/>
                  </a:lnTo>
                  <a:lnTo>
                    <a:pt x="218" y="16"/>
                  </a:lnTo>
                  <a:lnTo>
                    <a:pt x="207" y="17"/>
                  </a:lnTo>
                  <a:lnTo>
                    <a:pt x="0" y="17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419" name="Freeform 418"/>
            <p:cNvSpPr>
              <a:spLocks/>
            </p:cNvSpPr>
            <p:nvPr/>
          </p:nvSpPr>
          <p:spPr bwMode="auto">
            <a:xfrm>
              <a:off x="4131" y="3602"/>
              <a:ext cx="631" cy="29"/>
            </a:xfrm>
            <a:custGeom>
              <a:avLst/>
              <a:gdLst/>
              <a:ahLst/>
              <a:cxnLst>
                <a:cxn ang="0">
                  <a:pos x="114" y="21"/>
                </a:cxn>
                <a:cxn ang="0">
                  <a:pos x="127" y="17"/>
                </a:cxn>
                <a:cxn ang="0">
                  <a:pos x="140" y="13"/>
                </a:cxn>
                <a:cxn ang="0">
                  <a:pos x="138" y="12"/>
                </a:cxn>
                <a:cxn ang="0">
                  <a:pos x="129" y="11"/>
                </a:cxn>
                <a:cxn ang="0">
                  <a:pos x="121" y="13"/>
                </a:cxn>
                <a:cxn ang="0">
                  <a:pos x="93" y="18"/>
                </a:cxn>
                <a:cxn ang="0">
                  <a:pos x="65" y="23"/>
                </a:cxn>
                <a:cxn ang="0">
                  <a:pos x="44" y="25"/>
                </a:cxn>
                <a:cxn ang="0">
                  <a:pos x="41" y="18"/>
                </a:cxn>
                <a:cxn ang="0">
                  <a:pos x="49" y="11"/>
                </a:cxn>
                <a:cxn ang="0">
                  <a:pos x="40" y="7"/>
                </a:cxn>
                <a:cxn ang="0">
                  <a:pos x="28" y="9"/>
                </a:cxn>
                <a:cxn ang="0">
                  <a:pos x="16" y="11"/>
                </a:cxn>
                <a:cxn ang="0">
                  <a:pos x="4" y="12"/>
                </a:cxn>
                <a:cxn ang="0">
                  <a:pos x="0" y="8"/>
                </a:cxn>
                <a:cxn ang="0">
                  <a:pos x="6" y="5"/>
                </a:cxn>
                <a:cxn ang="0">
                  <a:pos x="11" y="0"/>
                </a:cxn>
                <a:cxn ang="0">
                  <a:pos x="189" y="3"/>
                </a:cxn>
                <a:cxn ang="0">
                  <a:pos x="178" y="8"/>
                </a:cxn>
                <a:cxn ang="0">
                  <a:pos x="168" y="13"/>
                </a:cxn>
                <a:cxn ang="0">
                  <a:pos x="165" y="16"/>
                </a:cxn>
                <a:cxn ang="0">
                  <a:pos x="176" y="16"/>
                </a:cxn>
                <a:cxn ang="0">
                  <a:pos x="202" y="16"/>
                </a:cxn>
                <a:cxn ang="0">
                  <a:pos x="227" y="14"/>
                </a:cxn>
                <a:cxn ang="0">
                  <a:pos x="233" y="16"/>
                </a:cxn>
                <a:cxn ang="0">
                  <a:pos x="245" y="19"/>
                </a:cxn>
                <a:cxn ang="0">
                  <a:pos x="275" y="15"/>
                </a:cxn>
                <a:cxn ang="0">
                  <a:pos x="306" y="10"/>
                </a:cxn>
                <a:cxn ang="0">
                  <a:pos x="329" y="7"/>
                </a:cxn>
                <a:cxn ang="0">
                  <a:pos x="346" y="7"/>
                </a:cxn>
                <a:cxn ang="0">
                  <a:pos x="364" y="5"/>
                </a:cxn>
                <a:cxn ang="0">
                  <a:pos x="381" y="3"/>
                </a:cxn>
                <a:cxn ang="0">
                  <a:pos x="398" y="1"/>
                </a:cxn>
                <a:cxn ang="0">
                  <a:pos x="630" y="0"/>
                </a:cxn>
                <a:cxn ang="0">
                  <a:pos x="610" y="2"/>
                </a:cxn>
                <a:cxn ang="0">
                  <a:pos x="580" y="2"/>
                </a:cxn>
                <a:cxn ang="0">
                  <a:pos x="550" y="2"/>
                </a:cxn>
                <a:cxn ang="0">
                  <a:pos x="533" y="2"/>
                </a:cxn>
                <a:cxn ang="0">
                  <a:pos x="521" y="4"/>
                </a:cxn>
                <a:cxn ang="0">
                  <a:pos x="509" y="5"/>
                </a:cxn>
                <a:cxn ang="0">
                  <a:pos x="457" y="6"/>
                </a:cxn>
                <a:cxn ang="0">
                  <a:pos x="405" y="10"/>
                </a:cxn>
                <a:cxn ang="0">
                  <a:pos x="355" y="16"/>
                </a:cxn>
                <a:cxn ang="0">
                  <a:pos x="305" y="23"/>
                </a:cxn>
                <a:cxn ang="0">
                  <a:pos x="267" y="28"/>
                </a:cxn>
              </a:cxnLst>
              <a:rect l="0" t="0" r="r" b="b"/>
              <a:pathLst>
                <a:path w="631" h="29">
                  <a:moveTo>
                    <a:pt x="106" y="28"/>
                  </a:moveTo>
                  <a:lnTo>
                    <a:pt x="111" y="23"/>
                  </a:lnTo>
                  <a:lnTo>
                    <a:pt x="114" y="21"/>
                  </a:lnTo>
                  <a:lnTo>
                    <a:pt x="118" y="20"/>
                  </a:lnTo>
                  <a:lnTo>
                    <a:pt x="122" y="18"/>
                  </a:lnTo>
                  <a:lnTo>
                    <a:pt x="127" y="17"/>
                  </a:lnTo>
                  <a:lnTo>
                    <a:pt x="131" y="16"/>
                  </a:lnTo>
                  <a:lnTo>
                    <a:pt x="136" y="16"/>
                  </a:lnTo>
                  <a:lnTo>
                    <a:pt x="140" y="13"/>
                  </a:lnTo>
                  <a:lnTo>
                    <a:pt x="144" y="11"/>
                  </a:lnTo>
                  <a:lnTo>
                    <a:pt x="141" y="12"/>
                  </a:lnTo>
                  <a:lnTo>
                    <a:pt x="138" y="12"/>
                  </a:lnTo>
                  <a:lnTo>
                    <a:pt x="135" y="12"/>
                  </a:lnTo>
                  <a:lnTo>
                    <a:pt x="132" y="11"/>
                  </a:lnTo>
                  <a:lnTo>
                    <a:pt x="129" y="11"/>
                  </a:lnTo>
                  <a:lnTo>
                    <a:pt x="127" y="11"/>
                  </a:lnTo>
                  <a:lnTo>
                    <a:pt x="124" y="12"/>
                  </a:lnTo>
                  <a:lnTo>
                    <a:pt x="121" y="13"/>
                  </a:lnTo>
                  <a:lnTo>
                    <a:pt x="111" y="15"/>
                  </a:lnTo>
                  <a:lnTo>
                    <a:pt x="102" y="16"/>
                  </a:lnTo>
                  <a:lnTo>
                    <a:pt x="93" y="18"/>
                  </a:lnTo>
                  <a:lnTo>
                    <a:pt x="83" y="20"/>
                  </a:lnTo>
                  <a:lnTo>
                    <a:pt x="74" y="21"/>
                  </a:lnTo>
                  <a:lnTo>
                    <a:pt x="65" y="23"/>
                  </a:lnTo>
                  <a:lnTo>
                    <a:pt x="56" y="25"/>
                  </a:lnTo>
                  <a:lnTo>
                    <a:pt x="47" y="26"/>
                  </a:lnTo>
                  <a:lnTo>
                    <a:pt x="44" y="25"/>
                  </a:lnTo>
                  <a:lnTo>
                    <a:pt x="41" y="24"/>
                  </a:lnTo>
                  <a:lnTo>
                    <a:pt x="40" y="21"/>
                  </a:lnTo>
                  <a:lnTo>
                    <a:pt x="41" y="18"/>
                  </a:lnTo>
                  <a:lnTo>
                    <a:pt x="44" y="16"/>
                  </a:lnTo>
                  <a:lnTo>
                    <a:pt x="48" y="14"/>
                  </a:lnTo>
                  <a:lnTo>
                    <a:pt x="49" y="11"/>
                  </a:lnTo>
                  <a:lnTo>
                    <a:pt x="47" y="7"/>
                  </a:lnTo>
                  <a:lnTo>
                    <a:pt x="43" y="7"/>
                  </a:lnTo>
                  <a:lnTo>
                    <a:pt x="40" y="7"/>
                  </a:lnTo>
                  <a:lnTo>
                    <a:pt x="36" y="7"/>
                  </a:lnTo>
                  <a:lnTo>
                    <a:pt x="32" y="8"/>
                  </a:lnTo>
                  <a:lnTo>
                    <a:pt x="28" y="9"/>
                  </a:lnTo>
                  <a:lnTo>
                    <a:pt x="24" y="10"/>
                  </a:lnTo>
                  <a:lnTo>
                    <a:pt x="20" y="11"/>
                  </a:lnTo>
                  <a:lnTo>
                    <a:pt x="16" y="11"/>
                  </a:lnTo>
                  <a:lnTo>
                    <a:pt x="12" y="12"/>
                  </a:lnTo>
                  <a:lnTo>
                    <a:pt x="8" y="12"/>
                  </a:lnTo>
                  <a:lnTo>
                    <a:pt x="4" y="12"/>
                  </a:lnTo>
                  <a:lnTo>
                    <a:pt x="1" y="12"/>
                  </a:lnTo>
                  <a:lnTo>
                    <a:pt x="0" y="10"/>
                  </a:lnTo>
                  <a:lnTo>
                    <a:pt x="0" y="8"/>
                  </a:lnTo>
                  <a:lnTo>
                    <a:pt x="1" y="7"/>
                  </a:lnTo>
                  <a:lnTo>
                    <a:pt x="3" y="7"/>
                  </a:lnTo>
                  <a:lnTo>
                    <a:pt x="6" y="5"/>
                  </a:lnTo>
                  <a:lnTo>
                    <a:pt x="8" y="3"/>
                  </a:lnTo>
                  <a:lnTo>
                    <a:pt x="10" y="1"/>
                  </a:lnTo>
                  <a:lnTo>
                    <a:pt x="11" y="0"/>
                  </a:lnTo>
                  <a:lnTo>
                    <a:pt x="196" y="0"/>
                  </a:lnTo>
                  <a:lnTo>
                    <a:pt x="193" y="2"/>
                  </a:lnTo>
                  <a:lnTo>
                    <a:pt x="189" y="3"/>
                  </a:lnTo>
                  <a:lnTo>
                    <a:pt x="185" y="5"/>
                  </a:lnTo>
                  <a:lnTo>
                    <a:pt x="181" y="7"/>
                  </a:lnTo>
                  <a:lnTo>
                    <a:pt x="178" y="8"/>
                  </a:lnTo>
                  <a:lnTo>
                    <a:pt x="175" y="10"/>
                  </a:lnTo>
                  <a:lnTo>
                    <a:pt x="171" y="12"/>
                  </a:lnTo>
                  <a:lnTo>
                    <a:pt x="168" y="13"/>
                  </a:lnTo>
                  <a:lnTo>
                    <a:pt x="165" y="16"/>
                  </a:lnTo>
                  <a:lnTo>
                    <a:pt x="164" y="16"/>
                  </a:lnTo>
                  <a:lnTo>
                    <a:pt x="165" y="16"/>
                  </a:lnTo>
                  <a:lnTo>
                    <a:pt x="166" y="16"/>
                  </a:lnTo>
                  <a:lnTo>
                    <a:pt x="168" y="16"/>
                  </a:lnTo>
                  <a:lnTo>
                    <a:pt x="176" y="16"/>
                  </a:lnTo>
                  <a:lnTo>
                    <a:pt x="185" y="16"/>
                  </a:lnTo>
                  <a:lnTo>
                    <a:pt x="194" y="16"/>
                  </a:lnTo>
                  <a:lnTo>
                    <a:pt x="202" y="16"/>
                  </a:lnTo>
                  <a:lnTo>
                    <a:pt x="210" y="15"/>
                  </a:lnTo>
                  <a:lnTo>
                    <a:pt x="219" y="14"/>
                  </a:lnTo>
                  <a:lnTo>
                    <a:pt x="227" y="14"/>
                  </a:lnTo>
                  <a:lnTo>
                    <a:pt x="235" y="14"/>
                  </a:lnTo>
                  <a:lnTo>
                    <a:pt x="235" y="16"/>
                  </a:lnTo>
                  <a:lnTo>
                    <a:pt x="233" y="16"/>
                  </a:lnTo>
                  <a:lnTo>
                    <a:pt x="233" y="16"/>
                  </a:lnTo>
                  <a:lnTo>
                    <a:pt x="233" y="19"/>
                  </a:lnTo>
                  <a:lnTo>
                    <a:pt x="245" y="19"/>
                  </a:lnTo>
                  <a:lnTo>
                    <a:pt x="256" y="18"/>
                  </a:lnTo>
                  <a:lnTo>
                    <a:pt x="265" y="16"/>
                  </a:lnTo>
                  <a:lnTo>
                    <a:pt x="275" y="15"/>
                  </a:lnTo>
                  <a:lnTo>
                    <a:pt x="285" y="13"/>
                  </a:lnTo>
                  <a:lnTo>
                    <a:pt x="295" y="11"/>
                  </a:lnTo>
                  <a:lnTo>
                    <a:pt x="306" y="10"/>
                  </a:lnTo>
                  <a:lnTo>
                    <a:pt x="318" y="9"/>
                  </a:lnTo>
                  <a:lnTo>
                    <a:pt x="323" y="8"/>
                  </a:lnTo>
                  <a:lnTo>
                    <a:pt x="329" y="7"/>
                  </a:lnTo>
                  <a:lnTo>
                    <a:pt x="335" y="7"/>
                  </a:lnTo>
                  <a:lnTo>
                    <a:pt x="340" y="7"/>
                  </a:lnTo>
                  <a:lnTo>
                    <a:pt x="346" y="7"/>
                  </a:lnTo>
                  <a:lnTo>
                    <a:pt x="352" y="5"/>
                  </a:lnTo>
                  <a:lnTo>
                    <a:pt x="358" y="5"/>
                  </a:lnTo>
                  <a:lnTo>
                    <a:pt x="364" y="5"/>
                  </a:lnTo>
                  <a:lnTo>
                    <a:pt x="369" y="4"/>
                  </a:lnTo>
                  <a:lnTo>
                    <a:pt x="375" y="3"/>
                  </a:lnTo>
                  <a:lnTo>
                    <a:pt x="381" y="3"/>
                  </a:lnTo>
                  <a:lnTo>
                    <a:pt x="387" y="2"/>
                  </a:lnTo>
                  <a:lnTo>
                    <a:pt x="393" y="2"/>
                  </a:lnTo>
                  <a:lnTo>
                    <a:pt x="398" y="1"/>
                  </a:lnTo>
                  <a:lnTo>
                    <a:pt x="404" y="0"/>
                  </a:lnTo>
                  <a:lnTo>
                    <a:pt x="407" y="0"/>
                  </a:lnTo>
                  <a:lnTo>
                    <a:pt x="630" y="0"/>
                  </a:lnTo>
                  <a:lnTo>
                    <a:pt x="625" y="1"/>
                  </a:lnTo>
                  <a:lnTo>
                    <a:pt x="620" y="2"/>
                  </a:lnTo>
                  <a:lnTo>
                    <a:pt x="610" y="2"/>
                  </a:lnTo>
                  <a:lnTo>
                    <a:pt x="600" y="2"/>
                  </a:lnTo>
                  <a:lnTo>
                    <a:pt x="590" y="2"/>
                  </a:lnTo>
                  <a:lnTo>
                    <a:pt x="580" y="2"/>
                  </a:lnTo>
                  <a:lnTo>
                    <a:pt x="571" y="2"/>
                  </a:lnTo>
                  <a:lnTo>
                    <a:pt x="561" y="2"/>
                  </a:lnTo>
                  <a:lnTo>
                    <a:pt x="550" y="2"/>
                  </a:lnTo>
                  <a:lnTo>
                    <a:pt x="540" y="2"/>
                  </a:lnTo>
                  <a:lnTo>
                    <a:pt x="537" y="2"/>
                  </a:lnTo>
                  <a:lnTo>
                    <a:pt x="533" y="2"/>
                  </a:lnTo>
                  <a:lnTo>
                    <a:pt x="529" y="3"/>
                  </a:lnTo>
                  <a:lnTo>
                    <a:pt x="525" y="3"/>
                  </a:lnTo>
                  <a:lnTo>
                    <a:pt x="521" y="4"/>
                  </a:lnTo>
                  <a:lnTo>
                    <a:pt x="517" y="5"/>
                  </a:lnTo>
                  <a:lnTo>
                    <a:pt x="513" y="5"/>
                  </a:lnTo>
                  <a:lnTo>
                    <a:pt x="509" y="5"/>
                  </a:lnTo>
                  <a:lnTo>
                    <a:pt x="491" y="5"/>
                  </a:lnTo>
                  <a:lnTo>
                    <a:pt x="473" y="5"/>
                  </a:lnTo>
                  <a:lnTo>
                    <a:pt x="457" y="6"/>
                  </a:lnTo>
                  <a:lnTo>
                    <a:pt x="439" y="7"/>
                  </a:lnTo>
                  <a:lnTo>
                    <a:pt x="422" y="8"/>
                  </a:lnTo>
                  <a:lnTo>
                    <a:pt x="405" y="10"/>
                  </a:lnTo>
                  <a:lnTo>
                    <a:pt x="388" y="12"/>
                  </a:lnTo>
                  <a:lnTo>
                    <a:pt x="371" y="14"/>
                  </a:lnTo>
                  <a:lnTo>
                    <a:pt x="355" y="16"/>
                  </a:lnTo>
                  <a:lnTo>
                    <a:pt x="338" y="19"/>
                  </a:lnTo>
                  <a:lnTo>
                    <a:pt x="321" y="21"/>
                  </a:lnTo>
                  <a:lnTo>
                    <a:pt x="305" y="23"/>
                  </a:lnTo>
                  <a:lnTo>
                    <a:pt x="287" y="26"/>
                  </a:lnTo>
                  <a:lnTo>
                    <a:pt x="270" y="27"/>
                  </a:lnTo>
                  <a:lnTo>
                    <a:pt x="267" y="28"/>
                  </a:lnTo>
                  <a:lnTo>
                    <a:pt x="106" y="28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420" name="Freeform 419"/>
            <p:cNvSpPr>
              <a:spLocks/>
            </p:cNvSpPr>
            <p:nvPr/>
          </p:nvSpPr>
          <p:spPr bwMode="auto">
            <a:xfrm>
              <a:off x="3587" y="3602"/>
              <a:ext cx="33" cy="21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4" y="1"/>
                </a:cxn>
                <a:cxn ang="0">
                  <a:pos x="15" y="2"/>
                </a:cxn>
                <a:cxn ang="0">
                  <a:pos x="13" y="4"/>
                </a:cxn>
                <a:cxn ang="0">
                  <a:pos x="12" y="5"/>
                </a:cxn>
                <a:cxn ang="0">
                  <a:pos x="10" y="6"/>
                </a:cxn>
                <a:cxn ang="0">
                  <a:pos x="8" y="7"/>
                </a:cxn>
                <a:cxn ang="0">
                  <a:pos x="7" y="8"/>
                </a:cxn>
                <a:cxn ang="0">
                  <a:pos x="5" y="9"/>
                </a:cxn>
                <a:cxn ang="0">
                  <a:pos x="3" y="10"/>
                </a:cxn>
                <a:cxn ang="0">
                  <a:pos x="2" y="11"/>
                </a:cxn>
                <a:cxn ang="0">
                  <a:pos x="1" y="13"/>
                </a:cxn>
                <a:cxn ang="0">
                  <a:pos x="1" y="15"/>
                </a:cxn>
                <a:cxn ang="0">
                  <a:pos x="0" y="18"/>
                </a:cxn>
                <a:cxn ang="0">
                  <a:pos x="2" y="20"/>
                </a:cxn>
                <a:cxn ang="0">
                  <a:pos x="3" y="20"/>
                </a:cxn>
                <a:cxn ang="0">
                  <a:pos x="6" y="20"/>
                </a:cxn>
                <a:cxn ang="0">
                  <a:pos x="7" y="19"/>
                </a:cxn>
                <a:cxn ang="0">
                  <a:pos x="9" y="18"/>
                </a:cxn>
                <a:cxn ang="0">
                  <a:pos x="13" y="15"/>
                </a:cxn>
                <a:cxn ang="0">
                  <a:pos x="16" y="12"/>
                </a:cxn>
                <a:cxn ang="0">
                  <a:pos x="20" y="10"/>
                </a:cxn>
                <a:cxn ang="0">
                  <a:pos x="24" y="8"/>
                </a:cxn>
                <a:cxn ang="0">
                  <a:pos x="28" y="5"/>
                </a:cxn>
                <a:cxn ang="0">
                  <a:pos x="31" y="2"/>
                </a:cxn>
                <a:cxn ang="0">
                  <a:pos x="32" y="0"/>
                </a:cxn>
                <a:cxn ang="0">
                  <a:pos x="13" y="0"/>
                </a:cxn>
              </a:cxnLst>
              <a:rect l="0" t="0" r="r" b="b"/>
              <a:pathLst>
                <a:path w="33" h="21">
                  <a:moveTo>
                    <a:pt x="13" y="0"/>
                  </a:moveTo>
                  <a:lnTo>
                    <a:pt x="14" y="1"/>
                  </a:lnTo>
                  <a:lnTo>
                    <a:pt x="15" y="2"/>
                  </a:lnTo>
                  <a:lnTo>
                    <a:pt x="13" y="4"/>
                  </a:lnTo>
                  <a:lnTo>
                    <a:pt x="12" y="5"/>
                  </a:lnTo>
                  <a:lnTo>
                    <a:pt x="10" y="6"/>
                  </a:lnTo>
                  <a:lnTo>
                    <a:pt x="8" y="7"/>
                  </a:lnTo>
                  <a:lnTo>
                    <a:pt x="7" y="8"/>
                  </a:lnTo>
                  <a:lnTo>
                    <a:pt x="5" y="9"/>
                  </a:lnTo>
                  <a:lnTo>
                    <a:pt x="3" y="10"/>
                  </a:lnTo>
                  <a:lnTo>
                    <a:pt x="2" y="11"/>
                  </a:lnTo>
                  <a:lnTo>
                    <a:pt x="1" y="13"/>
                  </a:lnTo>
                  <a:lnTo>
                    <a:pt x="1" y="15"/>
                  </a:lnTo>
                  <a:lnTo>
                    <a:pt x="0" y="18"/>
                  </a:lnTo>
                  <a:lnTo>
                    <a:pt x="2" y="20"/>
                  </a:lnTo>
                  <a:lnTo>
                    <a:pt x="3" y="20"/>
                  </a:lnTo>
                  <a:lnTo>
                    <a:pt x="6" y="20"/>
                  </a:lnTo>
                  <a:lnTo>
                    <a:pt x="7" y="19"/>
                  </a:lnTo>
                  <a:lnTo>
                    <a:pt x="9" y="18"/>
                  </a:lnTo>
                  <a:lnTo>
                    <a:pt x="13" y="15"/>
                  </a:lnTo>
                  <a:lnTo>
                    <a:pt x="16" y="12"/>
                  </a:lnTo>
                  <a:lnTo>
                    <a:pt x="20" y="10"/>
                  </a:lnTo>
                  <a:lnTo>
                    <a:pt x="24" y="8"/>
                  </a:lnTo>
                  <a:lnTo>
                    <a:pt x="28" y="5"/>
                  </a:lnTo>
                  <a:lnTo>
                    <a:pt x="31" y="2"/>
                  </a:lnTo>
                  <a:lnTo>
                    <a:pt x="32" y="0"/>
                  </a:lnTo>
                  <a:lnTo>
                    <a:pt x="13" y="0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421" name="Freeform 420"/>
            <p:cNvSpPr>
              <a:spLocks/>
            </p:cNvSpPr>
            <p:nvPr/>
          </p:nvSpPr>
          <p:spPr bwMode="auto">
            <a:xfrm>
              <a:off x="3955" y="3602"/>
              <a:ext cx="15" cy="4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1" y="3"/>
                </a:cxn>
                <a:cxn ang="0">
                  <a:pos x="6" y="2"/>
                </a:cxn>
                <a:cxn ang="0">
                  <a:pos x="11" y="1"/>
                </a:cxn>
                <a:cxn ang="0">
                  <a:pos x="14" y="0"/>
                </a:cxn>
                <a:cxn ang="0">
                  <a:pos x="1" y="0"/>
                </a:cxn>
              </a:cxnLst>
              <a:rect l="0" t="0" r="r" b="b"/>
              <a:pathLst>
                <a:path w="15" h="4">
                  <a:moveTo>
                    <a:pt x="1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1" y="3"/>
                  </a:lnTo>
                  <a:lnTo>
                    <a:pt x="6" y="2"/>
                  </a:lnTo>
                  <a:lnTo>
                    <a:pt x="11" y="1"/>
                  </a:lnTo>
                  <a:lnTo>
                    <a:pt x="14" y="0"/>
                  </a:lnTo>
                  <a:lnTo>
                    <a:pt x="1" y="0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422" name="Freeform 421"/>
            <p:cNvSpPr>
              <a:spLocks/>
            </p:cNvSpPr>
            <p:nvPr/>
          </p:nvSpPr>
          <p:spPr bwMode="auto">
            <a:xfrm>
              <a:off x="2763" y="3636"/>
              <a:ext cx="1047" cy="45"/>
            </a:xfrm>
            <a:custGeom>
              <a:avLst/>
              <a:gdLst/>
              <a:ahLst/>
              <a:cxnLst>
                <a:cxn ang="0">
                  <a:pos x="271" y="42"/>
                </a:cxn>
                <a:cxn ang="0">
                  <a:pos x="235" y="41"/>
                </a:cxn>
                <a:cxn ang="0">
                  <a:pos x="219" y="40"/>
                </a:cxn>
                <a:cxn ang="0">
                  <a:pos x="205" y="40"/>
                </a:cxn>
                <a:cxn ang="0">
                  <a:pos x="173" y="34"/>
                </a:cxn>
                <a:cxn ang="0">
                  <a:pos x="140" y="26"/>
                </a:cxn>
                <a:cxn ang="0">
                  <a:pos x="108" y="21"/>
                </a:cxn>
                <a:cxn ang="0">
                  <a:pos x="80" y="12"/>
                </a:cxn>
                <a:cxn ang="0">
                  <a:pos x="51" y="8"/>
                </a:cxn>
                <a:cxn ang="0">
                  <a:pos x="22" y="4"/>
                </a:cxn>
                <a:cxn ang="0">
                  <a:pos x="164" y="2"/>
                </a:cxn>
                <a:cxn ang="0">
                  <a:pos x="195" y="9"/>
                </a:cxn>
                <a:cxn ang="0">
                  <a:pos x="226" y="14"/>
                </a:cxn>
                <a:cxn ang="0">
                  <a:pos x="258" y="18"/>
                </a:cxn>
                <a:cxn ang="0">
                  <a:pos x="295" y="19"/>
                </a:cxn>
                <a:cxn ang="0">
                  <a:pos x="343" y="21"/>
                </a:cxn>
                <a:cxn ang="0">
                  <a:pos x="385" y="26"/>
                </a:cxn>
                <a:cxn ang="0">
                  <a:pos x="422" y="25"/>
                </a:cxn>
                <a:cxn ang="0">
                  <a:pos x="430" y="11"/>
                </a:cxn>
                <a:cxn ang="0">
                  <a:pos x="445" y="0"/>
                </a:cxn>
                <a:cxn ang="0">
                  <a:pos x="454" y="6"/>
                </a:cxn>
                <a:cxn ang="0">
                  <a:pos x="438" y="20"/>
                </a:cxn>
                <a:cxn ang="0">
                  <a:pos x="438" y="26"/>
                </a:cxn>
                <a:cxn ang="0">
                  <a:pos x="474" y="27"/>
                </a:cxn>
                <a:cxn ang="0">
                  <a:pos x="513" y="28"/>
                </a:cxn>
                <a:cxn ang="0">
                  <a:pos x="541" y="26"/>
                </a:cxn>
                <a:cxn ang="0">
                  <a:pos x="573" y="24"/>
                </a:cxn>
                <a:cxn ang="0">
                  <a:pos x="608" y="21"/>
                </a:cxn>
                <a:cxn ang="0">
                  <a:pos x="724" y="0"/>
                </a:cxn>
                <a:cxn ang="0">
                  <a:pos x="691" y="13"/>
                </a:cxn>
                <a:cxn ang="0">
                  <a:pos x="706" y="11"/>
                </a:cxn>
                <a:cxn ang="0">
                  <a:pos x="717" y="9"/>
                </a:cxn>
                <a:cxn ang="0">
                  <a:pos x="743" y="4"/>
                </a:cxn>
                <a:cxn ang="0">
                  <a:pos x="774" y="4"/>
                </a:cxn>
                <a:cxn ang="0">
                  <a:pos x="810" y="3"/>
                </a:cxn>
                <a:cxn ang="0">
                  <a:pos x="1036" y="1"/>
                </a:cxn>
                <a:cxn ang="0">
                  <a:pos x="978" y="3"/>
                </a:cxn>
                <a:cxn ang="0">
                  <a:pos x="934" y="8"/>
                </a:cxn>
                <a:cxn ang="0">
                  <a:pos x="893" y="12"/>
                </a:cxn>
                <a:cxn ang="0">
                  <a:pos x="859" y="13"/>
                </a:cxn>
                <a:cxn ang="0">
                  <a:pos x="825" y="18"/>
                </a:cxn>
                <a:cxn ang="0">
                  <a:pos x="795" y="26"/>
                </a:cxn>
                <a:cxn ang="0">
                  <a:pos x="775" y="28"/>
                </a:cxn>
                <a:cxn ang="0">
                  <a:pos x="755" y="23"/>
                </a:cxn>
                <a:cxn ang="0">
                  <a:pos x="731" y="25"/>
                </a:cxn>
                <a:cxn ang="0">
                  <a:pos x="698" y="29"/>
                </a:cxn>
                <a:cxn ang="0">
                  <a:pos x="667" y="33"/>
                </a:cxn>
                <a:cxn ang="0">
                  <a:pos x="637" y="35"/>
                </a:cxn>
                <a:cxn ang="0">
                  <a:pos x="609" y="38"/>
                </a:cxn>
                <a:cxn ang="0">
                  <a:pos x="582" y="41"/>
                </a:cxn>
                <a:cxn ang="0">
                  <a:pos x="564" y="43"/>
                </a:cxn>
              </a:cxnLst>
              <a:rect l="0" t="0" r="r" b="b"/>
              <a:pathLst>
                <a:path w="1047" h="45">
                  <a:moveTo>
                    <a:pt x="296" y="44"/>
                  </a:moveTo>
                  <a:lnTo>
                    <a:pt x="293" y="44"/>
                  </a:lnTo>
                  <a:lnTo>
                    <a:pt x="286" y="43"/>
                  </a:lnTo>
                  <a:lnTo>
                    <a:pt x="278" y="43"/>
                  </a:lnTo>
                  <a:lnTo>
                    <a:pt x="271" y="42"/>
                  </a:lnTo>
                  <a:lnTo>
                    <a:pt x="264" y="42"/>
                  </a:lnTo>
                  <a:lnTo>
                    <a:pt x="258" y="42"/>
                  </a:lnTo>
                  <a:lnTo>
                    <a:pt x="250" y="42"/>
                  </a:lnTo>
                  <a:lnTo>
                    <a:pt x="243" y="41"/>
                  </a:lnTo>
                  <a:lnTo>
                    <a:pt x="235" y="41"/>
                  </a:lnTo>
                  <a:lnTo>
                    <a:pt x="227" y="41"/>
                  </a:lnTo>
                  <a:lnTo>
                    <a:pt x="226" y="41"/>
                  </a:lnTo>
                  <a:lnTo>
                    <a:pt x="223" y="41"/>
                  </a:lnTo>
                  <a:lnTo>
                    <a:pt x="221" y="40"/>
                  </a:lnTo>
                  <a:lnTo>
                    <a:pt x="219" y="40"/>
                  </a:lnTo>
                  <a:lnTo>
                    <a:pt x="217" y="39"/>
                  </a:lnTo>
                  <a:lnTo>
                    <a:pt x="215" y="39"/>
                  </a:lnTo>
                  <a:lnTo>
                    <a:pt x="213" y="40"/>
                  </a:lnTo>
                  <a:lnTo>
                    <a:pt x="211" y="40"/>
                  </a:lnTo>
                  <a:lnTo>
                    <a:pt x="205" y="40"/>
                  </a:lnTo>
                  <a:lnTo>
                    <a:pt x="198" y="39"/>
                  </a:lnTo>
                  <a:lnTo>
                    <a:pt x="192" y="38"/>
                  </a:lnTo>
                  <a:lnTo>
                    <a:pt x="186" y="37"/>
                  </a:lnTo>
                  <a:lnTo>
                    <a:pt x="179" y="35"/>
                  </a:lnTo>
                  <a:lnTo>
                    <a:pt x="173" y="34"/>
                  </a:lnTo>
                  <a:lnTo>
                    <a:pt x="166" y="33"/>
                  </a:lnTo>
                  <a:lnTo>
                    <a:pt x="160" y="31"/>
                  </a:lnTo>
                  <a:lnTo>
                    <a:pt x="153" y="29"/>
                  </a:lnTo>
                  <a:lnTo>
                    <a:pt x="147" y="28"/>
                  </a:lnTo>
                  <a:lnTo>
                    <a:pt x="140" y="26"/>
                  </a:lnTo>
                  <a:lnTo>
                    <a:pt x="134" y="26"/>
                  </a:lnTo>
                  <a:lnTo>
                    <a:pt x="128" y="25"/>
                  </a:lnTo>
                  <a:lnTo>
                    <a:pt x="121" y="23"/>
                  </a:lnTo>
                  <a:lnTo>
                    <a:pt x="114" y="22"/>
                  </a:lnTo>
                  <a:lnTo>
                    <a:pt x="108" y="21"/>
                  </a:lnTo>
                  <a:lnTo>
                    <a:pt x="102" y="18"/>
                  </a:lnTo>
                  <a:lnTo>
                    <a:pt x="97" y="17"/>
                  </a:lnTo>
                  <a:lnTo>
                    <a:pt x="92" y="15"/>
                  </a:lnTo>
                  <a:lnTo>
                    <a:pt x="87" y="13"/>
                  </a:lnTo>
                  <a:lnTo>
                    <a:pt x="80" y="12"/>
                  </a:lnTo>
                  <a:lnTo>
                    <a:pt x="74" y="11"/>
                  </a:lnTo>
                  <a:lnTo>
                    <a:pt x="69" y="11"/>
                  </a:lnTo>
                  <a:lnTo>
                    <a:pt x="63" y="9"/>
                  </a:lnTo>
                  <a:lnTo>
                    <a:pt x="57" y="9"/>
                  </a:lnTo>
                  <a:lnTo>
                    <a:pt x="51" y="8"/>
                  </a:lnTo>
                  <a:lnTo>
                    <a:pt x="45" y="7"/>
                  </a:lnTo>
                  <a:lnTo>
                    <a:pt x="39" y="7"/>
                  </a:lnTo>
                  <a:lnTo>
                    <a:pt x="33" y="5"/>
                  </a:lnTo>
                  <a:lnTo>
                    <a:pt x="27" y="4"/>
                  </a:lnTo>
                  <a:lnTo>
                    <a:pt x="22" y="4"/>
                  </a:lnTo>
                  <a:lnTo>
                    <a:pt x="16" y="3"/>
                  </a:lnTo>
                  <a:lnTo>
                    <a:pt x="8" y="1"/>
                  </a:lnTo>
                  <a:lnTo>
                    <a:pt x="0" y="0"/>
                  </a:lnTo>
                  <a:lnTo>
                    <a:pt x="158" y="0"/>
                  </a:lnTo>
                  <a:lnTo>
                    <a:pt x="164" y="2"/>
                  </a:lnTo>
                  <a:lnTo>
                    <a:pt x="170" y="3"/>
                  </a:lnTo>
                  <a:lnTo>
                    <a:pt x="176" y="4"/>
                  </a:lnTo>
                  <a:lnTo>
                    <a:pt x="182" y="6"/>
                  </a:lnTo>
                  <a:lnTo>
                    <a:pt x="188" y="8"/>
                  </a:lnTo>
                  <a:lnTo>
                    <a:pt x="195" y="9"/>
                  </a:lnTo>
                  <a:lnTo>
                    <a:pt x="200" y="11"/>
                  </a:lnTo>
                  <a:lnTo>
                    <a:pt x="207" y="11"/>
                  </a:lnTo>
                  <a:lnTo>
                    <a:pt x="213" y="13"/>
                  </a:lnTo>
                  <a:lnTo>
                    <a:pt x="219" y="14"/>
                  </a:lnTo>
                  <a:lnTo>
                    <a:pt x="226" y="14"/>
                  </a:lnTo>
                  <a:lnTo>
                    <a:pt x="233" y="15"/>
                  </a:lnTo>
                  <a:lnTo>
                    <a:pt x="239" y="16"/>
                  </a:lnTo>
                  <a:lnTo>
                    <a:pt x="246" y="17"/>
                  </a:lnTo>
                  <a:lnTo>
                    <a:pt x="252" y="17"/>
                  </a:lnTo>
                  <a:lnTo>
                    <a:pt x="258" y="18"/>
                  </a:lnTo>
                  <a:lnTo>
                    <a:pt x="263" y="18"/>
                  </a:lnTo>
                  <a:lnTo>
                    <a:pt x="269" y="19"/>
                  </a:lnTo>
                  <a:lnTo>
                    <a:pt x="276" y="21"/>
                  </a:lnTo>
                  <a:lnTo>
                    <a:pt x="286" y="19"/>
                  </a:lnTo>
                  <a:lnTo>
                    <a:pt x="295" y="19"/>
                  </a:lnTo>
                  <a:lnTo>
                    <a:pt x="305" y="19"/>
                  </a:lnTo>
                  <a:lnTo>
                    <a:pt x="315" y="19"/>
                  </a:lnTo>
                  <a:lnTo>
                    <a:pt x="324" y="20"/>
                  </a:lnTo>
                  <a:lnTo>
                    <a:pt x="334" y="21"/>
                  </a:lnTo>
                  <a:lnTo>
                    <a:pt x="343" y="21"/>
                  </a:lnTo>
                  <a:lnTo>
                    <a:pt x="352" y="21"/>
                  </a:lnTo>
                  <a:lnTo>
                    <a:pt x="359" y="24"/>
                  </a:lnTo>
                  <a:lnTo>
                    <a:pt x="368" y="26"/>
                  </a:lnTo>
                  <a:lnTo>
                    <a:pt x="375" y="26"/>
                  </a:lnTo>
                  <a:lnTo>
                    <a:pt x="385" y="26"/>
                  </a:lnTo>
                  <a:lnTo>
                    <a:pt x="393" y="26"/>
                  </a:lnTo>
                  <a:lnTo>
                    <a:pt x="402" y="26"/>
                  </a:lnTo>
                  <a:lnTo>
                    <a:pt x="411" y="26"/>
                  </a:lnTo>
                  <a:lnTo>
                    <a:pt x="420" y="26"/>
                  </a:lnTo>
                  <a:lnTo>
                    <a:pt x="422" y="25"/>
                  </a:lnTo>
                  <a:lnTo>
                    <a:pt x="422" y="22"/>
                  </a:lnTo>
                  <a:lnTo>
                    <a:pt x="422" y="18"/>
                  </a:lnTo>
                  <a:lnTo>
                    <a:pt x="423" y="17"/>
                  </a:lnTo>
                  <a:lnTo>
                    <a:pt x="426" y="13"/>
                  </a:lnTo>
                  <a:lnTo>
                    <a:pt x="430" y="11"/>
                  </a:lnTo>
                  <a:lnTo>
                    <a:pt x="433" y="9"/>
                  </a:lnTo>
                  <a:lnTo>
                    <a:pt x="436" y="6"/>
                  </a:lnTo>
                  <a:lnTo>
                    <a:pt x="439" y="4"/>
                  </a:lnTo>
                  <a:lnTo>
                    <a:pt x="443" y="2"/>
                  </a:lnTo>
                  <a:lnTo>
                    <a:pt x="445" y="0"/>
                  </a:lnTo>
                  <a:lnTo>
                    <a:pt x="458" y="0"/>
                  </a:lnTo>
                  <a:lnTo>
                    <a:pt x="458" y="1"/>
                  </a:lnTo>
                  <a:lnTo>
                    <a:pt x="458" y="3"/>
                  </a:lnTo>
                  <a:lnTo>
                    <a:pt x="456" y="3"/>
                  </a:lnTo>
                  <a:lnTo>
                    <a:pt x="454" y="6"/>
                  </a:lnTo>
                  <a:lnTo>
                    <a:pt x="452" y="11"/>
                  </a:lnTo>
                  <a:lnTo>
                    <a:pt x="448" y="13"/>
                  </a:lnTo>
                  <a:lnTo>
                    <a:pt x="445" y="15"/>
                  </a:lnTo>
                  <a:lnTo>
                    <a:pt x="441" y="18"/>
                  </a:lnTo>
                  <a:lnTo>
                    <a:pt x="438" y="20"/>
                  </a:lnTo>
                  <a:lnTo>
                    <a:pt x="435" y="23"/>
                  </a:lnTo>
                  <a:lnTo>
                    <a:pt x="432" y="26"/>
                  </a:lnTo>
                  <a:lnTo>
                    <a:pt x="434" y="27"/>
                  </a:lnTo>
                  <a:lnTo>
                    <a:pt x="436" y="27"/>
                  </a:lnTo>
                  <a:lnTo>
                    <a:pt x="438" y="26"/>
                  </a:lnTo>
                  <a:lnTo>
                    <a:pt x="440" y="26"/>
                  </a:lnTo>
                  <a:lnTo>
                    <a:pt x="448" y="26"/>
                  </a:lnTo>
                  <a:lnTo>
                    <a:pt x="457" y="26"/>
                  </a:lnTo>
                  <a:lnTo>
                    <a:pt x="465" y="26"/>
                  </a:lnTo>
                  <a:lnTo>
                    <a:pt x="474" y="27"/>
                  </a:lnTo>
                  <a:lnTo>
                    <a:pt x="483" y="28"/>
                  </a:lnTo>
                  <a:lnTo>
                    <a:pt x="491" y="28"/>
                  </a:lnTo>
                  <a:lnTo>
                    <a:pt x="499" y="28"/>
                  </a:lnTo>
                  <a:lnTo>
                    <a:pt x="507" y="29"/>
                  </a:lnTo>
                  <a:lnTo>
                    <a:pt x="513" y="28"/>
                  </a:lnTo>
                  <a:lnTo>
                    <a:pt x="518" y="26"/>
                  </a:lnTo>
                  <a:lnTo>
                    <a:pt x="524" y="26"/>
                  </a:lnTo>
                  <a:lnTo>
                    <a:pt x="530" y="26"/>
                  </a:lnTo>
                  <a:lnTo>
                    <a:pt x="535" y="26"/>
                  </a:lnTo>
                  <a:lnTo>
                    <a:pt x="541" y="26"/>
                  </a:lnTo>
                  <a:lnTo>
                    <a:pt x="546" y="26"/>
                  </a:lnTo>
                  <a:lnTo>
                    <a:pt x="551" y="26"/>
                  </a:lnTo>
                  <a:lnTo>
                    <a:pt x="558" y="26"/>
                  </a:lnTo>
                  <a:lnTo>
                    <a:pt x="566" y="25"/>
                  </a:lnTo>
                  <a:lnTo>
                    <a:pt x="573" y="24"/>
                  </a:lnTo>
                  <a:lnTo>
                    <a:pt x="580" y="23"/>
                  </a:lnTo>
                  <a:lnTo>
                    <a:pt x="586" y="23"/>
                  </a:lnTo>
                  <a:lnTo>
                    <a:pt x="593" y="22"/>
                  </a:lnTo>
                  <a:lnTo>
                    <a:pt x="601" y="22"/>
                  </a:lnTo>
                  <a:lnTo>
                    <a:pt x="608" y="21"/>
                  </a:lnTo>
                  <a:lnTo>
                    <a:pt x="611" y="16"/>
                  </a:lnTo>
                  <a:lnTo>
                    <a:pt x="615" y="11"/>
                  </a:lnTo>
                  <a:lnTo>
                    <a:pt x="618" y="5"/>
                  </a:lnTo>
                  <a:lnTo>
                    <a:pt x="623" y="0"/>
                  </a:lnTo>
                  <a:lnTo>
                    <a:pt x="724" y="0"/>
                  </a:lnTo>
                  <a:lnTo>
                    <a:pt x="718" y="1"/>
                  </a:lnTo>
                  <a:lnTo>
                    <a:pt x="707" y="3"/>
                  </a:lnTo>
                  <a:lnTo>
                    <a:pt x="697" y="6"/>
                  </a:lnTo>
                  <a:lnTo>
                    <a:pt x="688" y="12"/>
                  </a:lnTo>
                  <a:lnTo>
                    <a:pt x="691" y="13"/>
                  </a:lnTo>
                  <a:lnTo>
                    <a:pt x="694" y="12"/>
                  </a:lnTo>
                  <a:lnTo>
                    <a:pt x="697" y="12"/>
                  </a:lnTo>
                  <a:lnTo>
                    <a:pt x="700" y="11"/>
                  </a:lnTo>
                  <a:lnTo>
                    <a:pt x="703" y="11"/>
                  </a:lnTo>
                  <a:lnTo>
                    <a:pt x="706" y="11"/>
                  </a:lnTo>
                  <a:lnTo>
                    <a:pt x="709" y="11"/>
                  </a:lnTo>
                  <a:lnTo>
                    <a:pt x="713" y="11"/>
                  </a:lnTo>
                  <a:lnTo>
                    <a:pt x="714" y="10"/>
                  </a:lnTo>
                  <a:lnTo>
                    <a:pt x="715" y="9"/>
                  </a:lnTo>
                  <a:lnTo>
                    <a:pt x="717" y="9"/>
                  </a:lnTo>
                  <a:lnTo>
                    <a:pt x="718" y="10"/>
                  </a:lnTo>
                  <a:lnTo>
                    <a:pt x="724" y="8"/>
                  </a:lnTo>
                  <a:lnTo>
                    <a:pt x="730" y="6"/>
                  </a:lnTo>
                  <a:lnTo>
                    <a:pt x="737" y="5"/>
                  </a:lnTo>
                  <a:lnTo>
                    <a:pt x="743" y="4"/>
                  </a:lnTo>
                  <a:lnTo>
                    <a:pt x="750" y="4"/>
                  </a:lnTo>
                  <a:lnTo>
                    <a:pt x="756" y="4"/>
                  </a:lnTo>
                  <a:lnTo>
                    <a:pt x="762" y="4"/>
                  </a:lnTo>
                  <a:lnTo>
                    <a:pt x="769" y="4"/>
                  </a:lnTo>
                  <a:lnTo>
                    <a:pt x="774" y="4"/>
                  </a:lnTo>
                  <a:lnTo>
                    <a:pt x="777" y="3"/>
                  </a:lnTo>
                  <a:lnTo>
                    <a:pt x="780" y="1"/>
                  </a:lnTo>
                  <a:lnTo>
                    <a:pt x="780" y="0"/>
                  </a:lnTo>
                  <a:lnTo>
                    <a:pt x="809" y="0"/>
                  </a:lnTo>
                  <a:lnTo>
                    <a:pt x="810" y="3"/>
                  </a:lnTo>
                  <a:lnTo>
                    <a:pt x="821" y="2"/>
                  </a:lnTo>
                  <a:lnTo>
                    <a:pt x="832" y="1"/>
                  </a:lnTo>
                  <a:lnTo>
                    <a:pt x="838" y="0"/>
                  </a:lnTo>
                  <a:lnTo>
                    <a:pt x="1046" y="0"/>
                  </a:lnTo>
                  <a:lnTo>
                    <a:pt x="1036" y="1"/>
                  </a:lnTo>
                  <a:lnTo>
                    <a:pt x="1024" y="2"/>
                  </a:lnTo>
                  <a:lnTo>
                    <a:pt x="1012" y="2"/>
                  </a:lnTo>
                  <a:lnTo>
                    <a:pt x="1001" y="3"/>
                  </a:lnTo>
                  <a:lnTo>
                    <a:pt x="989" y="3"/>
                  </a:lnTo>
                  <a:lnTo>
                    <a:pt x="978" y="3"/>
                  </a:lnTo>
                  <a:lnTo>
                    <a:pt x="969" y="5"/>
                  </a:lnTo>
                  <a:lnTo>
                    <a:pt x="961" y="7"/>
                  </a:lnTo>
                  <a:lnTo>
                    <a:pt x="953" y="8"/>
                  </a:lnTo>
                  <a:lnTo>
                    <a:pt x="943" y="8"/>
                  </a:lnTo>
                  <a:lnTo>
                    <a:pt x="934" y="8"/>
                  </a:lnTo>
                  <a:lnTo>
                    <a:pt x="925" y="8"/>
                  </a:lnTo>
                  <a:lnTo>
                    <a:pt x="915" y="10"/>
                  </a:lnTo>
                  <a:lnTo>
                    <a:pt x="906" y="12"/>
                  </a:lnTo>
                  <a:lnTo>
                    <a:pt x="900" y="12"/>
                  </a:lnTo>
                  <a:lnTo>
                    <a:pt x="893" y="12"/>
                  </a:lnTo>
                  <a:lnTo>
                    <a:pt x="886" y="12"/>
                  </a:lnTo>
                  <a:lnTo>
                    <a:pt x="880" y="12"/>
                  </a:lnTo>
                  <a:lnTo>
                    <a:pt x="873" y="12"/>
                  </a:lnTo>
                  <a:lnTo>
                    <a:pt x="866" y="13"/>
                  </a:lnTo>
                  <a:lnTo>
                    <a:pt x="859" y="13"/>
                  </a:lnTo>
                  <a:lnTo>
                    <a:pt x="852" y="14"/>
                  </a:lnTo>
                  <a:lnTo>
                    <a:pt x="845" y="15"/>
                  </a:lnTo>
                  <a:lnTo>
                    <a:pt x="839" y="16"/>
                  </a:lnTo>
                  <a:lnTo>
                    <a:pt x="832" y="17"/>
                  </a:lnTo>
                  <a:lnTo>
                    <a:pt x="825" y="18"/>
                  </a:lnTo>
                  <a:lnTo>
                    <a:pt x="818" y="18"/>
                  </a:lnTo>
                  <a:lnTo>
                    <a:pt x="811" y="19"/>
                  </a:lnTo>
                  <a:lnTo>
                    <a:pt x="804" y="20"/>
                  </a:lnTo>
                  <a:lnTo>
                    <a:pt x="797" y="21"/>
                  </a:lnTo>
                  <a:lnTo>
                    <a:pt x="795" y="26"/>
                  </a:lnTo>
                  <a:lnTo>
                    <a:pt x="792" y="28"/>
                  </a:lnTo>
                  <a:lnTo>
                    <a:pt x="788" y="29"/>
                  </a:lnTo>
                  <a:lnTo>
                    <a:pt x="784" y="29"/>
                  </a:lnTo>
                  <a:lnTo>
                    <a:pt x="780" y="28"/>
                  </a:lnTo>
                  <a:lnTo>
                    <a:pt x="775" y="28"/>
                  </a:lnTo>
                  <a:lnTo>
                    <a:pt x="770" y="28"/>
                  </a:lnTo>
                  <a:lnTo>
                    <a:pt x="766" y="29"/>
                  </a:lnTo>
                  <a:lnTo>
                    <a:pt x="763" y="26"/>
                  </a:lnTo>
                  <a:lnTo>
                    <a:pt x="760" y="25"/>
                  </a:lnTo>
                  <a:lnTo>
                    <a:pt x="755" y="23"/>
                  </a:lnTo>
                  <a:lnTo>
                    <a:pt x="750" y="23"/>
                  </a:lnTo>
                  <a:lnTo>
                    <a:pt x="745" y="24"/>
                  </a:lnTo>
                  <a:lnTo>
                    <a:pt x="740" y="25"/>
                  </a:lnTo>
                  <a:lnTo>
                    <a:pt x="735" y="25"/>
                  </a:lnTo>
                  <a:lnTo>
                    <a:pt x="731" y="25"/>
                  </a:lnTo>
                  <a:lnTo>
                    <a:pt x="724" y="26"/>
                  </a:lnTo>
                  <a:lnTo>
                    <a:pt x="718" y="26"/>
                  </a:lnTo>
                  <a:lnTo>
                    <a:pt x="711" y="26"/>
                  </a:lnTo>
                  <a:lnTo>
                    <a:pt x="704" y="28"/>
                  </a:lnTo>
                  <a:lnTo>
                    <a:pt x="698" y="29"/>
                  </a:lnTo>
                  <a:lnTo>
                    <a:pt x="692" y="30"/>
                  </a:lnTo>
                  <a:lnTo>
                    <a:pt x="686" y="31"/>
                  </a:lnTo>
                  <a:lnTo>
                    <a:pt x="679" y="31"/>
                  </a:lnTo>
                  <a:lnTo>
                    <a:pt x="673" y="32"/>
                  </a:lnTo>
                  <a:lnTo>
                    <a:pt x="667" y="33"/>
                  </a:lnTo>
                  <a:lnTo>
                    <a:pt x="661" y="33"/>
                  </a:lnTo>
                  <a:lnTo>
                    <a:pt x="656" y="34"/>
                  </a:lnTo>
                  <a:lnTo>
                    <a:pt x="649" y="34"/>
                  </a:lnTo>
                  <a:lnTo>
                    <a:pt x="643" y="34"/>
                  </a:lnTo>
                  <a:lnTo>
                    <a:pt x="637" y="35"/>
                  </a:lnTo>
                  <a:lnTo>
                    <a:pt x="631" y="36"/>
                  </a:lnTo>
                  <a:lnTo>
                    <a:pt x="625" y="36"/>
                  </a:lnTo>
                  <a:lnTo>
                    <a:pt x="619" y="37"/>
                  </a:lnTo>
                  <a:lnTo>
                    <a:pt x="613" y="38"/>
                  </a:lnTo>
                  <a:lnTo>
                    <a:pt x="609" y="38"/>
                  </a:lnTo>
                  <a:lnTo>
                    <a:pt x="603" y="39"/>
                  </a:lnTo>
                  <a:lnTo>
                    <a:pt x="598" y="39"/>
                  </a:lnTo>
                  <a:lnTo>
                    <a:pt x="592" y="40"/>
                  </a:lnTo>
                  <a:lnTo>
                    <a:pt x="586" y="40"/>
                  </a:lnTo>
                  <a:lnTo>
                    <a:pt x="582" y="41"/>
                  </a:lnTo>
                  <a:lnTo>
                    <a:pt x="579" y="42"/>
                  </a:lnTo>
                  <a:lnTo>
                    <a:pt x="574" y="42"/>
                  </a:lnTo>
                  <a:lnTo>
                    <a:pt x="571" y="43"/>
                  </a:lnTo>
                  <a:lnTo>
                    <a:pt x="567" y="43"/>
                  </a:lnTo>
                  <a:lnTo>
                    <a:pt x="564" y="43"/>
                  </a:lnTo>
                  <a:lnTo>
                    <a:pt x="560" y="43"/>
                  </a:lnTo>
                  <a:lnTo>
                    <a:pt x="557" y="43"/>
                  </a:lnTo>
                  <a:lnTo>
                    <a:pt x="550" y="44"/>
                  </a:lnTo>
                  <a:lnTo>
                    <a:pt x="296" y="44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423" name="Freeform 422"/>
            <p:cNvSpPr>
              <a:spLocks/>
            </p:cNvSpPr>
            <p:nvPr/>
          </p:nvSpPr>
          <p:spPr bwMode="auto">
            <a:xfrm>
              <a:off x="3385" y="3679"/>
              <a:ext cx="35" cy="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1"/>
                </a:cxn>
                <a:cxn ang="0">
                  <a:pos x="4" y="0"/>
                </a:cxn>
                <a:cxn ang="0">
                  <a:pos x="6" y="1"/>
                </a:cxn>
                <a:cxn ang="0">
                  <a:pos x="8" y="1"/>
                </a:cxn>
                <a:cxn ang="0">
                  <a:pos x="10" y="1"/>
                </a:cxn>
                <a:cxn ang="0">
                  <a:pos x="13" y="1"/>
                </a:cxn>
                <a:cxn ang="0">
                  <a:pos x="15" y="1"/>
                </a:cxn>
                <a:cxn ang="0">
                  <a:pos x="18" y="1"/>
                </a:cxn>
                <a:cxn ang="0">
                  <a:pos x="20" y="0"/>
                </a:cxn>
                <a:cxn ang="0">
                  <a:pos x="22" y="0"/>
                </a:cxn>
                <a:cxn ang="0">
                  <a:pos x="25" y="0"/>
                </a:cxn>
                <a:cxn ang="0">
                  <a:pos x="28" y="0"/>
                </a:cxn>
                <a:cxn ang="0">
                  <a:pos x="31" y="0"/>
                </a:cxn>
                <a:cxn ang="0">
                  <a:pos x="34" y="1"/>
                </a:cxn>
                <a:cxn ang="0">
                  <a:pos x="34" y="1"/>
                </a:cxn>
                <a:cxn ang="0">
                  <a:pos x="0" y="1"/>
                </a:cxn>
              </a:cxnLst>
              <a:rect l="0" t="0" r="r" b="b"/>
              <a:pathLst>
                <a:path w="35" h="2">
                  <a:moveTo>
                    <a:pt x="0" y="1"/>
                  </a:moveTo>
                  <a:lnTo>
                    <a:pt x="0" y="1"/>
                  </a:lnTo>
                  <a:lnTo>
                    <a:pt x="4" y="0"/>
                  </a:lnTo>
                  <a:lnTo>
                    <a:pt x="6" y="1"/>
                  </a:lnTo>
                  <a:lnTo>
                    <a:pt x="8" y="1"/>
                  </a:lnTo>
                  <a:lnTo>
                    <a:pt x="10" y="1"/>
                  </a:lnTo>
                  <a:lnTo>
                    <a:pt x="13" y="1"/>
                  </a:lnTo>
                  <a:lnTo>
                    <a:pt x="15" y="1"/>
                  </a:lnTo>
                  <a:lnTo>
                    <a:pt x="18" y="1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5" y="0"/>
                  </a:lnTo>
                  <a:lnTo>
                    <a:pt x="28" y="0"/>
                  </a:lnTo>
                  <a:lnTo>
                    <a:pt x="31" y="0"/>
                  </a:lnTo>
                  <a:lnTo>
                    <a:pt x="34" y="1"/>
                  </a:lnTo>
                  <a:lnTo>
                    <a:pt x="34" y="1"/>
                  </a:lnTo>
                  <a:lnTo>
                    <a:pt x="0" y="1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424" name="Freeform 423"/>
            <p:cNvSpPr>
              <a:spLocks/>
            </p:cNvSpPr>
            <p:nvPr/>
          </p:nvSpPr>
          <p:spPr bwMode="auto">
            <a:xfrm>
              <a:off x="3522" y="3679"/>
              <a:ext cx="5" cy="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" y="1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4" y="1"/>
                </a:cxn>
                <a:cxn ang="0">
                  <a:pos x="0" y="1"/>
                </a:cxn>
              </a:cxnLst>
              <a:rect l="0" t="0" r="r" b="b"/>
              <a:pathLst>
                <a:path w="5" h="2">
                  <a:moveTo>
                    <a:pt x="0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0" y="1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425" name="Freeform 424"/>
            <p:cNvSpPr>
              <a:spLocks/>
            </p:cNvSpPr>
            <p:nvPr/>
          </p:nvSpPr>
          <p:spPr bwMode="auto">
            <a:xfrm>
              <a:off x="3082" y="3636"/>
              <a:ext cx="56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3"/>
                </a:cxn>
                <a:cxn ang="0">
                  <a:pos x="15" y="6"/>
                </a:cxn>
                <a:cxn ang="0">
                  <a:pos x="23" y="8"/>
                </a:cxn>
                <a:cxn ang="0">
                  <a:pos x="31" y="10"/>
                </a:cxn>
                <a:cxn ang="0">
                  <a:pos x="35" y="10"/>
                </a:cxn>
                <a:cxn ang="0">
                  <a:pos x="40" y="9"/>
                </a:cxn>
                <a:cxn ang="0">
                  <a:pos x="43" y="8"/>
                </a:cxn>
                <a:cxn ang="0">
                  <a:pos x="47" y="6"/>
                </a:cxn>
                <a:cxn ang="0">
                  <a:pos x="50" y="3"/>
                </a:cxn>
                <a:cxn ang="0">
                  <a:pos x="54" y="1"/>
                </a:cxn>
                <a:cxn ang="0">
                  <a:pos x="55" y="0"/>
                </a:cxn>
                <a:cxn ang="0">
                  <a:pos x="0" y="0"/>
                </a:cxn>
              </a:cxnLst>
              <a:rect l="0" t="0" r="r" b="b"/>
              <a:pathLst>
                <a:path w="56" h="11">
                  <a:moveTo>
                    <a:pt x="0" y="0"/>
                  </a:moveTo>
                  <a:lnTo>
                    <a:pt x="7" y="3"/>
                  </a:lnTo>
                  <a:lnTo>
                    <a:pt x="15" y="6"/>
                  </a:lnTo>
                  <a:lnTo>
                    <a:pt x="23" y="8"/>
                  </a:lnTo>
                  <a:lnTo>
                    <a:pt x="31" y="10"/>
                  </a:lnTo>
                  <a:lnTo>
                    <a:pt x="35" y="10"/>
                  </a:lnTo>
                  <a:lnTo>
                    <a:pt x="40" y="9"/>
                  </a:lnTo>
                  <a:lnTo>
                    <a:pt x="43" y="8"/>
                  </a:lnTo>
                  <a:lnTo>
                    <a:pt x="47" y="6"/>
                  </a:lnTo>
                  <a:lnTo>
                    <a:pt x="50" y="3"/>
                  </a:lnTo>
                  <a:lnTo>
                    <a:pt x="54" y="1"/>
                  </a:lnTo>
                  <a:lnTo>
                    <a:pt x="55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426" name="Freeform 425"/>
            <p:cNvSpPr>
              <a:spLocks/>
            </p:cNvSpPr>
            <p:nvPr/>
          </p:nvSpPr>
          <p:spPr bwMode="auto">
            <a:xfrm>
              <a:off x="3154" y="3631"/>
              <a:ext cx="1" cy="6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1" h="6">
                  <a:moveTo>
                    <a:pt x="0" y="5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5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427" name="Freeform 426"/>
            <p:cNvSpPr>
              <a:spLocks/>
            </p:cNvSpPr>
            <p:nvPr/>
          </p:nvSpPr>
          <p:spPr bwMode="auto">
            <a:xfrm>
              <a:off x="3253" y="3636"/>
              <a:ext cx="100" cy="12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3" y="2"/>
                </a:cxn>
                <a:cxn ang="0">
                  <a:pos x="0" y="4"/>
                </a:cxn>
                <a:cxn ang="0">
                  <a:pos x="3" y="6"/>
                </a:cxn>
                <a:cxn ang="0">
                  <a:pos x="6" y="6"/>
                </a:cxn>
                <a:cxn ang="0">
                  <a:pos x="9" y="6"/>
                </a:cxn>
                <a:cxn ang="0">
                  <a:pos x="12" y="5"/>
                </a:cxn>
                <a:cxn ang="0">
                  <a:pos x="15" y="4"/>
                </a:cxn>
                <a:cxn ang="0">
                  <a:pos x="18" y="3"/>
                </a:cxn>
                <a:cxn ang="0">
                  <a:pos x="22" y="3"/>
                </a:cxn>
                <a:cxn ang="0">
                  <a:pos x="24" y="3"/>
                </a:cxn>
                <a:cxn ang="0">
                  <a:pos x="22" y="8"/>
                </a:cxn>
                <a:cxn ang="0">
                  <a:pos x="22" y="10"/>
                </a:cxn>
                <a:cxn ang="0">
                  <a:pos x="25" y="11"/>
                </a:cxn>
                <a:cxn ang="0">
                  <a:pos x="29" y="10"/>
                </a:cxn>
                <a:cxn ang="0">
                  <a:pos x="35" y="10"/>
                </a:cxn>
                <a:cxn ang="0">
                  <a:pos x="41" y="9"/>
                </a:cxn>
                <a:cxn ang="0">
                  <a:pos x="45" y="9"/>
                </a:cxn>
                <a:cxn ang="0">
                  <a:pos x="49" y="10"/>
                </a:cxn>
                <a:cxn ang="0">
                  <a:pos x="54" y="10"/>
                </a:cxn>
                <a:cxn ang="0">
                  <a:pos x="58" y="8"/>
                </a:cxn>
                <a:cxn ang="0">
                  <a:pos x="62" y="8"/>
                </a:cxn>
                <a:cxn ang="0">
                  <a:pos x="66" y="7"/>
                </a:cxn>
                <a:cxn ang="0">
                  <a:pos x="71" y="6"/>
                </a:cxn>
                <a:cxn ang="0">
                  <a:pos x="74" y="5"/>
                </a:cxn>
                <a:cxn ang="0">
                  <a:pos x="79" y="4"/>
                </a:cxn>
                <a:cxn ang="0">
                  <a:pos x="83" y="3"/>
                </a:cxn>
                <a:cxn ang="0">
                  <a:pos x="89" y="2"/>
                </a:cxn>
                <a:cxn ang="0">
                  <a:pos x="95" y="1"/>
                </a:cxn>
                <a:cxn ang="0">
                  <a:pos x="99" y="0"/>
                </a:cxn>
                <a:cxn ang="0">
                  <a:pos x="5" y="0"/>
                </a:cxn>
              </a:cxnLst>
              <a:rect l="0" t="0" r="r" b="b"/>
              <a:pathLst>
                <a:path w="100" h="12">
                  <a:moveTo>
                    <a:pt x="5" y="0"/>
                  </a:moveTo>
                  <a:lnTo>
                    <a:pt x="3" y="2"/>
                  </a:lnTo>
                  <a:lnTo>
                    <a:pt x="0" y="4"/>
                  </a:lnTo>
                  <a:lnTo>
                    <a:pt x="3" y="6"/>
                  </a:lnTo>
                  <a:lnTo>
                    <a:pt x="6" y="6"/>
                  </a:lnTo>
                  <a:lnTo>
                    <a:pt x="9" y="6"/>
                  </a:lnTo>
                  <a:lnTo>
                    <a:pt x="12" y="5"/>
                  </a:lnTo>
                  <a:lnTo>
                    <a:pt x="15" y="4"/>
                  </a:lnTo>
                  <a:lnTo>
                    <a:pt x="18" y="3"/>
                  </a:lnTo>
                  <a:lnTo>
                    <a:pt x="22" y="3"/>
                  </a:lnTo>
                  <a:lnTo>
                    <a:pt x="24" y="3"/>
                  </a:lnTo>
                  <a:lnTo>
                    <a:pt x="22" y="8"/>
                  </a:lnTo>
                  <a:lnTo>
                    <a:pt x="22" y="10"/>
                  </a:lnTo>
                  <a:lnTo>
                    <a:pt x="25" y="11"/>
                  </a:lnTo>
                  <a:lnTo>
                    <a:pt x="29" y="10"/>
                  </a:lnTo>
                  <a:lnTo>
                    <a:pt x="35" y="10"/>
                  </a:lnTo>
                  <a:lnTo>
                    <a:pt x="41" y="9"/>
                  </a:lnTo>
                  <a:lnTo>
                    <a:pt x="45" y="9"/>
                  </a:lnTo>
                  <a:lnTo>
                    <a:pt x="49" y="10"/>
                  </a:lnTo>
                  <a:lnTo>
                    <a:pt x="54" y="10"/>
                  </a:lnTo>
                  <a:lnTo>
                    <a:pt x="58" y="8"/>
                  </a:lnTo>
                  <a:lnTo>
                    <a:pt x="62" y="8"/>
                  </a:lnTo>
                  <a:lnTo>
                    <a:pt x="66" y="7"/>
                  </a:lnTo>
                  <a:lnTo>
                    <a:pt x="71" y="6"/>
                  </a:lnTo>
                  <a:lnTo>
                    <a:pt x="74" y="5"/>
                  </a:lnTo>
                  <a:lnTo>
                    <a:pt x="79" y="4"/>
                  </a:lnTo>
                  <a:lnTo>
                    <a:pt x="83" y="3"/>
                  </a:lnTo>
                  <a:lnTo>
                    <a:pt x="89" y="2"/>
                  </a:lnTo>
                  <a:lnTo>
                    <a:pt x="95" y="1"/>
                  </a:lnTo>
                  <a:lnTo>
                    <a:pt x="99" y="0"/>
                  </a:lnTo>
                  <a:lnTo>
                    <a:pt x="5" y="0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428" name="Freeform 427"/>
            <p:cNvSpPr>
              <a:spLocks/>
            </p:cNvSpPr>
            <p:nvPr/>
          </p:nvSpPr>
          <p:spPr bwMode="auto">
            <a:xfrm>
              <a:off x="3911" y="3636"/>
              <a:ext cx="485" cy="37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20" y="3"/>
                </a:cxn>
                <a:cxn ang="0">
                  <a:pos x="32" y="4"/>
                </a:cxn>
                <a:cxn ang="0">
                  <a:pos x="43" y="5"/>
                </a:cxn>
                <a:cxn ang="0">
                  <a:pos x="56" y="7"/>
                </a:cxn>
                <a:cxn ang="0">
                  <a:pos x="59" y="11"/>
                </a:cxn>
                <a:cxn ang="0">
                  <a:pos x="54" y="15"/>
                </a:cxn>
                <a:cxn ang="0">
                  <a:pos x="50" y="20"/>
                </a:cxn>
                <a:cxn ang="0">
                  <a:pos x="53" y="27"/>
                </a:cxn>
                <a:cxn ang="0">
                  <a:pos x="58" y="32"/>
                </a:cxn>
                <a:cxn ang="0">
                  <a:pos x="63" y="32"/>
                </a:cxn>
                <a:cxn ang="0">
                  <a:pos x="69" y="28"/>
                </a:cxn>
                <a:cxn ang="0">
                  <a:pos x="77" y="24"/>
                </a:cxn>
                <a:cxn ang="0">
                  <a:pos x="86" y="21"/>
                </a:cxn>
                <a:cxn ang="0">
                  <a:pos x="93" y="15"/>
                </a:cxn>
                <a:cxn ang="0">
                  <a:pos x="101" y="11"/>
                </a:cxn>
                <a:cxn ang="0">
                  <a:pos x="113" y="12"/>
                </a:cxn>
                <a:cxn ang="0">
                  <a:pos x="125" y="13"/>
                </a:cxn>
                <a:cxn ang="0">
                  <a:pos x="138" y="14"/>
                </a:cxn>
                <a:cxn ang="0">
                  <a:pos x="152" y="15"/>
                </a:cxn>
                <a:cxn ang="0">
                  <a:pos x="165" y="16"/>
                </a:cxn>
                <a:cxn ang="0">
                  <a:pos x="178" y="17"/>
                </a:cxn>
                <a:cxn ang="0">
                  <a:pos x="192" y="19"/>
                </a:cxn>
                <a:cxn ang="0">
                  <a:pos x="208" y="19"/>
                </a:cxn>
                <a:cxn ang="0">
                  <a:pos x="229" y="19"/>
                </a:cxn>
                <a:cxn ang="0">
                  <a:pos x="250" y="20"/>
                </a:cxn>
                <a:cxn ang="0">
                  <a:pos x="271" y="21"/>
                </a:cxn>
                <a:cxn ang="0">
                  <a:pos x="292" y="22"/>
                </a:cxn>
                <a:cxn ang="0">
                  <a:pos x="313" y="22"/>
                </a:cxn>
                <a:cxn ang="0">
                  <a:pos x="334" y="22"/>
                </a:cxn>
                <a:cxn ang="0">
                  <a:pos x="354" y="21"/>
                </a:cxn>
                <a:cxn ang="0">
                  <a:pos x="365" y="21"/>
                </a:cxn>
                <a:cxn ang="0">
                  <a:pos x="359" y="27"/>
                </a:cxn>
                <a:cxn ang="0">
                  <a:pos x="364" y="34"/>
                </a:cxn>
                <a:cxn ang="0">
                  <a:pos x="378" y="35"/>
                </a:cxn>
                <a:cxn ang="0">
                  <a:pos x="393" y="31"/>
                </a:cxn>
                <a:cxn ang="0">
                  <a:pos x="407" y="25"/>
                </a:cxn>
                <a:cxn ang="0">
                  <a:pos x="418" y="21"/>
                </a:cxn>
                <a:cxn ang="0">
                  <a:pos x="422" y="15"/>
                </a:cxn>
                <a:cxn ang="0">
                  <a:pos x="422" y="12"/>
                </a:cxn>
                <a:cxn ang="0">
                  <a:pos x="420" y="10"/>
                </a:cxn>
                <a:cxn ang="0">
                  <a:pos x="424" y="9"/>
                </a:cxn>
                <a:cxn ang="0">
                  <a:pos x="433" y="8"/>
                </a:cxn>
                <a:cxn ang="0">
                  <a:pos x="442" y="7"/>
                </a:cxn>
                <a:cxn ang="0">
                  <a:pos x="449" y="5"/>
                </a:cxn>
                <a:cxn ang="0">
                  <a:pos x="471" y="2"/>
                </a:cxn>
                <a:cxn ang="0">
                  <a:pos x="323" y="0"/>
                </a:cxn>
                <a:cxn ang="0">
                  <a:pos x="315" y="4"/>
                </a:cxn>
                <a:cxn ang="0">
                  <a:pos x="301" y="4"/>
                </a:cxn>
                <a:cxn ang="0">
                  <a:pos x="287" y="2"/>
                </a:cxn>
                <a:cxn ang="0">
                  <a:pos x="272" y="2"/>
                </a:cxn>
                <a:cxn ang="0">
                  <a:pos x="253" y="3"/>
                </a:cxn>
                <a:cxn ang="0">
                  <a:pos x="235" y="3"/>
                </a:cxn>
                <a:cxn ang="0">
                  <a:pos x="216" y="1"/>
                </a:cxn>
                <a:cxn ang="0">
                  <a:pos x="0" y="0"/>
                </a:cxn>
              </a:cxnLst>
              <a:rect l="0" t="0" r="r" b="b"/>
              <a:pathLst>
                <a:path w="485" h="37">
                  <a:moveTo>
                    <a:pt x="0" y="0"/>
                  </a:moveTo>
                  <a:lnTo>
                    <a:pt x="4" y="1"/>
                  </a:lnTo>
                  <a:lnTo>
                    <a:pt x="14" y="3"/>
                  </a:lnTo>
                  <a:lnTo>
                    <a:pt x="20" y="3"/>
                  </a:lnTo>
                  <a:lnTo>
                    <a:pt x="26" y="4"/>
                  </a:lnTo>
                  <a:lnTo>
                    <a:pt x="32" y="4"/>
                  </a:lnTo>
                  <a:lnTo>
                    <a:pt x="38" y="5"/>
                  </a:lnTo>
                  <a:lnTo>
                    <a:pt x="43" y="5"/>
                  </a:lnTo>
                  <a:lnTo>
                    <a:pt x="50" y="6"/>
                  </a:lnTo>
                  <a:lnTo>
                    <a:pt x="56" y="7"/>
                  </a:lnTo>
                  <a:lnTo>
                    <a:pt x="61" y="9"/>
                  </a:lnTo>
                  <a:lnTo>
                    <a:pt x="59" y="11"/>
                  </a:lnTo>
                  <a:lnTo>
                    <a:pt x="57" y="13"/>
                  </a:lnTo>
                  <a:lnTo>
                    <a:pt x="54" y="15"/>
                  </a:lnTo>
                  <a:lnTo>
                    <a:pt x="50" y="16"/>
                  </a:lnTo>
                  <a:lnTo>
                    <a:pt x="50" y="20"/>
                  </a:lnTo>
                  <a:lnTo>
                    <a:pt x="51" y="24"/>
                  </a:lnTo>
                  <a:lnTo>
                    <a:pt x="53" y="27"/>
                  </a:lnTo>
                  <a:lnTo>
                    <a:pt x="56" y="30"/>
                  </a:lnTo>
                  <a:lnTo>
                    <a:pt x="58" y="32"/>
                  </a:lnTo>
                  <a:lnTo>
                    <a:pt x="60" y="32"/>
                  </a:lnTo>
                  <a:lnTo>
                    <a:pt x="63" y="32"/>
                  </a:lnTo>
                  <a:lnTo>
                    <a:pt x="65" y="33"/>
                  </a:lnTo>
                  <a:lnTo>
                    <a:pt x="69" y="28"/>
                  </a:lnTo>
                  <a:lnTo>
                    <a:pt x="72" y="27"/>
                  </a:lnTo>
                  <a:lnTo>
                    <a:pt x="77" y="24"/>
                  </a:lnTo>
                  <a:lnTo>
                    <a:pt x="81" y="22"/>
                  </a:lnTo>
                  <a:lnTo>
                    <a:pt x="86" y="21"/>
                  </a:lnTo>
                  <a:lnTo>
                    <a:pt x="90" y="19"/>
                  </a:lnTo>
                  <a:lnTo>
                    <a:pt x="93" y="15"/>
                  </a:lnTo>
                  <a:lnTo>
                    <a:pt x="95" y="11"/>
                  </a:lnTo>
                  <a:lnTo>
                    <a:pt x="101" y="11"/>
                  </a:lnTo>
                  <a:lnTo>
                    <a:pt x="107" y="11"/>
                  </a:lnTo>
                  <a:lnTo>
                    <a:pt x="113" y="12"/>
                  </a:lnTo>
                  <a:lnTo>
                    <a:pt x="120" y="12"/>
                  </a:lnTo>
                  <a:lnTo>
                    <a:pt x="125" y="13"/>
                  </a:lnTo>
                  <a:lnTo>
                    <a:pt x="132" y="13"/>
                  </a:lnTo>
                  <a:lnTo>
                    <a:pt x="138" y="14"/>
                  </a:lnTo>
                  <a:lnTo>
                    <a:pt x="145" y="14"/>
                  </a:lnTo>
                  <a:lnTo>
                    <a:pt x="152" y="15"/>
                  </a:lnTo>
                  <a:lnTo>
                    <a:pt x="158" y="15"/>
                  </a:lnTo>
                  <a:lnTo>
                    <a:pt x="165" y="16"/>
                  </a:lnTo>
                  <a:lnTo>
                    <a:pt x="172" y="16"/>
                  </a:lnTo>
                  <a:lnTo>
                    <a:pt x="178" y="17"/>
                  </a:lnTo>
                  <a:lnTo>
                    <a:pt x="185" y="18"/>
                  </a:lnTo>
                  <a:lnTo>
                    <a:pt x="192" y="19"/>
                  </a:lnTo>
                  <a:lnTo>
                    <a:pt x="198" y="19"/>
                  </a:lnTo>
                  <a:lnTo>
                    <a:pt x="208" y="19"/>
                  </a:lnTo>
                  <a:lnTo>
                    <a:pt x="218" y="18"/>
                  </a:lnTo>
                  <a:lnTo>
                    <a:pt x="229" y="19"/>
                  </a:lnTo>
                  <a:lnTo>
                    <a:pt x="239" y="19"/>
                  </a:lnTo>
                  <a:lnTo>
                    <a:pt x="250" y="20"/>
                  </a:lnTo>
                  <a:lnTo>
                    <a:pt x="261" y="20"/>
                  </a:lnTo>
                  <a:lnTo>
                    <a:pt x="271" y="21"/>
                  </a:lnTo>
                  <a:lnTo>
                    <a:pt x="282" y="21"/>
                  </a:lnTo>
                  <a:lnTo>
                    <a:pt x="292" y="22"/>
                  </a:lnTo>
                  <a:lnTo>
                    <a:pt x="302" y="22"/>
                  </a:lnTo>
                  <a:lnTo>
                    <a:pt x="313" y="22"/>
                  </a:lnTo>
                  <a:lnTo>
                    <a:pt x="323" y="22"/>
                  </a:lnTo>
                  <a:lnTo>
                    <a:pt x="334" y="22"/>
                  </a:lnTo>
                  <a:lnTo>
                    <a:pt x="344" y="21"/>
                  </a:lnTo>
                  <a:lnTo>
                    <a:pt x="354" y="21"/>
                  </a:lnTo>
                  <a:lnTo>
                    <a:pt x="363" y="19"/>
                  </a:lnTo>
                  <a:lnTo>
                    <a:pt x="365" y="21"/>
                  </a:lnTo>
                  <a:lnTo>
                    <a:pt x="363" y="24"/>
                  </a:lnTo>
                  <a:lnTo>
                    <a:pt x="359" y="27"/>
                  </a:lnTo>
                  <a:lnTo>
                    <a:pt x="358" y="31"/>
                  </a:lnTo>
                  <a:lnTo>
                    <a:pt x="364" y="34"/>
                  </a:lnTo>
                  <a:lnTo>
                    <a:pt x="371" y="36"/>
                  </a:lnTo>
                  <a:lnTo>
                    <a:pt x="378" y="35"/>
                  </a:lnTo>
                  <a:lnTo>
                    <a:pt x="386" y="33"/>
                  </a:lnTo>
                  <a:lnTo>
                    <a:pt x="393" y="31"/>
                  </a:lnTo>
                  <a:lnTo>
                    <a:pt x="400" y="27"/>
                  </a:lnTo>
                  <a:lnTo>
                    <a:pt x="407" y="25"/>
                  </a:lnTo>
                  <a:lnTo>
                    <a:pt x="415" y="22"/>
                  </a:lnTo>
                  <a:lnTo>
                    <a:pt x="418" y="21"/>
                  </a:lnTo>
                  <a:lnTo>
                    <a:pt x="420" y="18"/>
                  </a:lnTo>
                  <a:lnTo>
                    <a:pt x="422" y="15"/>
                  </a:lnTo>
                  <a:lnTo>
                    <a:pt x="424" y="12"/>
                  </a:lnTo>
                  <a:lnTo>
                    <a:pt x="422" y="12"/>
                  </a:lnTo>
                  <a:lnTo>
                    <a:pt x="421" y="11"/>
                  </a:lnTo>
                  <a:lnTo>
                    <a:pt x="420" y="10"/>
                  </a:lnTo>
                  <a:lnTo>
                    <a:pt x="420" y="9"/>
                  </a:lnTo>
                  <a:lnTo>
                    <a:pt x="424" y="9"/>
                  </a:lnTo>
                  <a:lnTo>
                    <a:pt x="429" y="8"/>
                  </a:lnTo>
                  <a:lnTo>
                    <a:pt x="433" y="8"/>
                  </a:lnTo>
                  <a:lnTo>
                    <a:pt x="438" y="7"/>
                  </a:lnTo>
                  <a:lnTo>
                    <a:pt x="442" y="7"/>
                  </a:lnTo>
                  <a:lnTo>
                    <a:pt x="446" y="7"/>
                  </a:lnTo>
                  <a:lnTo>
                    <a:pt x="449" y="5"/>
                  </a:lnTo>
                  <a:lnTo>
                    <a:pt x="453" y="3"/>
                  </a:lnTo>
                  <a:lnTo>
                    <a:pt x="471" y="2"/>
                  </a:lnTo>
                  <a:lnTo>
                    <a:pt x="484" y="0"/>
                  </a:lnTo>
                  <a:lnTo>
                    <a:pt x="323" y="0"/>
                  </a:lnTo>
                  <a:lnTo>
                    <a:pt x="321" y="1"/>
                  </a:lnTo>
                  <a:lnTo>
                    <a:pt x="315" y="4"/>
                  </a:lnTo>
                  <a:lnTo>
                    <a:pt x="308" y="5"/>
                  </a:lnTo>
                  <a:lnTo>
                    <a:pt x="301" y="4"/>
                  </a:lnTo>
                  <a:lnTo>
                    <a:pt x="294" y="3"/>
                  </a:lnTo>
                  <a:lnTo>
                    <a:pt x="287" y="2"/>
                  </a:lnTo>
                  <a:lnTo>
                    <a:pt x="280" y="1"/>
                  </a:lnTo>
                  <a:lnTo>
                    <a:pt x="272" y="2"/>
                  </a:lnTo>
                  <a:lnTo>
                    <a:pt x="262" y="3"/>
                  </a:lnTo>
                  <a:lnTo>
                    <a:pt x="253" y="3"/>
                  </a:lnTo>
                  <a:lnTo>
                    <a:pt x="244" y="3"/>
                  </a:lnTo>
                  <a:lnTo>
                    <a:pt x="235" y="3"/>
                  </a:lnTo>
                  <a:lnTo>
                    <a:pt x="225" y="2"/>
                  </a:lnTo>
                  <a:lnTo>
                    <a:pt x="216" y="1"/>
                  </a:lnTo>
                  <a:lnTo>
                    <a:pt x="210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429" name="Freeform 428"/>
            <p:cNvSpPr>
              <a:spLocks/>
            </p:cNvSpPr>
            <p:nvPr/>
          </p:nvSpPr>
          <p:spPr bwMode="auto">
            <a:xfrm>
              <a:off x="3061" y="3686"/>
              <a:ext cx="250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11" y="1"/>
                </a:cxn>
                <a:cxn ang="0">
                  <a:pos x="18" y="1"/>
                </a:cxn>
                <a:cxn ang="0">
                  <a:pos x="24" y="1"/>
                </a:cxn>
                <a:cxn ang="0">
                  <a:pos x="32" y="1"/>
                </a:cxn>
                <a:cxn ang="0">
                  <a:pos x="38" y="1"/>
                </a:cxn>
                <a:cxn ang="0">
                  <a:pos x="45" y="2"/>
                </a:cxn>
                <a:cxn ang="0">
                  <a:pos x="51" y="2"/>
                </a:cxn>
                <a:cxn ang="0">
                  <a:pos x="56" y="2"/>
                </a:cxn>
                <a:cxn ang="0">
                  <a:pos x="62" y="2"/>
                </a:cxn>
                <a:cxn ang="0">
                  <a:pos x="66" y="2"/>
                </a:cxn>
                <a:cxn ang="0">
                  <a:pos x="72" y="2"/>
                </a:cxn>
                <a:cxn ang="0">
                  <a:pos x="77" y="2"/>
                </a:cxn>
                <a:cxn ang="0">
                  <a:pos x="83" y="2"/>
                </a:cxn>
                <a:cxn ang="0">
                  <a:pos x="89" y="2"/>
                </a:cxn>
                <a:cxn ang="0">
                  <a:pos x="94" y="2"/>
                </a:cxn>
                <a:cxn ang="0">
                  <a:pos x="100" y="2"/>
                </a:cxn>
                <a:cxn ang="0">
                  <a:pos x="104" y="2"/>
                </a:cxn>
                <a:cxn ang="0">
                  <a:pos x="110" y="2"/>
                </a:cxn>
                <a:cxn ang="0">
                  <a:pos x="115" y="2"/>
                </a:cxn>
                <a:cxn ang="0">
                  <a:pos x="120" y="2"/>
                </a:cxn>
                <a:cxn ang="0">
                  <a:pos x="126" y="2"/>
                </a:cxn>
                <a:cxn ang="0">
                  <a:pos x="130" y="2"/>
                </a:cxn>
                <a:cxn ang="0">
                  <a:pos x="134" y="2"/>
                </a:cxn>
                <a:cxn ang="0">
                  <a:pos x="139" y="2"/>
                </a:cxn>
                <a:cxn ang="0">
                  <a:pos x="142" y="2"/>
                </a:cxn>
                <a:cxn ang="0">
                  <a:pos x="145" y="2"/>
                </a:cxn>
                <a:cxn ang="0">
                  <a:pos x="149" y="2"/>
                </a:cxn>
                <a:cxn ang="0">
                  <a:pos x="152" y="2"/>
                </a:cxn>
                <a:cxn ang="0">
                  <a:pos x="155" y="2"/>
                </a:cxn>
                <a:cxn ang="0">
                  <a:pos x="159" y="2"/>
                </a:cxn>
                <a:cxn ang="0">
                  <a:pos x="164" y="2"/>
                </a:cxn>
                <a:cxn ang="0">
                  <a:pos x="167" y="2"/>
                </a:cxn>
                <a:cxn ang="0">
                  <a:pos x="171" y="2"/>
                </a:cxn>
                <a:cxn ang="0">
                  <a:pos x="173" y="1"/>
                </a:cxn>
                <a:cxn ang="0">
                  <a:pos x="177" y="2"/>
                </a:cxn>
                <a:cxn ang="0">
                  <a:pos x="181" y="2"/>
                </a:cxn>
                <a:cxn ang="0">
                  <a:pos x="185" y="2"/>
                </a:cxn>
                <a:cxn ang="0">
                  <a:pos x="188" y="2"/>
                </a:cxn>
                <a:cxn ang="0">
                  <a:pos x="193" y="1"/>
                </a:cxn>
                <a:cxn ang="0">
                  <a:pos x="197" y="1"/>
                </a:cxn>
                <a:cxn ang="0">
                  <a:pos x="201" y="1"/>
                </a:cxn>
                <a:cxn ang="0">
                  <a:pos x="205" y="1"/>
                </a:cxn>
                <a:cxn ang="0">
                  <a:pos x="212" y="1"/>
                </a:cxn>
                <a:cxn ang="0">
                  <a:pos x="218" y="1"/>
                </a:cxn>
                <a:cxn ang="0">
                  <a:pos x="224" y="1"/>
                </a:cxn>
                <a:cxn ang="0">
                  <a:pos x="229" y="1"/>
                </a:cxn>
                <a:cxn ang="0">
                  <a:pos x="236" y="1"/>
                </a:cxn>
                <a:cxn ang="0">
                  <a:pos x="241" y="0"/>
                </a:cxn>
                <a:cxn ang="0">
                  <a:pos x="249" y="0"/>
                </a:cxn>
                <a:cxn ang="0">
                  <a:pos x="0" y="0"/>
                </a:cxn>
              </a:cxnLst>
              <a:rect l="0" t="0" r="r" b="b"/>
              <a:pathLst>
                <a:path w="250" h="3">
                  <a:moveTo>
                    <a:pt x="0" y="0"/>
                  </a:moveTo>
                  <a:lnTo>
                    <a:pt x="4" y="0"/>
                  </a:lnTo>
                  <a:lnTo>
                    <a:pt x="11" y="1"/>
                  </a:lnTo>
                  <a:lnTo>
                    <a:pt x="18" y="1"/>
                  </a:lnTo>
                  <a:lnTo>
                    <a:pt x="24" y="1"/>
                  </a:lnTo>
                  <a:lnTo>
                    <a:pt x="32" y="1"/>
                  </a:lnTo>
                  <a:lnTo>
                    <a:pt x="38" y="1"/>
                  </a:lnTo>
                  <a:lnTo>
                    <a:pt x="45" y="2"/>
                  </a:lnTo>
                  <a:lnTo>
                    <a:pt x="51" y="2"/>
                  </a:lnTo>
                  <a:lnTo>
                    <a:pt x="56" y="2"/>
                  </a:lnTo>
                  <a:lnTo>
                    <a:pt x="62" y="2"/>
                  </a:lnTo>
                  <a:lnTo>
                    <a:pt x="66" y="2"/>
                  </a:lnTo>
                  <a:lnTo>
                    <a:pt x="72" y="2"/>
                  </a:lnTo>
                  <a:lnTo>
                    <a:pt x="77" y="2"/>
                  </a:lnTo>
                  <a:lnTo>
                    <a:pt x="83" y="2"/>
                  </a:lnTo>
                  <a:lnTo>
                    <a:pt x="89" y="2"/>
                  </a:lnTo>
                  <a:lnTo>
                    <a:pt x="94" y="2"/>
                  </a:lnTo>
                  <a:lnTo>
                    <a:pt x="100" y="2"/>
                  </a:lnTo>
                  <a:lnTo>
                    <a:pt x="104" y="2"/>
                  </a:lnTo>
                  <a:lnTo>
                    <a:pt x="110" y="2"/>
                  </a:lnTo>
                  <a:lnTo>
                    <a:pt x="115" y="2"/>
                  </a:lnTo>
                  <a:lnTo>
                    <a:pt x="120" y="2"/>
                  </a:lnTo>
                  <a:lnTo>
                    <a:pt x="126" y="2"/>
                  </a:lnTo>
                  <a:lnTo>
                    <a:pt x="130" y="2"/>
                  </a:lnTo>
                  <a:lnTo>
                    <a:pt x="134" y="2"/>
                  </a:lnTo>
                  <a:lnTo>
                    <a:pt x="139" y="2"/>
                  </a:lnTo>
                  <a:lnTo>
                    <a:pt x="142" y="2"/>
                  </a:lnTo>
                  <a:lnTo>
                    <a:pt x="145" y="2"/>
                  </a:lnTo>
                  <a:lnTo>
                    <a:pt x="149" y="2"/>
                  </a:lnTo>
                  <a:lnTo>
                    <a:pt x="152" y="2"/>
                  </a:lnTo>
                  <a:lnTo>
                    <a:pt x="155" y="2"/>
                  </a:lnTo>
                  <a:lnTo>
                    <a:pt x="159" y="2"/>
                  </a:lnTo>
                  <a:lnTo>
                    <a:pt x="164" y="2"/>
                  </a:lnTo>
                  <a:lnTo>
                    <a:pt x="167" y="2"/>
                  </a:lnTo>
                  <a:lnTo>
                    <a:pt x="171" y="2"/>
                  </a:lnTo>
                  <a:lnTo>
                    <a:pt x="173" y="1"/>
                  </a:lnTo>
                  <a:lnTo>
                    <a:pt x="177" y="2"/>
                  </a:lnTo>
                  <a:lnTo>
                    <a:pt x="181" y="2"/>
                  </a:lnTo>
                  <a:lnTo>
                    <a:pt x="185" y="2"/>
                  </a:lnTo>
                  <a:lnTo>
                    <a:pt x="188" y="2"/>
                  </a:lnTo>
                  <a:lnTo>
                    <a:pt x="193" y="1"/>
                  </a:lnTo>
                  <a:lnTo>
                    <a:pt x="197" y="1"/>
                  </a:lnTo>
                  <a:lnTo>
                    <a:pt x="201" y="1"/>
                  </a:lnTo>
                  <a:lnTo>
                    <a:pt x="205" y="1"/>
                  </a:lnTo>
                  <a:lnTo>
                    <a:pt x="212" y="1"/>
                  </a:lnTo>
                  <a:lnTo>
                    <a:pt x="218" y="1"/>
                  </a:lnTo>
                  <a:lnTo>
                    <a:pt x="224" y="1"/>
                  </a:lnTo>
                  <a:lnTo>
                    <a:pt x="229" y="1"/>
                  </a:lnTo>
                  <a:lnTo>
                    <a:pt x="236" y="1"/>
                  </a:lnTo>
                  <a:lnTo>
                    <a:pt x="241" y="0"/>
                  </a:lnTo>
                  <a:lnTo>
                    <a:pt x="249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430" name="Freeform 429"/>
            <p:cNvSpPr>
              <a:spLocks/>
            </p:cNvSpPr>
            <p:nvPr/>
          </p:nvSpPr>
          <p:spPr bwMode="auto">
            <a:xfrm>
              <a:off x="3367" y="3686"/>
              <a:ext cx="53" cy="34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13" y="3"/>
                </a:cxn>
                <a:cxn ang="0">
                  <a:pos x="9" y="8"/>
                </a:cxn>
                <a:cxn ang="0">
                  <a:pos x="6" y="12"/>
                </a:cxn>
                <a:cxn ang="0">
                  <a:pos x="4" y="16"/>
                </a:cxn>
                <a:cxn ang="0">
                  <a:pos x="1" y="21"/>
                </a:cxn>
                <a:cxn ang="0">
                  <a:pos x="0" y="27"/>
                </a:cxn>
                <a:cxn ang="0">
                  <a:pos x="0" y="32"/>
                </a:cxn>
                <a:cxn ang="0">
                  <a:pos x="3" y="33"/>
                </a:cxn>
                <a:cxn ang="0">
                  <a:pos x="5" y="33"/>
                </a:cxn>
                <a:cxn ang="0">
                  <a:pos x="7" y="33"/>
                </a:cxn>
                <a:cxn ang="0">
                  <a:pos x="10" y="33"/>
                </a:cxn>
                <a:cxn ang="0">
                  <a:pos x="12" y="32"/>
                </a:cxn>
                <a:cxn ang="0">
                  <a:pos x="14" y="32"/>
                </a:cxn>
                <a:cxn ang="0">
                  <a:pos x="17" y="32"/>
                </a:cxn>
                <a:cxn ang="0">
                  <a:pos x="20" y="32"/>
                </a:cxn>
                <a:cxn ang="0">
                  <a:pos x="22" y="30"/>
                </a:cxn>
                <a:cxn ang="0">
                  <a:pos x="23" y="30"/>
                </a:cxn>
                <a:cxn ang="0">
                  <a:pos x="25" y="30"/>
                </a:cxn>
                <a:cxn ang="0">
                  <a:pos x="27" y="30"/>
                </a:cxn>
                <a:cxn ang="0">
                  <a:pos x="29" y="30"/>
                </a:cxn>
                <a:cxn ang="0">
                  <a:pos x="30" y="30"/>
                </a:cxn>
                <a:cxn ang="0">
                  <a:pos x="33" y="31"/>
                </a:cxn>
                <a:cxn ang="0">
                  <a:pos x="35" y="30"/>
                </a:cxn>
                <a:cxn ang="0">
                  <a:pos x="39" y="28"/>
                </a:cxn>
                <a:cxn ang="0">
                  <a:pos x="42" y="25"/>
                </a:cxn>
                <a:cxn ang="0">
                  <a:pos x="45" y="21"/>
                </a:cxn>
                <a:cxn ang="0">
                  <a:pos x="47" y="17"/>
                </a:cxn>
                <a:cxn ang="0">
                  <a:pos x="48" y="13"/>
                </a:cxn>
                <a:cxn ang="0">
                  <a:pos x="50" y="9"/>
                </a:cxn>
                <a:cxn ang="0">
                  <a:pos x="51" y="4"/>
                </a:cxn>
                <a:cxn ang="0">
                  <a:pos x="52" y="0"/>
                </a:cxn>
                <a:cxn ang="0">
                  <a:pos x="16" y="0"/>
                </a:cxn>
              </a:cxnLst>
              <a:rect l="0" t="0" r="r" b="b"/>
              <a:pathLst>
                <a:path w="53" h="34">
                  <a:moveTo>
                    <a:pt x="16" y="0"/>
                  </a:moveTo>
                  <a:lnTo>
                    <a:pt x="13" y="3"/>
                  </a:lnTo>
                  <a:lnTo>
                    <a:pt x="9" y="8"/>
                  </a:lnTo>
                  <a:lnTo>
                    <a:pt x="6" y="12"/>
                  </a:lnTo>
                  <a:lnTo>
                    <a:pt x="4" y="16"/>
                  </a:lnTo>
                  <a:lnTo>
                    <a:pt x="1" y="21"/>
                  </a:lnTo>
                  <a:lnTo>
                    <a:pt x="0" y="27"/>
                  </a:lnTo>
                  <a:lnTo>
                    <a:pt x="0" y="32"/>
                  </a:lnTo>
                  <a:lnTo>
                    <a:pt x="3" y="33"/>
                  </a:lnTo>
                  <a:lnTo>
                    <a:pt x="5" y="33"/>
                  </a:lnTo>
                  <a:lnTo>
                    <a:pt x="7" y="33"/>
                  </a:lnTo>
                  <a:lnTo>
                    <a:pt x="10" y="33"/>
                  </a:lnTo>
                  <a:lnTo>
                    <a:pt x="12" y="32"/>
                  </a:lnTo>
                  <a:lnTo>
                    <a:pt x="14" y="32"/>
                  </a:lnTo>
                  <a:lnTo>
                    <a:pt x="17" y="32"/>
                  </a:lnTo>
                  <a:lnTo>
                    <a:pt x="20" y="32"/>
                  </a:lnTo>
                  <a:lnTo>
                    <a:pt x="22" y="30"/>
                  </a:lnTo>
                  <a:lnTo>
                    <a:pt x="23" y="30"/>
                  </a:lnTo>
                  <a:lnTo>
                    <a:pt x="25" y="30"/>
                  </a:lnTo>
                  <a:lnTo>
                    <a:pt x="27" y="30"/>
                  </a:lnTo>
                  <a:lnTo>
                    <a:pt x="29" y="30"/>
                  </a:lnTo>
                  <a:lnTo>
                    <a:pt x="30" y="30"/>
                  </a:lnTo>
                  <a:lnTo>
                    <a:pt x="33" y="31"/>
                  </a:lnTo>
                  <a:lnTo>
                    <a:pt x="35" y="30"/>
                  </a:lnTo>
                  <a:lnTo>
                    <a:pt x="39" y="28"/>
                  </a:lnTo>
                  <a:lnTo>
                    <a:pt x="42" y="25"/>
                  </a:lnTo>
                  <a:lnTo>
                    <a:pt x="45" y="21"/>
                  </a:lnTo>
                  <a:lnTo>
                    <a:pt x="47" y="17"/>
                  </a:lnTo>
                  <a:lnTo>
                    <a:pt x="48" y="13"/>
                  </a:lnTo>
                  <a:lnTo>
                    <a:pt x="50" y="9"/>
                  </a:lnTo>
                  <a:lnTo>
                    <a:pt x="51" y="4"/>
                  </a:lnTo>
                  <a:lnTo>
                    <a:pt x="52" y="0"/>
                  </a:lnTo>
                  <a:lnTo>
                    <a:pt x="16" y="0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431" name="Freeform 430"/>
            <p:cNvSpPr>
              <a:spLocks/>
            </p:cNvSpPr>
            <p:nvPr/>
          </p:nvSpPr>
          <p:spPr bwMode="auto">
            <a:xfrm>
              <a:off x="3505" y="3686"/>
              <a:ext cx="21" cy="27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2" y="1"/>
                </a:cxn>
                <a:cxn ang="0">
                  <a:pos x="10" y="4"/>
                </a:cxn>
                <a:cxn ang="0">
                  <a:pos x="7" y="8"/>
                </a:cxn>
                <a:cxn ang="0">
                  <a:pos x="5" y="11"/>
                </a:cxn>
                <a:cxn ang="0">
                  <a:pos x="4" y="15"/>
                </a:cxn>
                <a:cxn ang="0">
                  <a:pos x="2" y="18"/>
                </a:cxn>
                <a:cxn ang="0">
                  <a:pos x="0" y="20"/>
                </a:cxn>
                <a:cxn ang="0">
                  <a:pos x="1" y="24"/>
                </a:cxn>
                <a:cxn ang="0">
                  <a:pos x="4" y="26"/>
                </a:cxn>
                <a:cxn ang="0">
                  <a:pos x="6" y="25"/>
                </a:cxn>
                <a:cxn ang="0">
                  <a:pos x="8" y="23"/>
                </a:cxn>
                <a:cxn ang="0">
                  <a:pos x="12" y="20"/>
                </a:cxn>
                <a:cxn ang="0">
                  <a:pos x="12" y="16"/>
                </a:cxn>
                <a:cxn ang="0">
                  <a:pos x="14" y="13"/>
                </a:cxn>
                <a:cxn ang="0">
                  <a:pos x="16" y="11"/>
                </a:cxn>
                <a:cxn ang="0">
                  <a:pos x="18" y="8"/>
                </a:cxn>
                <a:cxn ang="0">
                  <a:pos x="20" y="2"/>
                </a:cxn>
                <a:cxn ang="0">
                  <a:pos x="20" y="0"/>
                </a:cxn>
                <a:cxn ang="0">
                  <a:pos x="13" y="0"/>
                </a:cxn>
              </a:cxnLst>
              <a:rect l="0" t="0" r="r" b="b"/>
              <a:pathLst>
                <a:path w="21" h="27">
                  <a:moveTo>
                    <a:pt x="13" y="0"/>
                  </a:moveTo>
                  <a:lnTo>
                    <a:pt x="12" y="1"/>
                  </a:lnTo>
                  <a:lnTo>
                    <a:pt x="10" y="4"/>
                  </a:lnTo>
                  <a:lnTo>
                    <a:pt x="7" y="8"/>
                  </a:lnTo>
                  <a:lnTo>
                    <a:pt x="5" y="11"/>
                  </a:lnTo>
                  <a:lnTo>
                    <a:pt x="4" y="15"/>
                  </a:lnTo>
                  <a:lnTo>
                    <a:pt x="2" y="18"/>
                  </a:lnTo>
                  <a:lnTo>
                    <a:pt x="0" y="20"/>
                  </a:lnTo>
                  <a:lnTo>
                    <a:pt x="1" y="24"/>
                  </a:lnTo>
                  <a:lnTo>
                    <a:pt x="4" y="26"/>
                  </a:lnTo>
                  <a:lnTo>
                    <a:pt x="6" y="25"/>
                  </a:lnTo>
                  <a:lnTo>
                    <a:pt x="8" y="23"/>
                  </a:lnTo>
                  <a:lnTo>
                    <a:pt x="12" y="20"/>
                  </a:lnTo>
                  <a:lnTo>
                    <a:pt x="12" y="16"/>
                  </a:lnTo>
                  <a:lnTo>
                    <a:pt x="14" y="13"/>
                  </a:lnTo>
                  <a:lnTo>
                    <a:pt x="16" y="11"/>
                  </a:lnTo>
                  <a:lnTo>
                    <a:pt x="18" y="8"/>
                  </a:lnTo>
                  <a:lnTo>
                    <a:pt x="20" y="2"/>
                  </a:lnTo>
                  <a:lnTo>
                    <a:pt x="20" y="0"/>
                  </a:lnTo>
                  <a:lnTo>
                    <a:pt x="13" y="0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432" name="Freeform 431"/>
            <p:cNvSpPr>
              <a:spLocks/>
            </p:cNvSpPr>
            <p:nvPr/>
          </p:nvSpPr>
          <p:spPr bwMode="auto">
            <a:xfrm>
              <a:off x="1754" y="3022"/>
              <a:ext cx="38" cy="27"/>
            </a:xfrm>
            <a:custGeom>
              <a:avLst/>
              <a:gdLst/>
              <a:ahLst/>
              <a:cxnLst>
                <a:cxn ang="0">
                  <a:pos x="37" y="4"/>
                </a:cxn>
                <a:cxn ang="0">
                  <a:pos x="36" y="7"/>
                </a:cxn>
                <a:cxn ang="0">
                  <a:pos x="33" y="8"/>
                </a:cxn>
                <a:cxn ang="0">
                  <a:pos x="29" y="9"/>
                </a:cxn>
                <a:cxn ang="0">
                  <a:pos x="25" y="9"/>
                </a:cxn>
                <a:cxn ang="0">
                  <a:pos x="22" y="10"/>
                </a:cxn>
                <a:cxn ang="0">
                  <a:pos x="21" y="11"/>
                </a:cxn>
                <a:cxn ang="0">
                  <a:pos x="22" y="12"/>
                </a:cxn>
                <a:cxn ang="0">
                  <a:pos x="26" y="15"/>
                </a:cxn>
                <a:cxn ang="0">
                  <a:pos x="28" y="15"/>
                </a:cxn>
                <a:cxn ang="0">
                  <a:pos x="32" y="15"/>
                </a:cxn>
                <a:cxn ang="0">
                  <a:pos x="34" y="17"/>
                </a:cxn>
                <a:cxn ang="0">
                  <a:pos x="35" y="20"/>
                </a:cxn>
                <a:cxn ang="0">
                  <a:pos x="35" y="22"/>
                </a:cxn>
                <a:cxn ang="0">
                  <a:pos x="35" y="23"/>
                </a:cxn>
                <a:cxn ang="0">
                  <a:pos x="34" y="24"/>
                </a:cxn>
                <a:cxn ang="0">
                  <a:pos x="33" y="26"/>
                </a:cxn>
                <a:cxn ang="0">
                  <a:pos x="29" y="26"/>
                </a:cxn>
                <a:cxn ang="0">
                  <a:pos x="29" y="24"/>
                </a:cxn>
                <a:cxn ang="0">
                  <a:pos x="28" y="22"/>
                </a:cxn>
                <a:cxn ang="0">
                  <a:pos x="26" y="20"/>
                </a:cxn>
                <a:cxn ang="0">
                  <a:pos x="23" y="20"/>
                </a:cxn>
                <a:cxn ang="0">
                  <a:pos x="19" y="20"/>
                </a:cxn>
                <a:cxn ang="0">
                  <a:pos x="15" y="20"/>
                </a:cxn>
                <a:cxn ang="0">
                  <a:pos x="11" y="20"/>
                </a:cxn>
                <a:cxn ang="0">
                  <a:pos x="7" y="19"/>
                </a:cxn>
                <a:cxn ang="0">
                  <a:pos x="3" y="18"/>
                </a:cxn>
                <a:cxn ang="0">
                  <a:pos x="2" y="15"/>
                </a:cxn>
                <a:cxn ang="0">
                  <a:pos x="0" y="12"/>
                </a:cxn>
                <a:cxn ang="0">
                  <a:pos x="3" y="8"/>
                </a:cxn>
                <a:cxn ang="0">
                  <a:pos x="6" y="6"/>
                </a:cxn>
                <a:cxn ang="0">
                  <a:pos x="9" y="3"/>
                </a:cxn>
                <a:cxn ang="0">
                  <a:pos x="14" y="2"/>
                </a:cxn>
                <a:cxn ang="0">
                  <a:pos x="19" y="1"/>
                </a:cxn>
                <a:cxn ang="0">
                  <a:pos x="23" y="0"/>
                </a:cxn>
                <a:cxn ang="0">
                  <a:pos x="28" y="0"/>
                </a:cxn>
                <a:cxn ang="0">
                  <a:pos x="32" y="0"/>
                </a:cxn>
                <a:cxn ang="0">
                  <a:pos x="34" y="1"/>
                </a:cxn>
                <a:cxn ang="0">
                  <a:pos x="35" y="2"/>
                </a:cxn>
                <a:cxn ang="0">
                  <a:pos x="36" y="3"/>
                </a:cxn>
                <a:cxn ang="0">
                  <a:pos x="37" y="4"/>
                </a:cxn>
              </a:cxnLst>
              <a:rect l="0" t="0" r="r" b="b"/>
              <a:pathLst>
                <a:path w="38" h="27">
                  <a:moveTo>
                    <a:pt x="37" y="4"/>
                  </a:moveTo>
                  <a:lnTo>
                    <a:pt x="36" y="7"/>
                  </a:lnTo>
                  <a:lnTo>
                    <a:pt x="33" y="8"/>
                  </a:lnTo>
                  <a:lnTo>
                    <a:pt x="29" y="9"/>
                  </a:lnTo>
                  <a:lnTo>
                    <a:pt x="25" y="9"/>
                  </a:lnTo>
                  <a:lnTo>
                    <a:pt x="22" y="10"/>
                  </a:lnTo>
                  <a:lnTo>
                    <a:pt x="21" y="11"/>
                  </a:lnTo>
                  <a:lnTo>
                    <a:pt x="22" y="12"/>
                  </a:lnTo>
                  <a:lnTo>
                    <a:pt x="26" y="15"/>
                  </a:lnTo>
                  <a:lnTo>
                    <a:pt x="28" y="15"/>
                  </a:lnTo>
                  <a:lnTo>
                    <a:pt x="32" y="15"/>
                  </a:lnTo>
                  <a:lnTo>
                    <a:pt x="34" y="17"/>
                  </a:lnTo>
                  <a:lnTo>
                    <a:pt x="35" y="20"/>
                  </a:lnTo>
                  <a:lnTo>
                    <a:pt x="35" y="22"/>
                  </a:lnTo>
                  <a:lnTo>
                    <a:pt x="35" y="23"/>
                  </a:lnTo>
                  <a:lnTo>
                    <a:pt x="34" y="24"/>
                  </a:lnTo>
                  <a:lnTo>
                    <a:pt x="33" y="26"/>
                  </a:lnTo>
                  <a:lnTo>
                    <a:pt x="29" y="26"/>
                  </a:lnTo>
                  <a:lnTo>
                    <a:pt x="29" y="24"/>
                  </a:lnTo>
                  <a:lnTo>
                    <a:pt x="28" y="22"/>
                  </a:lnTo>
                  <a:lnTo>
                    <a:pt x="26" y="20"/>
                  </a:lnTo>
                  <a:lnTo>
                    <a:pt x="23" y="20"/>
                  </a:lnTo>
                  <a:lnTo>
                    <a:pt x="19" y="20"/>
                  </a:lnTo>
                  <a:lnTo>
                    <a:pt x="15" y="20"/>
                  </a:lnTo>
                  <a:lnTo>
                    <a:pt x="11" y="20"/>
                  </a:lnTo>
                  <a:lnTo>
                    <a:pt x="7" y="19"/>
                  </a:lnTo>
                  <a:lnTo>
                    <a:pt x="3" y="18"/>
                  </a:lnTo>
                  <a:lnTo>
                    <a:pt x="2" y="15"/>
                  </a:lnTo>
                  <a:lnTo>
                    <a:pt x="0" y="12"/>
                  </a:lnTo>
                  <a:lnTo>
                    <a:pt x="3" y="8"/>
                  </a:lnTo>
                  <a:lnTo>
                    <a:pt x="6" y="6"/>
                  </a:lnTo>
                  <a:lnTo>
                    <a:pt x="9" y="3"/>
                  </a:lnTo>
                  <a:lnTo>
                    <a:pt x="14" y="2"/>
                  </a:lnTo>
                  <a:lnTo>
                    <a:pt x="19" y="1"/>
                  </a:lnTo>
                  <a:lnTo>
                    <a:pt x="23" y="0"/>
                  </a:lnTo>
                  <a:lnTo>
                    <a:pt x="28" y="0"/>
                  </a:lnTo>
                  <a:lnTo>
                    <a:pt x="32" y="0"/>
                  </a:lnTo>
                  <a:lnTo>
                    <a:pt x="34" y="1"/>
                  </a:lnTo>
                  <a:lnTo>
                    <a:pt x="35" y="2"/>
                  </a:lnTo>
                  <a:lnTo>
                    <a:pt x="36" y="3"/>
                  </a:lnTo>
                  <a:lnTo>
                    <a:pt x="37" y="4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433" name="Freeform 432"/>
            <p:cNvSpPr>
              <a:spLocks/>
            </p:cNvSpPr>
            <p:nvPr/>
          </p:nvSpPr>
          <p:spPr bwMode="auto">
            <a:xfrm>
              <a:off x="390" y="3023"/>
              <a:ext cx="114" cy="149"/>
            </a:xfrm>
            <a:custGeom>
              <a:avLst/>
              <a:gdLst/>
              <a:ahLst/>
              <a:cxnLst>
                <a:cxn ang="0">
                  <a:pos x="94" y="16"/>
                </a:cxn>
                <a:cxn ang="0">
                  <a:pos x="85" y="23"/>
                </a:cxn>
                <a:cxn ang="0">
                  <a:pos x="77" y="31"/>
                </a:cxn>
                <a:cxn ang="0">
                  <a:pos x="66" y="36"/>
                </a:cxn>
                <a:cxn ang="0">
                  <a:pos x="57" y="37"/>
                </a:cxn>
                <a:cxn ang="0">
                  <a:pos x="50" y="39"/>
                </a:cxn>
                <a:cxn ang="0">
                  <a:pos x="45" y="44"/>
                </a:cxn>
                <a:cxn ang="0">
                  <a:pos x="41" y="51"/>
                </a:cxn>
                <a:cxn ang="0">
                  <a:pos x="42" y="62"/>
                </a:cxn>
                <a:cxn ang="0">
                  <a:pos x="50" y="77"/>
                </a:cxn>
                <a:cxn ang="0">
                  <a:pos x="63" y="86"/>
                </a:cxn>
                <a:cxn ang="0">
                  <a:pos x="77" y="94"/>
                </a:cxn>
                <a:cxn ang="0">
                  <a:pos x="87" y="98"/>
                </a:cxn>
                <a:cxn ang="0">
                  <a:pos x="93" y="102"/>
                </a:cxn>
                <a:cxn ang="0">
                  <a:pos x="98" y="107"/>
                </a:cxn>
                <a:cxn ang="0">
                  <a:pos x="104" y="110"/>
                </a:cxn>
                <a:cxn ang="0">
                  <a:pos x="113" y="115"/>
                </a:cxn>
                <a:cxn ang="0">
                  <a:pos x="112" y="129"/>
                </a:cxn>
                <a:cxn ang="0">
                  <a:pos x="106" y="136"/>
                </a:cxn>
                <a:cxn ang="0">
                  <a:pos x="102" y="139"/>
                </a:cxn>
                <a:cxn ang="0">
                  <a:pos x="98" y="143"/>
                </a:cxn>
                <a:cxn ang="0">
                  <a:pos x="94" y="146"/>
                </a:cxn>
                <a:cxn ang="0">
                  <a:pos x="86" y="147"/>
                </a:cxn>
                <a:cxn ang="0">
                  <a:pos x="72" y="143"/>
                </a:cxn>
                <a:cxn ang="0">
                  <a:pos x="59" y="138"/>
                </a:cxn>
                <a:cxn ang="0">
                  <a:pos x="46" y="133"/>
                </a:cxn>
                <a:cxn ang="0">
                  <a:pos x="32" y="126"/>
                </a:cxn>
                <a:cxn ang="0">
                  <a:pos x="21" y="117"/>
                </a:cxn>
                <a:cxn ang="0">
                  <a:pos x="10" y="106"/>
                </a:cxn>
                <a:cxn ang="0">
                  <a:pos x="3" y="92"/>
                </a:cxn>
                <a:cxn ang="0">
                  <a:pos x="1" y="81"/>
                </a:cxn>
                <a:cxn ang="0">
                  <a:pos x="3" y="73"/>
                </a:cxn>
                <a:cxn ang="0">
                  <a:pos x="7" y="64"/>
                </a:cxn>
                <a:cxn ang="0">
                  <a:pos x="12" y="60"/>
                </a:cxn>
                <a:cxn ang="0">
                  <a:pos x="18" y="53"/>
                </a:cxn>
                <a:cxn ang="0">
                  <a:pos x="25" y="45"/>
                </a:cxn>
                <a:cxn ang="0">
                  <a:pos x="31" y="39"/>
                </a:cxn>
                <a:cxn ang="0">
                  <a:pos x="38" y="34"/>
                </a:cxn>
                <a:cxn ang="0">
                  <a:pos x="47" y="26"/>
                </a:cxn>
                <a:cxn ang="0">
                  <a:pos x="61" y="16"/>
                </a:cxn>
                <a:cxn ang="0">
                  <a:pos x="75" y="7"/>
                </a:cxn>
                <a:cxn ang="0">
                  <a:pos x="90" y="1"/>
                </a:cxn>
                <a:cxn ang="0">
                  <a:pos x="103" y="2"/>
                </a:cxn>
                <a:cxn ang="0">
                  <a:pos x="101" y="9"/>
                </a:cxn>
              </a:cxnLst>
              <a:rect l="0" t="0" r="r" b="b"/>
              <a:pathLst>
                <a:path w="114" h="149">
                  <a:moveTo>
                    <a:pt x="98" y="12"/>
                  </a:moveTo>
                  <a:lnTo>
                    <a:pt x="94" y="16"/>
                  </a:lnTo>
                  <a:lnTo>
                    <a:pt x="89" y="19"/>
                  </a:lnTo>
                  <a:lnTo>
                    <a:pt x="85" y="23"/>
                  </a:lnTo>
                  <a:lnTo>
                    <a:pt x="82" y="27"/>
                  </a:lnTo>
                  <a:lnTo>
                    <a:pt x="77" y="31"/>
                  </a:lnTo>
                  <a:lnTo>
                    <a:pt x="72" y="34"/>
                  </a:lnTo>
                  <a:lnTo>
                    <a:pt x="66" y="36"/>
                  </a:lnTo>
                  <a:lnTo>
                    <a:pt x="61" y="36"/>
                  </a:lnTo>
                  <a:lnTo>
                    <a:pt x="57" y="37"/>
                  </a:lnTo>
                  <a:lnTo>
                    <a:pt x="53" y="38"/>
                  </a:lnTo>
                  <a:lnTo>
                    <a:pt x="50" y="39"/>
                  </a:lnTo>
                  <a:lnTo>
                    <a:pt x="47" y="41"/>
                  </a:lnTo>
                  <a:lnTo>
                    <a:pt x="45" y="44"/>
                  </a:lnTo>
                  <a:lnTo>
                    <a:pt x="43" y="47"/>
                  </a:lnTo>
                  <a:lnTo>
                    <a:pt x="41" y="51"/>
                  </a:lnTo>
                  <a:lnTo>
                    <a:pt x="40" y="55"/>
                  </a:lnTo>
                  <a:lnTo>
                    <a:pt x="42" y="62"/>
                  </a:lnTo>
                  <a:lnTo>
                    <a:pt x="46" y="70"/>
                  </a:lnTo>
                  <a:lnTo>
                    <a:pt x="50" y="77"/>
                  </a:lnTo>
                  <a:lnTo>
                    <a:pt x="56" y="82"/>
                  </a:lnTo>
                  <a:lnTo>
                    <a:pt x="63" y="86"/>
                  </a:lnTo>
                  <a:lnTo>
                    <a:pt x="70" y="91"/>
                  </a:lnTo>
                  <a:lnTo>
                    <a:pt x="77" y="94"/>
                  </a:lnTo>
                  <a:lnTo>
                    <a:pt x="83" y="98"/>
                  </a:lnTo>
                  <a:lnTo>
                    <a:pt x="87" y="98"/>
                  </a:lnTo>
                  <a:lnTo>
                    <a:pt x="90" y="100"/>
                  </a:lnTo>
                  <a:lnTo>
                    <a:pt x="93" y="102"/>
                  </a:lnTo>
                  <a:lnTo>
                    <a:pt x="95" y="105"/>
                  </a:lnTo>
                  <a:lnTo>
                    <a:pt x="98" y="107"/>
                  </a:lnTo>
                  <a:lnTo>
                    <a:pt x="101" y="109"/>
                  </a:lnTo>
                  <a:lnTo>
                    <a:pt x="104" y="110"/>
                  </a:lnTo>
                  <a:lnTo>
                    <a:pt x="107" y="110"/>
                  </a:lnTo>
                  <a:lnTo>
                    <a:pt x="113" y="115"/>
                  </a:lnTo>
                  <a:lnTo>
                    <a:pt x="113" y="122"/>
                  </a:lnTo>
                  <a:lnTo>
                    <a:pt x="112" y="129"/>
                  </a:lnTo>
                  <a:lnTo>
                    <a:pt x="108" y="136"/>
                  </a:lnTo>
                  <a:lnTo>
                    <a:pt x="106" y="136"/>
                  </a:lnTo>
                  <a:lnTo>
                    <a:pt x="104" y="138"/>
                  </a:lnTo>
                  <a:lnTo>
                    <a:pt x="102" y="139"/>
                  </a:lnTo>
                  <a:lnTo>
                    <a:pt x="100" y="141"/>
                  </a:lnTo>
                  <a:lnTo>
                    <a:pt x="98" y="143"/>
                  </a:lnTo>
                  <a:lnTo>
                    <a:pt x="96" y="144"/>
                  </a:lnTo>
                  <a:lnTo>
                    <a:pt x="94" y="146"/>
                  </a:lnTo>
                  <a:lnTo>
                    <a:pt x="93" y="148"/>
                  </a:lnTo>
                  <a:lnTo>
                    <a:pt x="86" y="147"/>
                  </a:lnTo>
                  <a:lnTo>
                    <a:pt x="80" y="145"/>
                  </a:lnTo>
                  <a:lnTo>
                    <a:pt x="72" y="143"/>
                  </a:lnTo>
                  <a:lnTo>
                    <a:pt x="66" y="141"/>
                  </a:lnTo>
                  <a:lnTo>
                    <a:pt x="59" y="138"/>
                  </a:lnTo>
                  <a:lnTo>
                    <a:pt x="52" y="136"/>
                  </a:lnTo>
                  <a:lnTo>
                    <a:pt x="46" y="133"/>
                  </a:lnTo>
                  <a:lnTo>
                    <a:pt x="40" y="129"/>
                  </a:lnTo>
                  <a:lnTo>
                    <a:pt x="32" y="126"/>
                  </a:lnTo>
                  <a:lnTo>
                    <a:pt x="26" y="122"/>
                  </a:lnTo>
                  <a:lnTo>
                    <a:pt x="21" y="117"/>
                  </a:lnTo>
                  <a:lnTo>
                    <a:pt x="15" y="111"/>
                  </a:lnTo>
                  <a:lnTo>
                    <a:pt x="10" y="106"/>
                  </a:lnTo>
                  <a:lnTo>
                    <a:pt x="6" y="99"/>
                  </a:lnTo>
                  <a:lnTo>
                    <a:pt x="3" y="92"/>
                  </a:lnTo>
                  <a:lnTo>
                    <a:pt x="0" y="86"/>
                  </a:lnTo>
                  <a:lnTo>
                    <a:pt x="1" y="81"/>
                  </a:lnTo>
                  <a:lnTo>
                    <a:pt x="2" y="77"/>
                  </a:lnTo>
                  <a:lnTo>
                    <a:pt x="3" y="73"/>
                  </a:lnTo>
                  <a:lnTo>
                    <a:pt x="5" y="68"/>
                  </a:lnTo>
                  <a:lnTo>
                    <a:pt x="7" y="64"/>
                  </a:lnTo>
                  <a:lnTo>
                    <a:pt x="9" y="62"/>
                  </a:lnTo>
                  <a:lnTo>
                    <a:pt x="12" y="60"/>
                  </a:lnTo>
                  <a:lnTo>
                    <a:pt x="16" y="58"/>
                  </a:lnTo>
                  <a:lnTo>
                    <a:pt x="18" y="53"/>
                  </a:lnTo>
                  <a:lnTo>
                    <a:pt x="21" y="49"/>
                  </a:lnTo>
                  <a:lnTo>
                    <a:pt x="25" y="45"/>
                  </a:lnTo>
                  <a:lnTo>
                    <a:pt x="28" y="42"/>
                  </a:lnTo>
                  <a:lnTo>
                    <a:pt x="31" y="39"/>
                  </a:lnTo>
                  <a:lnTo>
                    <a:pt x="34" y="37"/>
                  </a:lnTo>
                  <a:lnTo>
                    <a:pt x="38" y="34"/>
                  </a:lnTo>
                  <a:lnTo>
                    <a:pt x="40" y="30"/>
                  </a:lnTo>
                  <a:lnTo>
                    <a:pt x="47" y="26"/>
                  </a:lnTo>
                  <a:lnTo>
                    <a:pt x="54" y="21"/>
                  </a:lnTo>
                  <a:lnTo>
                    <a:pt x="61" y="16"/>
                  </a:lnTo>
                  <a:lnTo>
                    <a:pt x="67" y="11"/>
                  </a:lnTo>
                  <a:lnTo>
                    <a:pt x="75" y="7"/>
                  </a:lnTo>
                  <a:lnTo>
                    <a:pt x="83" y="3"/>
                  </a:lnTo>
                  <a:lnTo>
                    <a:pt x="90" y="1"/>
                  </a:lnTo>
                  <a:lnTo>
                    <a:pt x="100" y="0"/>
                  </a:lnTo>
                  <a:lnTo>
                    <a:pt x="103" y="2"/>
                  </a:lnTo>
                  <a:lnTo>
                    <a:pt x="102" y="6"/>
                  </a:lnTo>
                  <a:lnTo>
                    <a:pt x="101" y="9"/>
                  </a:lnTo>
                  <a:lnTo>
                    <a:pt x="98" y="12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434" name="Freeform 433"/>
            <p:cNvSpPr>
              <a:spLocks/>
            </p:cNvSpPr>
            <p:nvPr/>
          </p:nvSpPr>
          <p:spPr bwMode="auto">
            <a:xfrm>
              <a:off x="1853" y="3027"/>
              <a:ext cx="139" cy="51"/>
            </a:xfrm>
            <a:custGeom>
              <a:avLst/>
              <a:gdLst/>
              <a:ahLst/>
              <a:cxnLst>
                <a:cxn ang="0">
                  <a:pos x="66" y="11"/>
                </a:cxn>
                <a:cxn ang="0">
                  <a:pos x="69" y="12"/>
                </a:cxn>
                <a:cxn ang="0">
                  <a:pos x="74" y="12"/>
                </a:cxn>
                <a:cxn ang="0">
                  <a:pos x="81" y="9"/>
                </a:cxn>
                <a:cxn ang="0">
                  <a:pos x="89" y="6"/>
                </a:cxn>
                <a:cxn ang="0">
                  <a:pos x="96" y="10"/>
                </a:cxn>
                <a:cxn ang="0">
                  <a:pos x="101" y="14"/>
                </a:cxn>
                <a:cxn ang="0">
                  <a:pos x="108" y="16"/>
                </a:cxn>
                <a:cxn ang="0">
                  <a:pos x="116" y="17"/>
                </a:cxn>
                <a:cxn ang="0">
                  <a:pos x="117" y="21"/>
                </a:cxn>
                <a:cxn ang="0">
                  <a:pos x="112" y="23"/>
                </a:cxn>
                <a:cxn ang="0">
                  <a:pos x="111" y="26"/>
                </a:cxn>
                <a:cxn ang="0">
                  <a:pos x="114" y="28"/>
                </a:cxn>
                <a:cxn ang="0">
                  <a:pos x="119" y="29"/>
                </a:cxn>
                <a:cxn ang="0">
                  <a:pos x="123" y="30"/>
                </a:cxn>
                <a:cxn ang="0">
                  <a:pos x="129" y="29"/>
                </a:cxn>
                <a:cxn ang="0">
                  <a:pos x="134" y="29"/>
                </a:cxn>
                <a:cxn ang="0">
                  <a:pos x="138" y="32"/>
                </a:cxn>
                <a:cxn ang="0">
                  <a:pos x="136" y="36"/>
                </a:cxn>
                <a:cxn ang="0">
                  <a:pos x="136" y="38"/>
                </a:cxn>
                <a:cxn ang="0">
                  <a:pos x="129" y="40"/>
                </a:cxn>
                <a:cxn ang="0">
                  <a:pos x="115" y="45"/>
                </a:cxn>
                <a:cxn ang="0">
                  <a:pos x="101" y="49"/>
                </a:cxn>
                <a:cxn ang="0">
                  <a:pos x="85" y="50"/>
                </a:cxn>
                <a:cxn ang="0">
                  <a:pos x="74" y="47"/>
                </a:cxn>
                <a:cxn ang="0">
                  <a:pos x="65" y="48"/>
                </a:cxn>
                <a:cxn ang="0">
                  <a:pos x="57" y="48"/>
                </a:cxn>
                <a:cxn ang="0">
                  <a:pos x="49" y="47"/>
                </a:cxn>
                <a:cxn ang="0">
                  <a:pos x="46" y="44"/>
                </a:cxn>
                <a:cxn ang="0">
                  <a:pos x="50" y="38"/>
                </a:cxn>
                <a:cxn ang="0">
                  <a:pos x="42" y="38"/>
                </a:cxn>
                <a:cxn ang="0">
                  <a:pos x="35" y="39"/>
                </a:cxn>
                <a:cxn ang="0">
                  <a:pos x="29" y="42"/>
                </a:cxn>
                <a:cxn ang="0">
                  <a:pos x="21" y="41"/>
                </a:cxn>
                <a:cxn ang="0">
                  <a:pos x="15" y="40"/>
                </a:cxn>
                <a:cxn ang="0">
                  <a:pos x="11" y="39"/>
                </a:cxn>
                <a:cxn ang="0">
                  <a:pos x="6" y="38"/>
                </a:cxn>
                <a:cxn ang="0">
                  <a:pos x="2" y="36"/>
                </a:cxn>
                <a:cxn ang="0">
                  <a:pos x="0" y="31"/>
                </a:cxn>
                <a:cxn ang="0">
                  <a:pos x="3" y="28"/>
                </a:cxn>
                <a:cxn ang="0">
                  <a:pos x="8" y="26"/>
                </a:cxn>
                <a:cxn ang="0">
                  <a:pos x="14" y="24"/>
                </a:cxn>
                <a:cxn ang="0">
                  <a:pos x="22" y="22"/>
                </a:cxn>
                <a:cxn ang="0">
                  <a:pos x="35" y="22"/>
                </a:cxn>
                <a:cxn ang="0">
                  <a:pos x="47" y="21"/>
                </a:cxn>
                <a:cxn ang="0">
                  <a:pos x="58" y="17"/>
                </a:cxn>
                <a:cxn ang="0">
                  <a:pos x="63" y="12"/>
                </a:cxn>
                <a:cxn ang="0">
                  <a:pos x="59" y="6"/>
                </a:cxn>
                <a:cxn ang="0">
                  <a:pos x="57" y="3"/>
                </a:cxn>
                <a:cxn ang="0">
                  <a:pos x="58" y="1"/>
                </a:cxn>
                <a:cxn ang="0">
                  <a:pos x="64" y="3"/>
                </a:cxn>
                <a:cxn ang="0">
                  <a:pos x="66" y="7"/>
                </a:cxn>
              </a:cxnLst>
              <a:rect l="0" t="0" r="r" b="b"/>
              <a:pathLst>
                <a:path w="139" h="51">
                  <a:moveTo>
                    <a:pt x="66" y="9"/>
                  </a:moveTo>
                  <a:lnTo>
                    <a:pt x="66" y="11"/>
                  </a:lnTo>
                  <a:lnTo>
                    <a:pt x="67" y="12"/>
                  </a:lnTo>
                  <a:lnTo>
                    <a:pt x="69" y="12"/>
                  </a:lnTo>
                  <a:lnTo>
                    <a:pt x="70" y="13"/>
                  </a:lnTo>
                  <a:lnTo>
                    <a:pt x="74" y="12"/>
                  </a:lnTo>
                  <a:lnTo>
                    <a:pt x="77" y="10"/>
                  </a:lnTo>
                  <a:lnTo>
                    <a:pt x="81" y="9"/>
                  </a:lnTo>
                  <a:lnTo>
                    <a:pt x="85" y="7"/>
                  </a:lnTo>
                  <a:lnTo>
                    <a:pt x="89" y="6"/>
                  </a:lnTo>
                  <a:lnTo>
                    <a:pt x="93" y="8"/>
                  </a:lnTo>
                  <a:lnTo>
                    <a:pt x="96" y="10"/>
                  </a:lnTo>
                  <a:lnTo>
                    <a:pt x="98" y="13"/>
                  </a:lnTo>
                  <a:lnTo>
                    <a:pt x="101" y="14"/>
                  </a:lnTo>
                  <a:lnTo>
                    <a:pt x="104" y="16"/>
                  </a:lnTo>
                  <a:lnTo>
                    <a:pt x="108" y="16"/>
                  </a:lnTo>
                  <a:lnTo>
                    <a:pt x="114" y="15"/>
                  </a:lnTo>
                  <a:lnTo>
                    <a:pt x="116" y="17"/>
                  </a:lnTo>
                  <a:lnTo>
                    <a:pt x="117" y="18"/>
                  </a:lnTo>
                  <a:lnTo>
                    <a:pt x="117" y="21"/>
                  </a:lnTo>
                  <a:lnTo>
                    <a:pt x="116" y="22"/>
                  </a:lnTo>
                  <a:lnTo>
                    <a:pt x="112" y="23"/>
                  </a:lnTo>
                  <a:lnTo>
                    <a:pt x="111" y="25"/>
                  </a:lnTo>
                  <a:lnTo>
                    <a:pt x="111" y="26"/>
                  </a:lnTo>
                  <a:lnTo>
                    <a:pt x="112" y="28"/>
                  </a:lnTo>
                  <a:lnTo>
                    <a:pt x="114" y="28"/>
                  </a:lnTo>
                  <a:lnTo>
                    <a:pt x="117" y="29"/>
                  </a:lnTo>
                  <a:lnTo>
                    <a:pt x="119" y="29"/>
                  </a:lnTo>
                  <a:lnTo>
                    <a:pt x="121" y="29"/>
                  </a:lnTo>
                  <a:lnTo>
                    <a:pt x="123" y="30"/>
                  </a:lnTo>
                  <a:lnTo>
                    <a:pt x="126" y="29"/>
                  </a:lnTo>
                  <a:lnTo>
                    <a:pt x="129" y="29"/>
                  </a:lnTo>
                  <a:lnTo>
                    <a:pt x="131" y="29"/>
                  </a:lnTo>
                  <a:lnTo>
                    <a:pt x="134" y="29"/>
                  </a:lnTo>
                  <a:lnTo>
                    <a:pt x="136" y="30"/>
                  </a:lnTo>
                  <a:lnTo>
                    <a:pt x="138" y="32"/>
                  </a:lnTo>
                  <a:lnTo>
                    <a:pt x="138" y="35"/>
                  </a:lnTo>
                  <a:lnTo>
                    <a:pt x="136" y="36"/>
                  </a:lnTo>
                  <a:lnTo>
                    <a:pt x="136" y="37"/>
                  </a:lnTo>
                  <a:lnTo>
                    <a:pt x="136" y="38"/>
                  </a:lnTo>
                  <a:lnTo>
                    <a:pt x="136" y="38"/>
                  </a:lnTo>
                  <a:lnTo>
                    <a:pt x="129" y="40"/>
                  </a:lnTo>
                  <a:lnTo>
                    <a:pt x="122" y="42"/>
                  </a:lnTo>
                  <a:lnTo>
                    <a:pt x="115" y="45"/>
                  </a:lnTo>
                  <a:lnTo>
                    <a:pt x="107" y="47"/>
                  </a:lnTo>
                  <a:lnTo>
                    <a:pt x="101" y="49"/>
                  </a:lnTo>
                  <a:lnTo>
                    <a:pt x="94" y="50"/>
                  </a:lnTo>
                  <a:lnTo>
                    <a:pt x="85" y="50"/>
                  </a:lnTo>
                  <a:lnTo>
                    <a:pt x="79" y="47"/>
                  </a:lnTo>
                  <a:lnTo>
                    <a:pt x="74" y="47"/>
                  </a:lnTo>
                  <a:lnTo>
                    <a:pt x="70" y="48"/>
                  </a:lnTo>
                  <a:lnTo>
                    <a:pt x="65" y="48"/>
                  </a:lnTo>
                  <a:lnTo>
                    <a:pt x="60" y="48"/>
                  </a:lnTo>
                  <a:lnTo>
                    <a:pt x="57" y="48"/>
                  </a:lnTo>
                  <a:lnTo>
                    <a:pt x="53" y="48"/>
                  </a:lnTo>
                  <a:lnTo>
                    <a:pt x="49" y="47"/>
                  </a:lnTo>
                  <a:lnTo>
                    <a:pt x="45" y="47"/>
                  </a:lnTo>
                  <a:lnTo>
                    <a:pt x="46" y="44"/>
                  </a:lnTo>
                  <a:lnTo>
                    <a:pt x="49" y="41"/>
                  </a:lnTo>
                  <a:lnTo>
                    <a:pt x="50" y="38"/>
                  </a:lnTo>
                  <a:lnTo>
                    <a:pt x="46" y="37"/>
                  </a:lnTo>
                  <a:lnTo>
                    <a:pt x="42" y="38"/>
                  </a:lnTo>
                  <a:lnTo>
                    <a:pt x="39" y="38"/>
                  </a:lnTo>
                  <a:lnTo>
                    <a:pt x="35" y="39"/>
                  </a:lnTo>
                  <a:lnTo>
                    <a:pt x="32" y="41"/>
                  </a:lnTo>
                  <a:lnTo>
                    <a:pt x="29" y="42"/>
                  </a:lnTo>
                  <a:lnTo>
                    <a:pt x="25" y="42"/>
                  </a:lnTo>
                  <a:lnTo>
                    <a:pt x="21" y="41"/>
                  </a:lnTo>
                  <a:lnTo>
                    <a:pt x="18" y="39"/>
                  </a:lnTo>
                  <a:lnTo>
                    <a:pt x="15" y="40"/>
                  </a:lnTo>
                  <a:lnTo>
                    <a:pt x="12" y="40"/>
                  </a:lnTo>
                  <a:lnTo>
                    <a:pt x="11" y="39"/>
                  </a:lnTo>
                  <a:lnTo>
                    <a:pt x="8" y="38"/>
                  </a:lnTo>
                  <a:lnTo>
                    <a:pt x="6" y="38"/>
                  </a:lnTo>
                  <a:lnTo>
                    <a:pt x="4" y="38"/>
                  </a:lnTo>
                  <a:lnTo>
                    <a:pt x="2" y="36"/>
                  </a:lnTo>
                  <a:lnTo>
                    <a:pt x="0" y="35"/>
                  </a:lnTo>
                  <a:lnTo>
                    <a:pt x="0" y="31"/>
                  </a:lnTo>
                  <a:lnTo>
                    <a:pt x="1" y="29"/>
                  </a:lnTo>
                  <a:lnTo>
                    <a:pt x="3" y="28"/>
                  </a:lnTo>
                  <a:lnTo>
                    <a:pt x="6" y="27"/>
                  </a:lnTo>
                  <a:lnTo>
                    <a:pt x="8" y="26"/>
                  </a:lnTo>
                  <a:lnTo>
                    <a:pt x="12" y="25"/>
                  </a:lnTo>
                  <a:lnTo>
                    <a:pt x="14" y="24"/>
                  </a:lnTo>
                  <a:lnTo>
                    <a:pt x="16" y="22"/>
                  </a:lnTo>
                  <a:lnTo>
                    <a:pt x="22" y="22"/>
                  </a:lnTo>
                  <a:lnTo>
                    <a:pt x="29" y="22"/>
                  </a:lnTo>
                  <a:lnTo>
                    <a:pt x="35" y="22"/>
                  </a:lnTo>
                  <a:lnTo>
                    <a:pt x="40" y="21"/>
                  </a:lnTo>
                  <a:lnTo>
                    <a:pt x="47" y="21"/>
                  </a:lnTo>
                  <a:lnTo>
                    <a:pt x="53" y="20"/>
                  </a:lnTo>
                  <a:lnTo>
                    <a:pt x="58" y="17"/>
                  </a:lnTo>
                  <a:lnTo>
                    <a:pt x="63" y="14"/>
                  </a:lnTo>
                  <a:lnTo>
                    <a:pt x="63" y="12"/>
                  </a:lnTo>
                  <a:lnTo>
                    <a:pt x="62" y="9"/>
                  </a:lnTo>
                  <a:lnTo>
                    <a:pt x="59" y="6"/>
                  </a:lnTo>
                  <a:lnTo>
                    <a:pt x="58" y="4"/>
                  </a:lnTo>
                  <a:lnTo>
                    <a:pt x="57" y="3"/>
                  </a:lnTo>
                  <a:lnTo>
                    <a:pt x="57" y="2"/>
                  </a:lnTo>
                  <a:lnTo>
                    <a:pt x="58" y="1"/>
                  </a:lnTo>
                  <a:lnTo>
                    <a:pt x="63" y="0"/>
                  </a:lnTo>
                  <a:lnTo>
                    <a:pt x="64" y="3"/>
                  </a:lnTo>
                  <a:lnTo>
                    <a:pt x="65" y="4"/>
                  </a:lnTo>
                  <a:lnTo>
                    <a:pt x="66" y="7"/>
                  </a:lnTo>
                  <a:lnTo>
                    <a:pt x="66" y="9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435" name="Freeform 434"/>
            <p:cNvSpPr>
              <a:spLocks/>
            </p:cNvSpPr>
            <p:nvPr/>
          </p:nvSpPr>
          <p:spPr bwMode="auto">
            <a:xfrm>
              <a:off x="1991" y="3037"/>
              <a:ext cx="57" cy="13"/>
            </a:xfrm>
            <a:custGeom>
              <a:avLst/>
              <a:gdLst/>
              <a:ahLst/>
              <a:cxnLst>
                <a:cxn ang="0">
                  <a:pos x="56" y="5"/>
                </a:cxn>
                <a:cxn ang="0">
                  <a:pos x="51" y="6"/>
                </a:cxn>
                <a:cxn ang="0">
                  <a:pos x="48" y="7"/>
                </a:cxn>
                <a:cxn ang="0">
                  <a:pos x="43" y="8"/>
                </a:cxn>
                <a:cxn ang="0">
                  <a:pos x="39" y="9"/>
                </a:cxn>
                <a:cxn ang="0">
                  <a:pos x="34" y="9"/>
                </a:cxn>
                <a:cxn ang="0">
                  <a:pos x="30" y="10"/>
                </a:cxn>
                <a:cxn ang="0">
                  <a:pos x="25" y="11"/>
                </a:cxn>
                <a:cxn ang="0">
                  <a:pos x="22" y="12"/>
                </a:cxn>
                <a:cxn ang="0">
                  <a:pos x="18" y="12"/>
                </a:cxn>
                <a:cxn ang="0">
                  <a:pos x="15" y="12"/>
                </a:cxn>
                <a:cxn ang="0">
                  <a:pos x="13" y="11"/>
                </a:cxn>
                <a:cxn ang="0">
                  <a:pos x="10" y="11"/>
                </a:cxn>
                <a:cxn ang="0">
                  <a:pos x="7" y="11"/>
                </a:cxn>
                <a:cxn ang="0">
                  <a:pos x="5" y="11"/>
                </a:cxn>
                <a:cxn ang="0">
                  <a:pos x="2" y="11"/>
                </a:cxn>
                <a:cxn ang="0">
                  <a:pos x="0" y="11"/>
                </a:cxn>
                <a:cxn ang="0">
                  <a:pos x="5" y="7"/>
                </a:cxn>
                <a:cxn ang="0">
                  <a:pos x="12" y="5"/>
                </a:cxn>
                <a:cxn ang="0">
                  <a:pos x="18" y="2"/>
                </a:cxn>
                <a:cxn ang="0">
                  <a:pos x="25" y="1"/>
                </a:cxn>
                <a:cxn ang="0">
                  <a:pos x="33" y="0"/>
                </a:cxn>
                <a:cxn ang="0">
                  <a:pos x="40" y="0"/>
                </a:cxn>
                <a:cxn ang="0">
                  <a:pos x="48" y="0"/>
                </a:cxn>
                <a:cxn ang="0">
                  <a:pos x="56" y="1"/>
                </a:cxn>
                <a:cxn ang="0">
                  <a:pos x="56" y="2"/>
                </a:cxn>
                <a:cxn ang="0">
                  <a:pos x="56" y="3"/>
                </a:cxn>
                <a:cxn ang="0">
                  <a:pos x="56" y="4"/>
                </a:cxn>
                <a:cxn ang="0">
                  <a:pos x="56" y="5"/>
                </a:cxn>
              </a:cxnLst>
              <a:rect l="0" t="0" r="r" b="b"/>
              <a:pathLst>
                <a:path w="57" h="13">
                  <a:moveTo>
                    <a:pt x="56" y="5"/>
                  </a:moveTo>
                  <a:lnTo>
                    <a:pt x="51" y="6"/>
                  </a:lnTo>
                  <a:lnTo>
                    <a:pt x="48" y="7"/>
                  </a:lnTo>
                  <a:lnTo>
                    <a:pt x="43" y="8"/>
                  </a:lnTo>
                  <a:lnTo>
                    <a:pt x="39" y="9"/>
                  </a:lnTo>
                  <a:lnTo>
                    <a:pt x="34" y="9"/>
                  </a:lnTo>
                  <a:lnTo>
                    <a:pt x="30" y="10"/>
                  </a:lnTo>
                  <a:lnTo>
                    <a:pt x="25" y="11"/>
                  </a:lnTo>
                  <a:lnTo>
                    <a:pt x="22" y="12"/>
                  </a:lnTo>
                  <a:lnTo>
                    <a:pt x="18" y="12"/>
                  </a:lnTo>
                  <a:lnTo>
                    <a:pt x="15" y="12"/>
                  </a:lnTo>
                  <a:lnTo>
                    <a:pt x="13" y="11"/>
                  </a:lnTo>
                  <a:lnTo>
                    <a:pt x="10" y="11"/>
                  </a:lnTo>
                  <a:lnTo>
                    <a:pt x="7" y="11"/>
                  </a:lnTo>
                  <a:lnTo>
                    <a:pt x="5" y="11"/>
                  </a:lnTo>
                  <a:lnTo>
                    <a:pt x="2" y="11"/>
                  </a:lnTo>
                  <a:lnTo>
                    <a:pt x="0" y="11"/>
                  </a:lnTo>
                  <a:lnTo>
                    <a:pt x="5" y="7"/>
                  </a:lnTo>
                  <a:lnTo>
                    <a:pt x="12" y="5"/>
                  </a:lnTo>
                  <a:lnTo>
                    <a:pt x="18" y="2"/>
                  </a:lnTo>
                  <a:lnTo>
                    <a:pt x="25" y="1"/>
                  </a:lnTo>
                  <a:lnTo>
                    <a:pt x="33" y="0"/>
                  </a:lnTo>
                  <a:lnTo>
                    <a:pt x="40" y="0"/>
                  </a:lnTo>
                  <a:lnTo>
                    <a:pt x="48" y="0"/>
                  </a:lnTo>
                  <a:lnTo>
                    <a:pt x="56" y="1"/>
                  </a:lnTo>
                  <a:lnTo>
                    <a:pt x="56" y="2"/>
                  </a:lnTo>
                  <a:lnTo>
                    <a:pt x="56" y="3"/>
                  </a:lnTo>
                  <a:lnTo>
                    <a:pt x="56" y="4"/>
                  </a:lnTo>
                  <a:lnTo>
                    <a:pt x="56" y="5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436" name="Freeform 435"/>
            <p:cNvSpPr>
              <a:spLocks/>
            </p:cNvSpPr>
            <p:nvPr/>
          </p:nvSpPr>
          <p:spPr bwMode="auto">
            <a:xfrm>
              <a:off x="575" y="3038"/>
              <a:ext cx="60" cy="45"/>
            </a:xfrm>
            <a:custGeom>
              <a:avLst/>
              <a:gdLst/>
              <a:ahLst/>
              <a:cxnLst>
                <a:cxn ang="0">
                  <a:pos x="57" y="5"/>
                </a:cxn>
                <a:cxn ang="0">
                  <a:pos x="57" y="5"/>
                </a:cxn>
                <a:cxn ang="0">
                  <a:pos x="58" y="7"/>
                </a:cxn>
                <a:cxn ang="0">
                  <a:pos x="59" y="8"/>
                </a:cxn>
                <a:cxn ang="0">
                  <a:pos x="59" y="7"/>
                </a:cxn>
                <a:cxn ang="0">
                  <a:pos x="58" y="11"/>
                </a:cxn>
                <a:cxn ang="0">
                  <a:pos x="55" y="14"/>
                </a:cxn>
                <a:cxn ang="0">
                  <a:pos x="54" y="18"/>
                </a:cxn>
                <a:cxn ang="0">
                  <a:pos x="55" y="21"/>
                </a:cxn>
                <a:cxn ang="0">
                  <a:pos x="54" y="26"/>
                </a:cxn>
                <a:cxn ang="0">
                  <a:pos x="51" y="28"/>
                </a:cxn>
                <a:cxn ang="0">
                  <a:pos x="47" y="32"/>
                </a:cxn>
                <a:cxn ang="0">
                  <a:pos x="43" y="34"/>
                </a:cxn>
                <a:cxn ang="0">
                  <a:pos x="38" y="36"/>
                </a:cxn>
                <a:cxn ang="0">
                  <a:pos x="34" y="38"/>
                </a:cxn>
                <a:cxn ang="0">
                  <a:pos x="29" y="40"/>
                </a:cxn>
                <a:cxn ang="0">
                  <a:pos x="25" y="43"/>
                </a:cxn>
                <a:cxn ang="0">
                  <a:pos x="22" y="43"/>
                </a:cxn>
                <a:cxn ang="0">
                  <a:pos x="19" y="43"/>
                </a:cxn>
                <a:cxn ang="0">
                  <a:pos x="15" y="44"/>
                </a:cxn>
                <a:cxn ang="0">
                  <a:pos x="13" y="44"/>
                </a:cxn>
                <a:cxn ang="0">
                  <a:pos x="9" y="43"/>
                </a:cxn>
                <a:cxn ang="0">
                  <a:pos x="6" y="42"/>
                </a:cxn>
                <a:cxn ang="0">
                  <a:pos x="4" y="40"/>
                </a:cxn>
                <a:cxn ang="0">
                  <a:pos x="1" y="38"/>
                </a:cxn>
                <a:cxn ang="0">
                  <a:pos x="0" y="32"/>
                </a:cxn>
                <a:cxn ang="0">
                  <a:pos x="1" y="26"/>
                </a:cxn>
                <a:cxn ang="0">
                  <a:pos x="3" y="23"/>
                </a:cxn>
                <a:cxn ang="0">
                  <a:pos x="6" y="19"/>
                </a:cxn>
                <a:cxn ang="0">
                  <a:pos x="11" y="17"/>
                </a:cxn>
                <a:cxn ang="0">
                  <a:pos x="15" y="13"/>
                </a:cxn>
                <a:cxn ang="0">
                  <a:pos x="20" y="11"/>
                </a:cxn>
                <a:cxn ang="0">
                  <a:pos x="25" y="7"/>
                </a:cxn>
                <a:cxn ang="0">
                  <a:pos x="27" y="7"/>
                </a:cxn>
                <a:cxn ang="0">
                  <a:pos x="29" y="5"/>
                </a:cxn>
                <a:cxn ang="0">
                  <a:pos x="31" y="4"/>
                </a:cxn>
                <a:cxn ang="0">
                  <a:pos x="34" y="3"/>
                </a:cxn>
                <a:cxn ang="0">
                  <a:pos x="35" y="2"/>
                </a:cxn>
                <a:cxn ang="0">
                  <a:pos x="37" y="0"/>
                </a:cxn>
                <a:cxn ang="0">
                  <a:pos x="40" y="0"/>
                </a:cxn>
                <a:cxn ang="0">
                  <a:pos x="44" y="0"/>
                </a:cxn>
                <a:cxn ang="0">
                  <a:pos x="47" y="0"/>
                </a:cxn>
                <a:cxn ang="0">
                  <a:pos x="52" y="2"/>
                </a:cxn>
                <a:cxn ang="0">
                  <a:pos x="55" y="3"/>
                </a:cxn>
                <a:cxn ang="0">
                  <a:pos x="57" y="5"/>
                </a:cxn>
              </a:cxnLst>
              <a:rect l="0" t="0" r="r" b="b"/>
              <a:pathLst>
                <a:path w="60" h="45">
                  <a:moveTo>
                    <a:pt x="57" y="5"/>
                  </a:moveTo>
                  <a:lnTo>
                    <a:pt x="57" y="5"/>
                  </a:lnTo>
                  <a:lnTo>
                    <a:pt x="58" y="7"/>
                  </a:lnTo>
                  <a:lnTo>
                    <a:pt x="59" y="8"/>
                  </a:lnTo>
                  <a:lnTo>
                    <a:pt x="59" y="7"/>
                  </a:lnTo>
                  <a:lnTo>
                    <a:pt x="58" y="11"/>
                  </a:lnTo>
                  <a:lnTo>
                    <a:pt x="55" y="14"/>
                  </a:lnTo>
                  <a:lnTo>
                    <a:pt x="54" y="18"/>
                  </a:lnTo>
                  <a:lnTo>
                    <a:pt x="55" y="21"/>
                  </a:lnTo>
                  <a:lnTo>
                    <a:pt x="54" y="26"/>
                  </a:lnTo>
                  <a:lnTo>
                    <a:pt x="51" y="28"/>
                  </a:lnTo>
                  <a:lnTo>
                    <a:pt x="47" y="32"/>
                  </a:lnTo>
                  <a:lnTo>
                    <a:pt x="43" y="34"/>
                  </a:lnTo>
                  <a:lnTo>
                    <a:pt x="38" y="36"/>
                  </a:lnTo>
                  <a:lnTo>
                    <a:pt x="34" y="38"/>
                  </a:lnTo>
                  <a:lnTo>
                    <a:pt x="29" y="40"/>
                  </a:lnTo>
                  <a:lnTo>
                    <a:pt x="25" y="43"/>
                  </a:lnTo>
                  <a:lnTo>
                    <a:pt x="22" y="43"/>
                  </a:lnTo>
                  <a:lnTo>
                    <a:pt x="19" y="43"/>
                  </a:lnTo>
                  <a:lnTo>
                    <a:pt x="15" y="44"/>
                  </a:lnTo>
                  <a:lnTo>
                    <a:pt x="13" y="44"/>
                  </a:lnTo>
                  <a:lnTo>
                    <a:pt x="9" y="43"/>
                  </a:lnTo>
                  <a:lnTo>
                    <a:pt x="6" y="42"/>
                  </a:lnTo>
                  <a:lnTo>
                    <a:pt x="4" y="40"/>
                  </a:lnTo>
                  <a:lnTo>
                    <a:pt x="1" y="38"/>
                  </a:lnTo>
                  <a:lnTo>
                    <a:pt x="0" y="32"/>
                  </a:lnTo>
                  <a:lnTo>
                    <a:pt x="1" y="26"/>
                  </a:lnTo>
                  <a:lnTo>
                    <a:pt x="3" y="23"/>
                  </a:lnTo>
                  <a:lnTo>
                    <a:pt x="6" y="19"/>
                  </a:lnTo>
                  <a:lnTo>
                    <a:pt x="11" y="17"/>
                  </a:lnTo>
                  <a:lnTo>
                    <a:pt x="15" y="13"/>
                  </a:lnTo>
                  <a:lnTo>
                    <a:pt x="20" y="11"/>
                  </a:lnTo>
                  <a:lnTo>
                    <a:pt x="25" y="7"/>
                  </a:lnTo>
                  <a:lnTo>
                    <a:pt x="27" y="7"/>
                  </a:lnTo>
                  <a:lnTo>
                    <a:pt x="29" y="5"/>
                  </a:lnTo>
                  <a:lnTo>
                    <a:pt x="31" y="4"/>
                  </a:lnTo>
                  <a:lnTo>
                    <a:pt x="34" y="3"/>
                  </a:lnTo>
                  <a:lnTo>
                    <a:pt x="35" y="2"/>
                  </a:lnTo>
                  <a:lnTo>
                    <a:pt x="37" y="0"/>
                  </a:lnTo>
                  <a:lnTo>
                    <a:pt x="40" y="0"/>
                  </a:lnTo>
                  <a:lnTo>
                    <a:pt x="44" y="0"/>
                  </a:lnTo>
                  <a:lnTo>
                    <a:pt x="47" y="0"/>
                  </a:lnTo>
                  <a:lnTo>
                    <a:pt x="52" y="2"/>
                  </a:lnTo>
                  <a:lnTo>
                    <a:pt x="55" y="3"/>
                  </a:lnTo>
                  <a:lnTo>
                    <a:pt x="57" y="5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437" name="Freeform 436"/>
            <p:cNvSpPr>
              <a:spLocks/>
            </p:cNvSpPr>
            <p:nvPr/>
          </p:nvSpPr>
          <p:spPr bwMode="auto">
            <a:xfrm>
              <a:off x="3324" y="3053"/>
              <a:ext cx="186" cy="82"/>
            </a:xfrm>
            <a:custGeom>
              <a:avLst/>
              <a:gdLst/>
              <a:ahLst/>
              <a:cxnLst>
                <a:cxn ang="0">
                  <a:pos x="1" y="81"/>
                </a:cxn>
                <a:cxn ang="0">
                  <a:pos x="6" y="72"/>
                </a:cxn>
                <a:cxn ang="0">
                  <a:pos x="10" y="60"/>
                </a:cxn>
                <a:cxn ang="0">
                  <a:pos x="16" y="48"/>
                </a:cxn>
                <a:cxn ang="0">
                  <a:pos x="25" y="39"/>
                </a:cxn>
                <a:cxn ang="0">
                  <a:pos x="30" y="28"/>
                </a:cxn>
                <a:cxn ang="0">
                  <a:pos x="35" y="19"/>
                </a:cxn>
                <a:cxn ang="0">
                  <a:pos x="41" y="10"/>
                </a:cxn>
                <a:cxn ang="0">
                  <a:pos x="46" y="2"/>
                </a:cxn>
                <a:cxn ang="0">
                  <a:pos x="54" y="0"/>
                </a:cxn>
                <a:cxn ang="0">
                  <a:pos x="62" y="7"/>
                </a:cxn>
                <a:cxn ang="0">
                  <a:pos x="70" y="9"/>
                </a:cxn>
                <a:cxn ang="0">
                  <a:pos x="78" y="8"/>
                </a:cxn>
                <a:cxn ang="0">
                  <a:pos x="88" y="15"/>
                </a:cxn>
                <a:cxn ang="0">
                  <a:pos x="97" y="22"/>
                </a:cxn>
                <a:cxn ang="0">
                  <a:pos x="106" y="27"/>
                </a:cxn>
                <a:cxn ang="0">
                  <a:pos x="119" y="31"/>
                </a:cxn>
                <a:cxn ang="0">
                  <a:pos x="133" y="36"/>
                </a:cxn>
                <a:cxn ang="0">
                  <a:pos x="148" y="42"/>
                </a:cxn>
                <a:cxn ang="0">
                  <a:pos x="162" y="48"/>
                </a:cxn>
                <a:cxn ang="0">
                  <a:pos x="170" y="53"/>
                </a:cxn>
                <a:cxn ang="0">
                  <a:pos x="177" y="53"/>
                </a:cxn>
                <a:cxn ang="0">
                  <a:pos x="183" y="54"/>
                </a:cxn>
                <a:cxn ang="0">
                  <a:pos x="185" y="58"/>
                </a:cxn>
                <a:cxn ang="0">
                  <a:pos x="181" y="65"/>
                </a:cxn>
                <a:cxn ang="0">
                  <a:pos x="177" y="72"/>
                </a:cxn>
                <a:cxn ang="0">
                  <a:pos x="172" y="78"/>
                </a:cxn>
                <a:cxn ang="0">
                  <a:pos x="138" y="81"/>
                </a:cxn>
                <a:cxn ang="0">
                  <a:pos x="126" y="77"/>
                </a:cxn>
                <a:cxn ang="0">
                  <a:pos x="114" y="72"/>
                </a:cxn>
                <a:cxn ang="0">
                  <a:pos x="103" y="66"/>
                </a:cxn>
                <a:cxn ang="0">
                  <a:pos x="92" y="61"/>
                </a:cxn>
                <a:cxn ang="0">
                  <a:pos x="79" y="57"/>
                </a:cxn>
                <a:cxn ang="0">
                  <a:pos x="70" y="60"/>
                </a:cxn>
                <a:cxn ang="0">
                  <a:pos x="64" y="69"/>
                </a:cxn>
                <a:cxn ang="0">
                  <a:pos x="61" y="81"/>
                </a:cxn>
                <a:cxn ang="0">
                  <a:pos x="43" y="78"/>
                </a:cxn>
                <a:cxn ang="0">
                  <a:pos x="46" y="69"/>
                </a:cxn>
                <a:cxn ang="0">
                  <a:pos x="51" y="62"/>
                </a:cxn>
                <a:cxn ang="0">
                  <a:pos x="51" y="56"/>
                </a:cxn>
                <a:cxn ang="0">
                  <a:pos x="47" y="50"/>
                </a:cxn>
                <a:cxn ang="0">
                  <a:pos x="44" y="45"/>
                </a:cxn>
                <a:cxn ang="0">
                  <a:pos x="40" y="41"/>
                </a:cxn>
                <a:cxn ang="0">
                  <a:pos x="32" y="44"/>
                </a:cxn>
                <a:cxn ang="0">
                  <a:pos x="26" y="55"/>
                </a:cxn>
                <a:cxn ang="0">
                  <a:pos x="22" y="66"/>
                </a:cxn>
                <a:cxn ang="0">
                  <a:pos x="16" y="77"/>
                </a:cxn>
                <a:cxn ang="0">
                  <a:pos x="0" y="81"/>
                </a:cxn>
              </a:cxnLst>
              <a:rect l="0" t="0" r="r" b="b"/>
              <a:pathLst>
                <a:path w="186" h="82">
                  <a:moveTo>
                    <a:pt x="0" y="81"/>
                  </a:moveTo>
                  <a:lnTo>
                    <a:pt x="1" y="81"/>
                  </a:lnTo>
                  <a:lnTo>
                    <a:pt x="4" y="76"/>
                  </a:lnTo>
                  <a:lnTo>
                    <a:pt x="6" y="72"/>
                  </a:lnTo>
                  <a:lnTo>
                    <a:pt x="7" y="66"/>
                  </a:lnTo>
                  <a:lnTo>
                    <a:pt x="10" y="60"/>
                  </a:lnTo>
                  <a:lnTo>
                    <a:pt x="13" y="53"/>
                  </a:lnTo>
                  <a:lnTo>
                    <a:pt x="16" y="48"/>
                  </a:lnTo>
                  <a:lnTo>
                    <a:pt x="20" y="44"/>
                  </a:lnTo>
                  <a:lnTo>
                    <a:pt x="25" y="39"/>
                  </a:lnTo>
                  <a:lnTo>
                    <a:pt x="28" y="34"/>
                  </a:lnTo>
                  <a:lnTo>
                    <a:pt x="30" y="28"/>
                  </a:lnTo>
                  <a:lnTo>
                    <a:pt x="31" y="21"/>
                  </a:lnTo>
                  <a:lnTo>
                    <a:pt x="35" y="19"/>
                  </a:lnTo>
                  <a:lnTo>
                    <a:pt x="39" y="15"/>
                  </a:lnTo>
                  <a:lnTo>
                    <a:pt x="41" y="10"/>
                  </a:lnTo>
                  <a:lnTo>
                    <a:pt x="45" y="6"/>
                  </a:lnTo>
                  <a:lnTo>
                    <a:pt x="46" y="2"/>
                  </a:lnTo>
                  <a:lnTo>
                    <a:pt x="50" y="0"/>
                  </a:lnTo>
                  <a:lnTo>
                    <a:pt x="54" y="0"/>
                  </a:lnTo>
                  <a:lnTo>
                    <a:pt x="59" y="4"/>
                  </a:lnTo>
                  <a:lnTo>
                    <a:pt x="62" y="7"/>
                  </a:lnTo>
                  <a:lnTo>
                    <a:pt x="66" y="8"/>
                  </a:lnTo>
                  <a:lnTo>
                    <a:pt x="70" y="9"/>
                  </a:lnTo>
                  <a:lnTo>
                    <a:pt x="74" y="7"/>
                  </a:lnTo>
                  <a:lnTo>
                    <a:pt x="78" y="8"/>
                  </a:lnTo>
                  <a:lnTo>
                    <a:pt x="83" y="11"/>
                  </a:lnTo>
                  <a:lnTo>
                    <a:pt x="88" y="15"/>
                  </a:lnTo>
                  <a:lnTo>
                    <a:pt x="92" y="19"/>
                  </a:lnTo>
                  <a:lnTo>
                    <a:pt x="97" y="22"/>
                  </a:lnTo>
                  <a:lnTo>
                    <a:pt x="101" y="25"/>
                  </a:lnTo>
                  <a:lnTo>
                    <a:pt x="106" y="27"/>
                  </a:lnTo>
                  <a:lnTo>
                    <a:pt x="112" y="27"/>
                  </a:lnTo>
                  <a:lnTo>
                    <a:pt x="119" y="31"/>
                  </a:lnTo>
                  <a:lnTo>
                    <a:pt x="126" y="34"/>
                  </a:lnTo>
                  <a:lnTo>
                    <a:pt x="133" y="36"/>
                  </a:lnTo>
                  <a:lnTo>
                    <a:pt x="140" y="39"/>
                  </a:lnTo>
                  <a:lnTo>
                    <a:pt x="148" y="42"/>
                  </a:lnTo>
                  <a:lnTo>
                    <a:pt x="155" y="45"/>
                  </a:lnTo>
                  <a:lnTo>
                    <a:pt x="162" y="48"/>
                  </a:lnTo>
                  <a:lnTo>
                    <a:pt x="169" y="53"/>
                  </a:lnTo>
                  <a:lnTo>
                    <a:pt x="170" y="53"/>
                  </a:lnTo>
                  <a:lnTo>
                    <a:pt x="174" y="53"/>
                  </a:lnTo>
                  <a:lnTo>
                    <a:pt x="177" y="53"/>
                  </a:lnTo>
                  <a:lnTo>
                    <a:pt x="180" y="53"/>
                  </a:lnTo>
                  <a:lnTo>
                    <a:pt x="183" y="54"/>
                  </a:lnTo>
                  <a:lnTo>
                    <a:pt x="184" y="55"/>
                  </a:lnTo>
                  <a:lnTo>
                    <a:pt x="185" y="58"/>
                  </a:lnTo>
                  <a:lnTo>
                    <a:pt x="184" y="61"/>
                  </a:lnTo>
                  <a:lnTo>
                    <a:pt x="181" y="65"/>
                  </a:lnTo>
                  <a:lnTo>
                    <a:pt x="179" y="68"/>
                  </a:lnTo>
                  <a:lnTo>
                    <a:pt x="177" y="72"/>
                  </a:lnTo>
                  <a:lnTo>
                    <a:pt x="175" y="74"/>
                  </a:lnTo>
                  <a:lnTo>
                    <a:pt x="172" y="78"/>
                  </a:lnTo>
                  <a:lnTo>
                    <a:pt x="170" y="81"/>
                  </a:lnTo>
                  <a:lnTo>
                    <a:pt x="138" y="81"/>
                  </a:lnTo>
                  <a:lnTo>
                    <a:pt x="132" y="79"/>
                  </a:lnTo>
                  <a:lnTo>
                    <a:pt x="126" y="77"/>
                  </a:lnTo>
                  <a:lnTo>
                    <a:pt x="120" y="74"/>
                  </a:lnTo>
                  <a:lnTo>
                    <a:pt x="114" y="72"/>
                  </a:lnTo>
                  <a:lnTo>
                    <a:pt x="108" y="69"/>
                  </a:lnTo>
                  <a:lnTo>
                    <a:pt x="103" y="66"/>
                  </a:lnTo>
                  <a:lnTo>
                    <a:pt x="98" y="63"/>
                  </a:lnTo>
                  <a:lnTo>
                    <a:pt x="92" y="61"/>
                  </a:lnTo>
                  <a:lnTo>
                    <a:pt x="86" y="59"/>
                  </a:lnTo>
                  <a:lnTo>
                    <a:pt x="79" y="57"/>
                  </a:lnTo>
                  <a:lnTo>
                    <a:pt x="74" y="55"/>
                  </a:lnTo>
                  <a:lnTo>
                    <a:pt x="70" y="60"/>
                  </a:lnTo>
                  <a:lnTo>
                    <a:pt x="66" y="63"/>
                  </a:lnTo>
                  <a:lnTo>
                    <a:pt x="64" y="69"/>
                  </a:lnTo>
                  <a:lnTo>
                    <a:pt x="64" y="75"/>
                  </a:lnTo>
                  <a:lnTo>
                    <a:pt x="61" y="81"/>
                  </a:lnTo>
                  <a:lnTo>
                    <a:pt x="41" y="81"/>
                  </a:lnTo>
                  <a:lnTo>
                    <a:pt x="43" y="78"/>
                  </a:lnTo>
                  <a:lnTo>
                    <a:pt x="46" y="74"/>
                  </a:lnTo>
                  <a:lnTo>
                    <a:pt x="46" y="69"/>
                  </a:lnTo>
                  <a:lnTo>
                    <a:pt x="48" y="65"/>
                  </a:lnTo>
                  <a:lnTo>
                    <a:pt x="51" y="62"/>
                  </a:lnTo>
                  <a:lnTo>
                    <a:pt x="53" y="59"/>
                  </a:lnTo>
                  <a:lnTo>
                    <a:pt x="51" y="56"/>
                  </a:lnTo>
                  <a:lnTo>
                    <a:pt x="49" y="53"/>
                  </a:lnTo>
                  <a:lnTo>
                    <a:pt x="47" y="50"/>
                  </a:lnTo>
                  <a:lnTo>
                    <a:pt x="46" y="47"/>
                  </a:lnTo>
                  <a:lnTo>
                    <a:pt x="44" y="45"/>
                  </a:lnTo>
                  <a:lnTo>
                    <a:pt x="42" y="43"/>
                  </a:lnTo>
                  <a:lnTo>
                    <a:pt x="40" y="41"/>
                  </a:lnTo>
                  <a:lnTo>
                    <a:pt x="36" y="40"/>
                  </a:lnTo>
                  <a:lnTo>
                    <a:pt x="32" y="44"/>
                  </a:lnTo>
                  <a:lnTo>
                    <a:pt x="28" y="48"/>
                  </a:lnTo>
                  <a:lnTo>
                    <a:pt x="26" y="55"/>
                  </a:lnTo>
                  <a:lnTo>
                    <a:pt x="23" y="61"/>
                  </a:lnTo>
                  <a:lnTo>
                    <a:pt x="22" y="66"/>
                  </a:lnTo>
                  <a:lnTo>
                    <a:pt x="20" y="72"/>
                  </a:lnTo>
                  <a:lnTo>
                    <a:pt x="16" y="77"/>
                  </a:lnTo>
                  <a:lnTo>
                    <a:pt x="13" y="81"/>
                  </a:lnTo>
                  <a:lnTo>
                    <a:pt x="0" y="81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438" name="Freeform 437"/>
            <p:cNvSpPr>
              <a:spLocks/>
            </p:cNvSpPr>
            <p:nvPr/>
          </p:nvSpPr>
          <p:spPr bwMode="auto">
            <a:xfrm>
              <a:off x="3285" y="3140"/>
              <a:ext cx="97" cy="94"/>
            </a:xfrm>
            <a:custGeom>
              <a:avLst/>
              <a:gdLst/>
              <a:ahLst/>
              <a:cxnLst>
                <a:cxn ang="0">
                  <a:pos x="34" y="5"/>
                </a:cxn>
                <a:cxn ang="0">
                  <a:pos x="29" y="13"/>
                </a:cxn>
                <a:cxn ang="0">
                  <a:pos x="25" y="23"/>
                </a:cxn>
                <a:cxn ang="0">
                  <a:pos x="18" y="35"/>
                </a:cxn>
                <a:cxn ang="0">
                  <a:pos x="12" y="47"/>
                </a:cxn>
                <a:cxn ang="0">
                  <a:pos x="7" y="59"/>
                </a:cxn>
                <a:cxn ang="0">
                  <a:pos x="0" y="70"/>
                </a:cxn>
                <a:cxn ang="0">
                  <a:pos x="0" y="74"/>
                </a:cxn>
                <a:cxn ang="0">
                  <a:pos x="1" y="76"/>
                </a:cxn>
                <a:cxn ang="0">
                  <a:pos x="8" y="74"/>
                </a:cxn>
                <a:cxn ang="0">
                  <a:pos x="12" y="69"/>
                </a:cxn>
                <a:cxn ang="0">
                  <a:pos x="17" y="60"/>
                </a:cxn>
                <a:cxn ang="0">
                  <a:pos x="21" y="54"/>
                </a:cxn>
                <a:cxn ang="0">
                  <a:pos x="25" y="60"/>
                </a:cxn>
                <a:cxn ang="0">
                  <a:pos x="28" y="69"/>
                </a:cxn>
                <a:cxn ang="0">
                  <a:pos x="32" y="76"/>
                </a:cxn>
                <a:cxn ang="0">
                  <a:pos x="40" y="82"/>
                </a:cxn>
                <a:cxn ang="0">
                  <a:pos x="37" y="85"/>
                </a:cxn>
                <a:cxn ang="0">
                  <a:pos x="36" y="89"/>
                </a:cxn>
                <a:cxn ang="0">
                  <a:pos x="45" y="89"/>
                </a:cxn>
                <a:cxn ang="0">
                  <a:pos x="51" y="78"/>
                </a:cxn>
                <a:cxn ang="0">
                  <a:pos x="56" y="72"/>
                </a:cxn>
                <a:cxn ang="0">
                  <a:pos x="61" y="68"/>
                </a:cxn>
                <a:cxn ang="0">
                  <a:pos x="65" y="62"/>
                </a:cxn>
                <a:cxn ang="0">
                  <a:pos x="70" y="55"/>
                </a:cxn>
                <a:cxn ang="0">
                  <a:pos x="74" y="47"/>
                </a:cxn>
                <a:cxn ang="0">
                  <a:pos x="77" y="39"/>
                </a:cxn>
                <a:cxn ang="0">
                  <a:pos x="84" y="28"/>
                </a:cxn>
                <a:cxn ang="0">
                  <a:pos x="88" y="17"/>
                </a:cxn>
                <a:cxn ang="0">
                  <a:pos x="94" y="6"/>
                </a:cxn>
                <a:cxn ang="0">
                  <a:pos x="76" y="0"/>
                </a:cxn>
                <a:cxn ang="0">
                  <a:pos x="72" y="8"/>
                </a:cxn>
                <a:cxn ang="0">
                  <a:pos x="68" y="22"/>
                </a:cxn>
                <a:cxn ang="0">
                  <a:pos x="64" y="36"/>
                </a:cxn>
                <a:cxn ang="0">
                  <a:pos x="56" y="41"/>
                </a:cxn>
                <a:cxn ang="0">
                  <a:pos x="52" y="37"/>
                </a:cxn>
                <a:cxn ang="0">
                  <a:pos x="50" y="30"/>
                </a:cxn>
                <a:cxn ang="0">
                  <a:pos x="45" y="25"/>
                </a:cxn>
                <a:cxn ang="0">
                  <a:pos x="40" y="28"/>
                </a:cxn>
                <a:cxn ang="0">
                  <a:pos x="34" y="35"/>
                </a:cxn>
                <a:cxn ang="0">
                  <a:pos x="31" y="31"/>
                </a:cxn>
                <a:cxn ang="0">
                  <a:pos x="37" y="19"/>
                </a:cxn>
                <a:cxn ang="0">
                  <a:pos x="44" y="11"/>
                </a:cxn>
                <a:cxn ang="0">
                  <a:pos x="46" y="3"/>
                </a:cxn>
                <a:cxn ang="0">
                  <a:pos x="37" y="0"/>
                </a:cxn>
              </a:cxnLst>
              <a:rect l="0" t="0" r="r" b="b"/>
              <a:pathLst>
                <a:path w="97" h="94">
                  <a:moveTo>
                    <a:pt x="37" y="0"/>
                  </a:moveTo>
                  <a:lnTo>
                    <a:pt x="34" y="5"/>
                  </a:lnTo>
                  <a:lnTo>
                    <a:pt x="31" y="8"/>
                  </a:lnTo>
                  <a:lnTo>
                    <a:pt x="29" y="13"/>
                  </a:lnTo>
                  <a:lnTo>
                    <a:pt x="26" y="18"/>
                  </a:lnTo>
                  <a:lnTo>
                    <a:pt x="25" y="23"/>
                  </a:lnTo>
                  <a:lnTo>
                    <a:pt x="21" y="29"/>
                  </a:lnTo>
                  <a:lnTo>
                    <a:pt x="18" y="35"/>
                  </a:lnTo>
                  <a:lnTo>
                    <a:pt x="15" y="41"/>
                  </a:lnTo>
                  <a:lnTo>
                    <a:pt x="12" y="47"/>
                  </a:lnTo>
                  <a:lnTo>
                    <a:pt x="10" y="54"/>
                  </a:lnTo>
                  <a:lnTo>
                    <a:pt x="7" y="59"/>
                  </a:lnTo>
                  <a:lnTo>
                    <a:pt x="4" y="66"/>
                  </a:lnTo>
                  <a:lnTo>
                    <a:pt x="0" y="70"/>
                  </a:lnTo>
                  <a:lnTo>
                    <a:pt x="0" y="72"/>
                  </a:lnTo>
                  <a:lnTo>
                    <a:pt x="0" y="74"/>
                  </a:lnTo>
                  <a:lnTo>
                    <a:pt x="0" y="76"/>
                  </a:lnTo>
                  <a:lnTo>
                    <a:pt x="1" y="76"/>
                  </a:lnTo>
                  <a:lnTo>
                    <a:pt x="5" y="76"/>
                  </a:lnTo>
                  <a:lnTo>
                    <a:pt x="8" y="74"/>
                  </a:lnTo>
                  <a:lnTo>
                    <a:pt x="10" y="72"/>
                  </a:lnTo>
                  <a:lnTo>
                    <a:pt x="12" y="69"/>
                  </a:lnTo>
                  <a:lnTo>
                    <a:pt x="14" y="64"/>
                  </a:lnTo>
                  <a:lnTo>
                    <a:pt x="17" y="60"/>
                  </a:lnTo>
                  <a:lnTo>
                    <a:pt x="18" y="56"/>
                  </a:lnTo>
                  <a:lnTo>
                    <a:pt x="21" y="54"/>
                  </a:lnTo>
                  <a:lnTo>
                    <a:pt x="24" y="56"/>
                  </a:lnTo>
                  <a:lnTo>
                    <a:pt x="25" y="60"/>
                  </a:lnTo>
                  <a:lnTo>
                    <a:pt x="27" y="64"/>
                  </a:lnTo>
                  <a:lnTo>
                    <a:pt x="28" y="69"/>
                  </a:lnTo>
                  <a:lnTo>
                    <a:pt x="30" y="72"/>
                  </a:lnTo>
                  <a:lnTo>
                    <a:pt x="32" y="76"/>
                  </a:lnTo>
                  <a:lnTo>
                    <a:pt x="35" y="79"/>
                  </a:lnTo>
                  <a:lnTo>
                    <a:pt x="40" y="82"/>
                  </a:lnTo>
                  <a:lnTo>
                    <a:pt x="38" y="84"/>
                  </a:lnTo>
                  <a:lnTo>
                    <a:pt x="37" y="85"/>
                  </a:lnTo>
                  <a:lnTo>
                    <a:pt x="36" y="87"/>
                  </a:lnTo>
                  <a:lnTo>
                    <a:pt x="36" y="89"/>
                  </a:lnTo>
                  <a:lnTo>
                    <a:pt x="42" y="93"/>
                  </a:lnTo>
                  <a:lnTo>
                    <a:pt x="45" y="89"/>
                  </a:lnTo>
                  <a:lnTo>
                    <a:pt x="47" y="83"/>
                  </a:lnTo>
                  <a:lnTo>
                    <a:pt x="51" y="78"/>
                  </a:lnTo>
                  <a:lnTo>
                    <a:pt x="54" y="75"/>
                  </a:lnTo>
                  <a:lnTo>
                    <a:pt x="56" y="72"/>
                  </a:lnTo>
                  <a:lnTo>
                    <a:pt x="58" y="70"/>
                  </a:lnTo>
                  <a:lnTo>
                    <a:pt x="61" y="68"/>
                  </a:lnTo>
                  <a:lnTo>
                    <a:pt x="63" y="64"/>
                  </a:lnTo>
                  <a:lnTo>
                    <a:pt x="65" y="62"/>
                  </a:lnTo>
                  <a:lnTo>
                    <a:pt x="68" y="59"/>
                  </a:lnTo>
                  <a:lnTo>
                    <a:pt x="70" y="55"/>
                  </a:lnTo>
                  <a:lnTo>
                    <a:pt x="72" y="51"/>
                  </a:lnTo>
                  <a:lnTo>
                    <a:pt x="74" y="47"/>
                  </a:lnTo>
                  <a:lnTo>
                    <a:pt x="76" y="43"/>
                  </a:lnTo>
                  <a:lnTo>
                    <a:pt x="77" y="39"/>
                  </a:lnTo>
                  <a:lnTo>
                    <a:pt x="80" y="34"/>
                  </a:lnTo>
                  <a:lnTo>
                    <a:pt x="84" y="28"/>
                  </a:lnTo>
                  <a:lnTo>
                    <a:pt x="86" y="23"/>
                  </a:lnTo>
                  <a:lnTo>
                    <a:pt x="88" y="17"/>
                  </a:lnTo>
                  <a:lnTo>
                    <a:pt x="91" y="11"/>
                  </a:lnTo>
                  <a:lnTo>
                    <a:pt x="94" y="6"/>
                  </a:lnTo>
                  <a:lnTo>
                    <a:pt x="96" y="0"/>
                  </a:lnTo>
                  <a:lnTo>
                    <a:pt x="76" y="0"/>
                  </a:lnTo>
                  <a:lnTo>
                    <a:pt x="75" y="3"/>
                  </a:lnTo>
                  <a:lnTo>
                    <a:pt x="72" y="8"/>
                  </a:lnTo>
                  <a:lnTo>
                    <a:pt x="72" y="15"/>
                  </a:lnTo>
                  <a:lnTo>
                    <a:pt x="68" y="22"/>
                  </a:lnTo>
                  <a:lnTo>
                    <a:pt x="66" y="28"/>
                  </a:lnTo>
                  <a:lnTo>
                    <a:pt x="64" y="36"/>
                  </a:lnTo>
                  <a:lnTo>
                    <a:pt x="59" y="42"/>
                  </a:lnTo>
                  <a:lnTo>
                    <a:pt x="56" y="41"/>
                  </a:lnTo>
                  <a:lnTo>
                    <a:pt x="54" y="39"/>
                  </a:lnTo>
                  <a:lnTo>
                    <a:pt x="52" y="37"/>
                  </a:lnTo>
                  <a:lnTo>
                    <a:pt x="51" y="33"/>
                  </a:lnTo>
                  <a:lnTo>
                    <a:pt x="50" y="30"/>
                  </a:lnTo>
                  <a:lnTo>
                    <a:pt x="48" y="26"/>
                  </a:lnTo>
                  <a:lnTo>
                    <a:pt x="45" y="25"/>
                  </a:lnTo>
                  <a:lnTo>
                    <a:pt x="40" y="24"/>
                  </a:lnTo>
                  <a:lnTo>
                    <a:pt x="40" y="28"/>
                  </a:lnTo>
                  <a:lnTo>
                    <a:pt x="37" y="32"/>
                  </a:lnTo>
                  <a:lnTo>
                    <a:pt x="34" y="35"/>
                  </a:lnTo>
                  <a:lnTo>
                    <a:pt x="31" y="38"/>
                  </a:lnTo>
                  <a:lnTo>
                    <a:pt x="31" y="31"/>
                  </a:lnTo>
                  <a:lnTo>
                    <a:pt x="34" y="24"/>
                  </a:lnTo>
                  <a:lnTo>
                    <a:pt x="37" y="19"/>
                  </a:lnTo>
                  <a:lnTo>
                    <a:pt x="40" y="13"/>
                  </a:lnTo>
                  <a:lnTo>
                    <a:pt x="44" y="11"/>
                  </a:lnTo>
                  <a:lnTo>
                    <a:pt x="45" y="7"/>
                  </a:lnTo>
                  <a:lnTo>
                    <a:pt x="46" y="3"/>
                  </a:lnTo>
                  <a:lnTo>
                    <a:pt x="49" y="0"/>
                  </a:lnTo>
                  <a:lnTo>
                    <a:pt x="37" y="0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439" name="Freeform 438"/>
            <p:cNvSpPr>
              <a:spLocks/>
            </p:cNvSpPr>
            <p:nvPr/>
          </p:nvSpPr>
          <p:spPr bwMode="auto">
            <a:xfrm>
              <a:off x="3466" y="3140"/>
              <a:ext cx="29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1"/>
                </a:cxn>
                <a:cxn ang="0">
                  <a:pos x="10" y="1"/>
                </a:cxn>
                <a:cxn ang="0">
                  <a:pos x="15" y="2"/>
                </a:cxn>
                <a:cxn ang="0">
                  <a:pos x="21" y="2"/>
                </a:cxn>
                <a:cxn ang="0">
                  <a:pos x="26" y="2"/>
                </a:cxn>
                <a:cxn ang="0">
                  <a:pos x="27" y="1"/>
                </a:cxn>
                <a:cxn ang="0">
                  <a:pos x="28" y="0"/>
                </a:cxn>
                <a:cxn ang="0">
                  <a:pos x="0" y="0"/>
                </a:cxn>
              </a:cxnLst>
              <a:rect l="0" t="0" r="r" b="b"/>
              <a:pathLst>
                <a:path w="29" h="3">
                  <a:moveTo>
                    <a:pt x="0" y="0"/>
                  </a:moveTo>
                  <a:lnTo>
                    <a:pt x="4" y="1"/>
                  </a:lnTo>
                  <a:lnTo>
                    <a:pt x="10" y="1"/>
                  </a:lnTo>
                  <a:lnTo>
                    <a:pt x="15" y="2"/>
                  </a:lnTo>
                  <a:lnTo>
                    <a:pt x="21" y="2"/>
                  </a:lnTo>
                  <a:lnTo>
                    <a:pt x="26" y="2"/>
                  </a:lnTo>
                  <a:lnTo>
                    <a:pt x="27" y="1"/>
                  </a:lnTo>
                  <a:lnTo>
                    <a:pt x="28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440" name="Freeform 439"/>
            <p:cNvSpPr>
              <a:spLocks/>
            </p:cNvSpPr>
            <p:nvPr/>
          </p:nvSpPr>
          <p:spPr bwMode="auto">
            <a:xfrm>
              <a:off x="669" y="3080"/>
              <a:ext cx="34" cy="21"/>
            </a:xfrm>
            <a:custGeom>
              <a:avLst/>
              <a:gdLst/>
              <a:ahLst/>
              <a:cxnLst>
                <a:cxn ang="0">
                  <a:pos x="32" y="2"/>
                </a:cxn>
                <a:cxn ang="0">
                  <a:pos x="33" y="5"/>
                </a:cxn>
                <a:cxn ang="0">
                  <a:pos x="31" y="8"/>
                </a:cxn>
                <a:cxn ang="0">
                  <a:pos x="30" y="9"/>
                </a:cxn>
                <a:cxn ang="0">
                  <a:pos x="28" y="12"/>
                </a:cxn>
                <a:cxn ang="0">
                  <a:pos x="25" y="14"/>
                </a:cxn>
                <a:cxn ang="0">
                  <a:pos x="22" y="15"/>
                </a:cxn>
                <a:cxn ang="0">
                  <a:pos x="19" y="17"/>
                </a:cxn>
                <a:cxn ang="0">
                  <a:pos x="15" y="18"/>
                </a:cxn>
                <a:cxn ang="0">
                  <a:pos x="11" y="18"/>
                </a:cxn>
                <a:cxn ang="0">
                  <a:pos x="8" y="19"/>
                </a:cxn>
                <a:cxn ang="0">
                  <a:pos x="3" y="19"/>
                </a:cxn>
                <a:cxn ang="0">
                  <a:pos x="0" y="20"/>
                </a:cxn>
                <a:cxn ang="0">
                  <a:pos x="0" y="18"/>
                </a:cxn>
                <a:cxn ang="0">
                  <a:pos x="2" y="16"/>
                </a:cxn>
                <a:cxn ang="0">
                  <a:pos x="3" y="15"/>
                </a:cxn>
                <a:cxn ang="0">
                  <a:pos x="4" y="13"/>
                </a:cxn>
                <a:cxn ang="0">
                  <a:pos x="8" y="12"/>
                </a:cxn>
                <a:cxn ang="0">
                  <a:pos x="9" y="10"/>
                </a:cxn>
                <a:cxn ang="0">
                  <a:pos x="12" y="9"/>
                </a:cxn>
                <a:cxn ang="0">
                  <a:pos x="15" y="8"/>
                </a:cxn>
                <a:cxn ang="0">
                  <a:pos x="18" y="5"/>
                </a:cxn>
                <a:cxn ang="0">
                  <a:pos x="20" y="4"/>
                </a:cxn>
                <a:cxn ang="0">
                  <a:pos x="23" y="2"/>
                </a:cxn>
                <a:cxn ang="0">
                  <a:pos x="25" y="0"/>
                </a:cxn>
                <a:cxn ang="0">
                  <a:pos x="27" y="0"/>
                </a:cxn>
                <a:cxn ang="0">
                  <a:pos x="30" y="0"/>
                </a:cxn>
                <a:cxn ang="0">
                  <a:pos x="31" y="1"/>
                </a:cxn>
                <a:cxn ang="0">
                  <a:pos x="32" y="2"/>
                </a:cxn>
              </a:cxnLst>
              <a:rect l="0" t="0" r="r" b="b"/>
              <a:pathLst>
                <a:path w="34" h="21">
                  <a:moveTo>
                    <a:pt x="32" y="2"/>
                  </a:moveTo>
                  <a:lnTo>
                    <a:pt x="33" y="5"/>
                  </a:lnTo>
                  <a:lnTo>
                    <a:pt x="31" y="8"/>
                  </a:lnTo>
                  <a:lnTo>
                    <a:pt x="30" y="9"/>
                  </a:lnTo>
                  <a:lnTo>
                    <a:pt x="28" y="12"/>
                  </a:lnTo>
                  <a:lnTo>
                    <a:pt x="25" y="14"/>
                  </a:lnTo>
                  <a:lnTo>
                    <a:pt x="22" y="15"/>
                  </a:lnTo>
                  <a:lnTo>
                    <a:pt x="19" y="17"/>
                  </a:lnTo>
                  <a:lnTo>
                    <a:pt x="15" y="18"/>
                  </a:lnTo>
                  <a:lnTo>
                    <a:pt x="11" y="18"/>
                  </a:lnTo>
                  <a:lnTo>
                    <a:pt x="8" y="19"/>
                  </a:lnTo>
                  <a:lnTo>
                    <a:pt x="3" y="19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2" y="16"/>
                  </a:lnTo>
                  <a:lnTo>
                    <a:pt x="3" y="15"/>
                  </a:lnTo>
                  <a:lnTo>
                    <a:pt x="4" y="13"/>
                  </a:lnTo>
                  <a:lnTo>
                    <a:pt x="8" y="12"/>
                  </a:lnTo>
                  <a:lnTo>
                    <a:pt x="9" y="10"/>
                  </a:lnTo>
                  <a:lnTo>
                    <a:pt x="12" y="9"/>
                  </a:lnTo>
                  <a:lnTo>
                    <a:pt x="15" y="8"/>
                  </a:lnTo>
                  <a:lnTo>
                    <a:pt x="18" y="5"/>
                  </a:lnTo>
                  <a:lnTo>
                    <a:pt x="20" y="4"/>
                  </a:lnTo>
                  <a:lnTo>
                    <a:pt x="23" y="2"/>
                  </a:lnTo>
                  <a:lnTo>
                    <a:pt x="25" y="0"/>
                  </a:lnTo>
                  <a:lnTo>
                    <a:pt x="27" y="0"/>
                  </a:lnTo>
                  <a:lnTo>
                    <a:pt x="30" y="0"/>
                  </a:lnTo>
                  <a:lnTo>
                    <a:pt x="31" y="1"/>
                  </a:lnTo>
                  <a:lnTo>
                    <a:pt x="32" y="2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441" name="Freeform 440"/>
            <p:cNvSpPr>
              <a:spLocks/>
            </p:cNvSpPr>
            <p:nvPr/>
          </p:nvSpPr>
          <p:spPr bwMode="auto">
            <a:xfrm>
              <a:off x="1859" y="3090"/>
              <a:ext cx="41" cy="21"/>
            </a:xfrm>
            <a:custGeom>
              <a:avLst/>
              <a:gdLst/>
              <a:ahLst/>
              <a:cxnLst>
                <a:cxn ang="0">
                  <a:pos x="40" y="3"/>
                </a:cxn>
                <a:cxn ang="0">
                  <a:pos x="38" y="6"/>
                </a:cxn>
                <a:cxn ang="0">
                  <a:pos x="37" y="8"/>
                </a:cxn>
                <a:cxn ang="0">
                  <a:pos x="33" y="11"/>
                </a:cxn>
                <a:cxn ang="0">
                  <a:pos x="30" y="12"/>
                </a:cxn>
                <a:cxn ang="0">
                  <a:pos x="25" y="13"/>
                </a:cxn>
                <a:cxn ang="0">
                  <a:pos x="22" y="15"/>
                </a:cxn>
                <a:cxn ang="0">
                  <a:pos x="18" y="15"/>
                </a:cxn>
                <a:cxn ang="0">
                  <a:pos x="15" y="17"/>
                </a:cxn>
                <a:cxn ang="0">
                  <a:pos x="14" y="18"/>
                </a:cxn>
                <a:cxn ang="0">
                  <a:pos x="12" y="18"/>
                </a:cxn>
                <a:cxn ang="0">
                  <a:pos x="10" y="18"/>
                </a:cxn>
                <a:cxn ang="0">
                  <a:pos x="9" y="18"/>
                </a:cxn>
                <a:cxn ang="0">
                  <a:pos x="7" y="19"/>
                </a:cxn>
                <a:cxn ang="0">
                  <a:pos x="4" y="20"/>
                </a:cxn>
                <a:cxn ang="0">
                  <a:pos x="3" y="20"/>
                </a:cxn>
                <a:cxn ang="0">
                  <a:pos x="0" y="20"/>
                </a:cxn>
                <a:cxn ang="0">
                  <a:pos x="0" y="16"/>
                </a:cxn>
                <a:cxn ang="0">
                  <a:pos x="1" y="13"/>
                </a:cxn>
                <a:cxn ang="0">
                  <a:pos x="3" y="12"/>
                </a:cxn>
                <a:cxn ang="0">
                  <a:pos x="6" y="10"/>
                </a:cxn>
                <a:cxn ang="0">
                  <a:pos x="10" y="8"/>
                </a:cxn>
                <a:cxn ang="0">
                  <a:pos x="13" y="8"/>
                </a:cxn>
                <a:cxn ang="0">
                  <a:pos x="16" y="6"/>
                </a:cxn>
                <a:cxn ang="0">
                  <a:pos x="19" y="5"/>
                </a:cxn>
                <a:cxn ang="0">
                  <a:pos x="22" y="5"/>
                </a:cxn>
                <a:cxn ang="0">
                  <a:pos x="24" y="3"/>
                </a:cxn>
                <a:cxn ang="0">
                  <a:pos x="27" y="2"/>
                </a:cxn>
                <a:cxn ang="0">
                  <a:pos x="30" y="1"/>
                </a:cxn>
                <a:cxn ang="0">
                  <a:pos x="32" y="0"/>
                </a:cxn>
                <a:cxn ang="0">
                  <a:pos x="35" y="0"/>
                </a:cxn>
                <a:cxn ang="0">
                  <a:pos x="37" y="0"/>
                </a:cxn>
                <a:cxn ang="0">
                  <a:pos x="40" y="3"/>
                </a:cxn>
              </a:cxnLst>
              <a:rect l="0" t="0" r="r" b="b"/>
              <a:pathLst>
                <a:path w="41" h="21">
                  <a:moveTo>
                    <a:pt x="40" y="3"/>
                  </a:moveTo>
                  <a:lnTo>
                    <a:pt x="38" y="6"/>
                  </a:lnTo>
                  <a:lnTo>
                    <a:pt x="37" y="8"/>
                  </a:lnTo>
                  <a:lnTo>
                    <a:pt x="33" y="11"/>
                  </a:lnTo>
                  <a:lnTo>
                    <a:pt x="30" y="12"/>
                  </a:lnTo>
                  <a:lnTo>
                    <a:pt x="25" y="13"/>
                  </a:lnTo>
                  <a:lnTo>
                    <a:pt x="22" y="15"/>
                  </a:lnTo>
                  <a:lnTo>
                    <a:pt x="18" y="15"/>
                  </a:lnTo>
                  <a:lnTo>
                    <a:pt x="15" y="17"/>
                  </a:lnTo>
                  <a:lnTo>
                    <a:pt x="14" y="18"/>
                  </a:lnTo>
                  <a:lnTo>
                    <a:pt x="12" y="18"/>
                  </a:lnTo>
                  <a:lnTo>
                    <a:pt x="10" y="18"/>
                  </a:lnTo>
                  <a:lnTo>
                    <a:pt x="9" y="18"/>
                  </a:lnTo>
                  <a:lnTo>
                    <a:pt x="7" y="19"/>
                  </a:lnTo>
                  <a:lnTo>
                    <a:pt x="4" y="20"/>
                  </a:lnTo>
                  <a:lnTo>
                    <a:pt x="3" y="20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1" y="13"/>
                  </a:lnTo>
                  <a:lnTo>
                    <a:pt x="3" y="12"/>
                  </a:lnTo>
                  <a:lnTo>
                    <a:pt x="6" y="10"/>
                  </a:lnTo>
                  <a:lnTo>
                    <a:pt x="10" y="8"/>
                  </a:lnTo>
                  <a:lnTo>
                    <a:pt x="13" y="8"/>
                  </a:lnTo>
                  <a:lnTo>
                    <a:pt x="16" y="6"/>
                  </a:lnTo>
                  <a:lnTo>
                    <a:pt x="19" y="5"/>
                  </a:lnTo>
                  <a:lnTo>
                    <a:pt x="22" y="5"/>
                  </a:lnTo>
                  <a:lnTo>
                    <a:pt x="24" y="3"/>
                  </a:lnTo>
                  <a:lnTo>
                    <a:pt x="27" y="2"/>
                  </a:lnTo>
                  <a:lnTo>
                    <a:pt x="30" y="1"/>
                  </a:lnTo>
                  <a:lnTo>
                    <a:pt x="32" y="0"/>
                  </a:lnTo>
                  <a:lnTo>
                    <a:pt x="35" y="0"/>
                  </a:lnTo>
                  <a:lnTo>
                    <a:pt x="37" y="0"/>
                  </a:lnTo>
                  <a:lnTo>
                    <a:pt x="40" y="3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442" name="Freeform 441"/>
            <p:cNvSpPr>
              <a:spLocks/>
            </p:cNvSpPr>
            <p:nvPr/>
          </p:nvSpPr>
          <p:spPr bwMode="auto">
            <a:xfrm>
              <a:off x="3174" y="3117"/>
              <a:ext cx="47" cy="132"/>
            </a:xfrm>
            <a:custGeom>
              <a:avLst/>
              <a:gdLst/>
              <a:ahLst/>
              <a:cxnLst>
                <a:cxn ang="0">
                  <a:pos x="29" y="7"/>
                </a:cxn>
                <a:cxn ang="0">
                  <a:pos x="35" y="15"/>
                </a:cxn>
                <a:cxn ang="0">
                  <a:pos x="39" y="25"/>
                </a:cxn>
                <a:cxn ang="0">
                  <a:pos x="42" y="34"/>
                </a:cxn>
                <a:cxn ang="0">
                  <a:pos x="45" y="45"/>
                </a:cxn>
                <a:cxn ang="0">
                  <a:pos x="46" y="55"/>
                </a:cxn>
                <a:cxn ang="0">
                  <a:pos x="45" y="67"/>
                </a:cxn>
                <a:cxn ang="0">
                  <a:pos x="43" y="77"/>
                </a:cxn>
                <a:cxn ang="0">
                  <a:pos x="40" y="88"/>
                </a:cxn>
                <a:cxn ang="0">
                  <a:pos x="40" y="94"/>
                </a:cxn>
                <a:cxn ang="0">
                  <a:pos x="38" y="98"/>
                </a:cxn>
                <a:cxn ang="0">
                  <a:pos x="35" y="102"/>
                </a:cxn>
                <a:cxn ang="0">
                  <a:pos x="33" y="109"/>
                </a:cxn>
                <a:cxn ang="0">
                  <a:pos x="30" y="112"/>
                </a:cxn>
                <a:cxn ang="0">
                  <a:pos x="27" y="115"/>
                </a:cxn>
                <a:cxn ang="0">
                  <a:pos x="25" y="119"/>
                </a:cxn>
                <a:cxn ang="0">
                  <a:pos x="23" y="122"/>
                </a:cxn>
                <a:cxn ang="0">
                  <a:pos x="20" y="126"/>
                </a:cxn>
                <a:cxn ang="0">
                  <a:pos x="17" y="128"/>
                </a:cxn>
                <a:cxn ang="0">
                  <a:pos x="13" y="130"/>
                </a:cxn>
                <a:cxn ang="0">
                  <a:pos x="8" y="131"/>
                </a:cxn>
                <a:cxn ang="0">
                  <a:pos x="4" y="129"/>
                </a:cxn>
                <a:cxn ang="0">
                  <a:pos x="1" y="127"/>
                </a:cxn>
                <a:cxn ang="0">
                  <a:pos x="0" y="123"/>
                </a:cxn>
                <a:cxn ang="0">
                  <a:pos x="1" y="119"/>
                </a:cxn>
                <a:cxn ang="0">
                  <a:pos x="3" y="117"/>
                </a:cxn>
                <a:cxn ang="0">
                  <a:pos x="5" y="116"/>
                </a:cxn>
                <a:cxn ang="0">
                  <a:pos x="7" y="115"/>
                </a:cxn>
                <a:cxn ang="0">
                  <a:pos x="10" y="115"/>
                </a:cxn>
                <a:cxn ang="0">
                  <a:pos x="12" y="115"/>
                </a:cxn>
                <a:cxn ang="0">
                  <a:pos x="14" y="114"/>
                </a:cxn>
                <a:cxn ang="0">
                  <a:pos x="16" y="113"/>
                </a:cxn>
                <a:cxn ang="0">
                  <a:pos x="18" y="111"/>
                </a:cxn>
                <a:cxn ang="0">
                  <a:pos x="21" y="102"/>
                </a:cxn>
                <a:cxn ang="0">
                  <a:pos x="25" y="95"/>
                </a:cxn>
                <a:cxn ang="0">
                  <a:pos x="27" y="86"/>
                </a:cxn>
                <a:cxn ang="0">
                  <a:pos x="29" y="78"/>
                </a:cxn>
                <a:cxn ang="0">
                  <a:pos x="31" y="70"/>
                </a:cxn>
                <a:cxn ang="0">
                  <a:pos x="32" y="60"/>
                </a:cxn>
                <a:cxn ang="0">
                  <a:pos x="32" y="51"/>
                </a:cxn>
                <a:cxn ang="0">
                  <a:pos x="30" y="41"/>
                </a:cxn>
                <a:cxn ang="0">
                  <a:pos x="28" y="38"/>
                </a:cxn>
                <a:cxn ang="0">
                  <a:pos x="27" y="34"/>
                </a:cxn>
                <a:cxn ang="0">
                  <a:pos x="25" y="32"/>
                </a:cxn>
                <a:cxn ang="0">
                  <a:pos x="23" y="28"/>
                </a:cxn>
                <a:cxn ang="0">
                  <a:pos x="21" y="25"/>
                </a:cxn>
                <a:cxn ang="0">
                  <a:pos x="19" y="22"/>
                </a:cxn>
                <a:cxn ang="0">
                  <a:pos x="16" y="21"/>
                </a:cxn>
                <a:cxn ang="0">
                  <a:pos x="12" y="21"/>
                </a:cxn>
                <a:cxn ang="0">
                  <a:pos x="8" y="19"/>
                </a:cxn>
                <a:cxn ang="0">
                  <a:pos x="7" y="14"/>
                </a:cxn>
                <a:cxn ang="0">
                  <a:pos x="6" y="11"/>
                </a:cxn>
                <a:cxn ang="0">
                  <a:pos x="8" y="7"/>
                </a:cxn>
                <a:cxn ang="0">
                  <a:pos x="9" y="3"/>
                </a:cxn>
                <a:cxn ang="0">
                  <a:pos x="12" y="1"/>
                </a:cxn>
                <a:cxn ang="0">
                  <a:pos x="14" y="0"/>
                </a:cxn>
                <a:cxn ang="0">
                  <a:pos x="18" y="1"/>
                </a:cxn>
                <a:cxn ang="0">
                  <a:pos x="20" y="2"/>
                </a:cxn>
                <a:cxn ang="0">
                  <a:pos x="24" y="3"/>
                </a:cxn>
                <a:cxn ang="0">
                  <a:pos x="27" y="5"/>
                </a:cxn>
                <a:cxn ang="0">
                  <a:pos x="29" y="7"/>
                </a:cxn>
              </a:cxnLst>
              <a:rect l="0" t="0" r="r" b="b"/>
              <a:pathLst>
                <a:path w="47" h="132">
                  <a:moveTo>
                    <a:pt x="29" y="7"/>
                  </a:moveTo>
                  <a:lnTo>
                    <a:pt x="35" y="15"/>
                  </a:lnTo>
                  <a:lnTo>
                    <a:pt x="39" y="25"/>
                  </a:lnTo>
                  <a:lnTo>
                    <a:pt x="42" y="34"/>
                  </a:lnTo>
                  <a:lnTo>
                    <a:pt x="45" y="45"/>
                  </a:lnTo>
                  <a:lnTo>
                    <a:pt x="46" y="55"/>
                  </a:lnTo>
                  <a:lnTo>
                    <a:pt x="45" y="67"/>
                  </a:lnTo>
                  <a:lnTo>
                    <a:pt x="43" y="77"/>
                  </a:lnTo>
                  <a:lnTo>
                    <a:pt x="40" y="88"/>
                  </a:lnTo>
                  <a:lnTo>
                    <a:pt x="40" y="94"/>
                  </a:lnTo>
                  <a:lnTo>
                    <a:pt x="38" y="98"/>
                  </a:lnTo>
                  <a:lnTo>
                    <a:pt x="35" y="102"/>
                  </a:lnTo>
                  <a:lnTo>
                    <a:pt x="33" y="109"/>
                  </a:lnTo>
                  <a:lnTo>
                    <a:pt x="30" y="112"/>
                  </a:lnTo>
                  <a:lnTo>
                    <a:pt x="27" y="115"/>
                  </a:lnTo>
                  <a:lnTo>
                    <a:pt x="25" y="119"/>
                  </a:lnTo>
                  <a:lnTo>
                    <a:pt x="23" y="122"/>
                  </a:lnTo>
                  <a:lnTo>
                    <a:pt x="20" y="126"/>
                  </a:lnTo>
                  <a:lnTo>
                    <a:pt x="17" y="128"/>
                  </a:lnTo>
                  <a:lnTo>
                    <a:pt x="13" y="130"/>
                  </a:lnTo>
                  <a:lnTo>
                    <a:pt x="8" y="131"/>
                  </a:lnTo>
                  <a:lnTo>
                    <a:pt x="4" y="129"/>
                  </a:lnTo>
                  <a:lnTo>
                    <a:pt x="1" y="127"/>
                  </a:lnTo>
                  <a:lnTo>
                    <a:pt x="0" y="123"/>
                  </a:lnTo>
                  <a:lnTo>
                    <a:pt x="1" y="119"/>
                  </a:lnTo>
                  <a:lnTo>
                    <a:pt x="3" y="117"/>
                  </a:lnTo>
                  <a:lnTo>
                    <a:pt x="5" y="116"/>
                  </a:lnTo>
                  <a:lnTo>
                    <a:pt x="7" y="115"/>
                  </a:lnTo>
                  <a:lnTo>
                    <a:pt x="10" y="115"/>
                  </a:lnTo>
                  <a:lnTo>
                    <a:pt x="12" y="115"/>
                  </a:lnTo>
                  <a:lnTo>
                    <a:pt x="14" y="114"/>
                  </a:lnTo>
                  <a:lnTo>
                    <a:pt x="16" y="113"/>
                  </a:lnTo>
                  <a:lnTo>
                    <a:pt x="18" y="111"/>
                  </a:lnTo>
                  <a:lnTo>
                    <a:pt x="21" y="102"/>
                  </a:lnTo>
                  <a:lnTo>
                    <a:pt x="25" y="95"/>
                  </a:lnTo>
                  <a:lnTo>
                    <a:pt x="27" y="86"/>
                  </a:lnTo>
                  <a:lnTo>
                    <a:pt x="29" y="78"/>
                  </a:lnTo>
                  <a:lnTo>
                    <a:pt x="31" y="70"/>
                  </a:lnTo>
                  <a:lnTo>
                    <a:pt x="32" y="60"/>
                  </a:lnTo>
                  <a:lnTo>
                    <a:pt x="32" y="51"/>
                  </a:lnTo>
                  <a:lnTo>
                    <a:pt x="30" y="41"/>
                  </a:lnTo>
                  <a:lnTo>
                    <a:pt x="28" y="38"/>
                  </a:lnTo>
                  <a:lnTo>
                    <a:pt x="27" y="34"/>
                  </a:lnTo>
                  <a:lnTo>
                    <a:pt x="25" y="32"/>
                  </a:lnTo>
                  <a:lnTo>
                    <a:pt x="23" y="28"/>
                  </a:lnTo>
                  <a:lnTo>
                    <a:pt x="21" y="25"/>
                  </a:lnTo>
                  <a:lnTo>
                    <a:pt x="19" y="22"/>
                  </a:lnTo>
                  <a:lnTo>
                    <a:pt x="16" y="21"/>
                  </a:lnTo>
                  <a:lnTo>
                    <a:pt x="12" y="21"/>
                  </a:lnTo>
                  <a:lnTo>
                    <a:pt x="8" y="19"/>
                  </a:lnTo>
                  <a:lnTo>
                    <a:pt x="7" y="14"/>
                  </a:lnTo>
                  <a:lnTo>
                    <a:pt x="6" y="11"/>
                  </a:lnTo>
                  <a:lnTo>
                    <a:pt x="8" y="7"/>
                  </a:lnTo>
                  <a:lnTo>
                    <a:pt x="9" y="3"/>
                  </a:lnTo>
                  <a:lnTo>
                    <a:pt x="12" y="1"/>
                  </a:lnTo>
                  <a:lnTo>
                    <a:pt x="14" y="0"/>
                  </a:lnTo>
                  <a:lnTo>
                    <a:pt x="18" y="1"/>
                  </a:lnTo>
                  <a:lnTo>
                    <a:pt x="20" y="2"/>
                  </a:lnTo>
                  <a:lnTo>
                    <a:pt x="24" y="3"/>
                  </a:lnTo>
                  <a:lnTo>
                    <a:pt x="27" y="5"/>
                  </a:lnTo>
                  <a:lnTo>
                    <a:pt x="29" y="7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443" name="Freeform 442"/>
            <p:cNvSpPr>
              <a:spLocks/>
            </p:cNvSpPr>
            <p:nvPr/>
          </p:nvSpPr>
          <p:spPr bwMode="auto">
            <a:xfrm>
              <a:off x="1955" y="3127"/>
              <a:ext cx="41" cy="25"/>
            </a:xfrm>
            <a:custGeom>
              <a:avLst/>
              <a:gdLst/>
              <a:ahLst/>
              <a:cxnLst>
                <a:cxn ang="0">
                  <a:pos x="40" y="4"/>
                </a:cxn>
                <a:cxn ang="0">
                  <a:pos x="38" y="8"/>
                </a:cxn>
                <a:cxn ang="0">
                  <a:pos x="35" y="11"/>
                </a:cxn>
                <a:cxn ang="0">
                  <a:pos x="31" y="14"/>
                </a:cxn>
                <a:cxn ang="0">
                  <a:pos x="27" y="16"/>
                </a:cxn>
                <a:cxn ang="0">
                  <a:pos x="23" y="18"/>
                </a:cxn>
                <a:cxn ang="0">
                  <a:pos x="17" y="20"/>
                </a:cxn>
                <a:cxn ang="0">
                  <a:pos x="13" y="22"/>
                </a:cxn>
                <a:cxn ang="0">
                  <a:pos x="9" y="24"/>
                </a:cxn>
                <a:cxn ang="0">
                  <a:pos x="6" y="24"/>
                </a:cxn>
                <a:cxn ang="0">
                  <a:pos x="3" y="24"/>
                </a:cxn>
                <a:cxn ang="0">
                  <a:pos x="2" y="22"/>
                </a:cxn>
                <a:cxn ang="0">
                  <a:pos x="1" y="20"/>
                </a:cxn>
                <a:cxn ang="0">
                  <a:pos x="0" y="17"/>
                </a:cxn>
                <a:cxn ang="0">
                  <a:pos x="2" y="14"/>
                </a:cxn>
                <a:cxn ang="0">
                  <a:pos x="3" y="13"/>
                </a:cxn>
                <a:cxn ang="0">
                  <a:pos x="6" y="12"/>
                </a:cxn>
                <a:cxn ang="0">
                  <a:pos x="10" y="11"/>
                </a:cxn>
                <a:cxn ang="0">
                  <a:pos x="12" y="10"/>
                </a:cxn>
                <a:cxn ang="0">
                  <a:pos x="15" y="8"/>
                </a:cxn>
                <a:cxn ang="0">
                  <a:pos x="17" y="6"/>
                </a:cxn>
                <a:cxn ang="0">
                  <a:pos x="20" y="6"/>
                </a:cxn>
                <a:cxn ang="0">
                  <a:pos x="23" y="5"/>
                </a:cxn>
                <a:cxn ang="0">
                  <a:pos x="26" y="3"/>
                </a:cxn>
                <a:cxn ang="0">
                  <a:pos x="29" y="2"/>
                </a:cxn>
                <a:cxn ang="0">
                  <a:pos x="31" y="0"/>
                </a:cxn>
                <a:cxn ang="0">
                  <a:pos x="35" y="0"/>
                </a:cxn>
                <a:cxn ang="0">
                  <a:pos x="37" y="1"/>
                </a:cxn>
                <a:cxn ang="0">
                  <a:pos x="40" y="4"/>
                </a:cxn>
              </a:cxnLst>
              <a:rect l="0" t="0" r="r" b="b"/>
              <a:pathLst>
                <a:path w="41" h="25">
                  <a:moveTo>
                    <a:pt x="40" y="4"/>
                  </a:moveTo>
                  <a:lnTo>
                    <a:pt x="38" y="8"/>
                  </a:lnTo>
                  <a:lnTo>
                    <a:pt x="35" y="11"/>
                  </a:lnTo>
                  <a:lnTo>
                    <a:pt x="31" y="14"/>
                  </a:lnTo>
                  <a:lnTo>
                    <a:pt x="27" y="16"/>
                  </a:lnTo>
                  <a:lnTo>
                    <a:pt x="23" y="18"/>
                  </a:lnTo>
                  <a:lnTo>
                    <a:pt x="17" y="20"/>
                  </a:lnTo>
                  <a:lnTo>
                    <a:pt x="13" y="22"/>
                  </a:lnTo>
                  <a:lnTo>
                    <a:pt x="9" y="24"/>
                  </a:lnTo>
                  <a:lnTo>
                    <a:pt x="6" y="24"/>
                  </a:lnTo>
                  <a:lnTo>
                    <a:pt x="3" y="24"/>
                  </a:lnTo>
                  <a:lnTo>
                    <a:pt x="2" y="22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2" y="14"/>
                  </a:lnTo>
                  <a:lnTo>
                    <a:pt x="3" y="13"/>
                  </a:lnTo>
                  <a:lnTo>
                    <a:pt x="6" y="12"/>
                  </a:lnTo>
                  <a:lnTo>
                    <a:pt x="10" y="11"/>
                  </a:lnTo>
                  <a:lnTo>
                    <a:pt x="12" y="10"/>
                  </a:lnTo>
                  <a:lnTo>
                    <a:pt x="15" y="8"/>
                  </a:lnTo>
                  <a:lnTo>
                    <a:pt x="17" y="6"/>
                  </a:lnTo>
                  <a:lnTo>
                    <a:pt x="20" y="6"/>
                  </a:lnTo>
                  <a:lnTo>
                    <a:pt x="23" y="5"/>
                  </a:lnTo>
                  <a:lnTo>
                    <a:pt x="26" y="3"/>
                  </a:lnTo>
                  <a:lnTo>
                    <a:pt x="29" y="2"/>
                  </a:lnTo>
                  <a:lnTo>
                    <a:pt x="31" y="0"/>
                  </a:lnTo>
                  <a:lnTo>
                    <a:pt x="35" y="0"/>
                  </a:lnTo>
                  <a:lnTo>
                    <a:pt x="37" y="1"/>
                  </a:lnTo>
                  <a:lnTo>
                    <a:pt x="40" y="4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444" name="Freeform 443"/>
            <p:cNvSpPr>
              <a:spLocks/>
            </p:cNvSpPr>
            <p:nvPr/>
          </p:nvSpPr>
          <p:spPr bwMode="auto">
            <a:xfrm>
              <a:off x="3459" y="3139"/>
              <a:ext cx="54" cy="110"/>
            </a:xfrm>
            <a:custGeom>
              <a:avLst/>
              <a:gdLst/>
              <a:ahLst/>
              <a:cxnLst>
                <a:cxn ang="0">
                  <a:pos x="47" y="27"/>
                </a:cxn>
                <a:cxn ang="0">
                  <a:pos x="43" y="35"/>
                </a:cxn>
                <a:cxn ang="0">
                  <a:pos x="39" y="43"/>
                </a:cxn>
                <a:cxn ang="0">
                  <a:pos x="35" y="50"/>
                </a:cxn>
                <a:cxn ang="0">
                  <a:pos x="31" y="58"/>
                </a:cxn>
                <a:cxn ang="0">
                  <a:pos x="27" y="66"/>
                </a:cxn>
                <a:cxn ang="0">
                  <a:pos x="23" y="74"/>
                </a:cxn>
                <a:cxn ang="0">
                  <a:pos x="20" y="82"/>
                </a:cxn>
                <a:cxn ang="0">
                  <a:pos x="18" y="91"/>
                </a:cxn>
                <a:cxn ang="0">
                  <a:pos x="16" y="93"/>
                </a:cxn>
                <a:cxn ang="0">
                  <a:pos x="13" y="97"/>
                </a:cxn>
                <a:cxn ang="0">
                  <a:pos x="13" y="100"/>
                </a:cxn>
                <a:cxn ang="0">
                  <a:pos x="11" y="103"/>
                </a:cxn>
                <a:cxn ang="0">
                  <a:pos x="9" y="106"/>
                </a:cxn>
                <a:cxn ang="0">
                  <a:pos x="7" y="108"/>
                </a:cxn>
                <a:cxn ang="0">
                  <a:pos x="4" y="109"/>
                </a:cxn>
                <a:cxn ang="0">
                  <a:pos x="0" y="108"/>
                </a:cxn>
                <a:cxn ang="0">
                  <a:pos x="2" y="102"/>
                </a:cxn>
                <a:cxn ang="0">
                  <a:pos x="4" y="96"/>
                </a:cxn>
                <a:cxn ang="0">
                  <a:pos x="6" y="90"/>
                </a:cxn>
                <a:cxn ang="0">
                  <a:pos x="9" y="83"/>
                </a:cxn>
                <a:cxn ang="0">
                  <a:pos x="12" y="78"/>
                </a:cxn>
                <a:cxn ang="0">
                  <a:pos x="14" y="72"/>
                </a:cxn>
                <a:cxn ang="0">
                  <a:pos x="17" y="67"/>
                </a:cxn>
                <a:cxn ang="0">
                  <a:pos x="20" y="62"/>
                </a:cxn>
                <a:cxn ang="0">
                  <a:pos x="20" y="55"/>
                </a:cxn>
                <a:cxn ang="0">
                  <a:pos x="21" y="51"/>
                </a:cxn>
                <a:cxn ang="0">
                  <a:pos x="23" y="46"/>
                </a:cxn>
                <a:cxn ang="0">
                  <a:pos x="25" y="43"/>
                </a:cxn>
                <a:cxn ang="0">
                  <a:pos x="28" y="38"/>
                </a:cxn>
                <a:cxn ang="0">
                  <a:pos x="30" y="33"/>
                </a:cxn>
                <a:cxn ang="0">
                  <a:pos x="31" y="28"/>
                </a:cxn>
                <a:cxn ang="0">
                  <a:pos x="31" y="24"/>
                </a:cxn>
                <a:cxn ang="0">
                  <a:pos x="32" y="20"/>
                </a:cxn>
                <a:cxn ang="0">
                  <a:pos x="35" y="17"/>
                </a:cxn>
                <a:cxn ang="0">
                  <a:pos x="37" y="13"/>
                </a:cxn>
                <a:cxn ang="0">
                  <a:pos x="40" y="10"/>
                </a:cxn>
                <a:cxn ang="0">
                  <a:pos x="42" y="7"/>
                </a:cxn>
                <a:cxn ang="0">
                  <a:pos x="44" y="5"/>
                </a:cxn>
                <a:cxn ang="0">
                  <a:pos x="47" y="2"/>
                </a:cxn>
                <a:cxn ang="0">
                  <a:pos x="50" y="0"/>
                </a:cxn>
                <a:cxn ang="0">
                  <a:pos x="49" y="4"/>
                </a:cxn>
                <a:cxn ang="0">
                  <a:pos x="50" y="8"/>
                </a:cxn>
                <a:cxn ang="0">
                  <a:pos x="51" y="11"/>
                </a:cxn>
                <a:cxn ang="0">
                  <a:pos x="53" y="16"/>
                </a:cxn>
                <a:cxn ang="0">
                  <a:pos x="53" y="19"/>
                </a:cxn>
                <a:cxn ang="0">
                  <a:pos x="53" y="23"/>
                </a:cxn>
                <a:cxn ang="0">
                  <a:pos x="51" y="26"/>
                </a:cxn>
                <a:cxn ang="0">
                  <a:pos x="47" y="27"/>
                </a:cxn>
              </a:cxnLst>
              <a:rect l="0" t="0" r="r" b="b"/>
              <a:pathLst>
                <a:path w="54" h="110">
                  <a:moveTo>
                    <a:pt x="47" y="27"/>
                  </a:moveTo>
                  <a:lnTo>
                    <a:pt x="43" y="35"/>
                  </a:lnTo>
                  <a:lnTo>
                    <a:pt x="39" y="43"/>
                  </a:lnTo>
                  <a:lnTo>
                    <a:pt x="35" y="50"/>
                  </a:lnTo>
                  <a:lnTo>
                    <a:pt x="31" y="58"/>
                  </a:lnTo>
                  <a:lnTo>
                    <a:pt x="27" y="66"/>
                  </a:lnTo>
                  <a:lnTo>
                    <a:pt x="23" y="74"/>
                  </a:lnTo>
                  <a:lnTo>
                    <a:pt x="20" y="82"/>
                  </a:lnTo>
                  <a:lnTo>
                    <a:pt x="18" y="91"/>
                  </a:lnTo>
                  <a:lnTo>
                    <a:pt x="16" y="93"/>
                  </a:lnTo>
                  <a:lnTo>
                    <a:pt x="13" y="97"/>
                  </a:lnTo>
                  <a:lnTo>
                    <a:pt x="13" y="100"/>
                  </a:lnTo>
                  <a:lnTo>
                    <a:pt x="11" y="103"/>
                  </a:lnTo>
                  <a:lnTo>
                    <a:pt x="9" y="106"/>
                  </a:lnTo>
                  <a:lnTo>
                    <a:pt x="7" y="108"/>
                  </a:lnTo>
                  <a:lnTo>
                    <a:pt x="4" y="109"/>
                  </a:lnTo>
                  <a:lnTo>
                    <a:pt x="0" y="108"/>
                  </a:lnTo>
                  <a:lnTo>
                    <a:pt x="2" y="102"/>
                  </a:lnTo>
                  <a:lnTo>
                    <a:pt x="4" y="96"/>
                  </a:lnTo>
                  <a:lnTo>
                    <a:pt x="6" y="90"/>
                  </a:lnTo>
                  <a:lnTo>
                    <a:pt x="9" y="83"/>
                  </a:lnTo>
                  <a:lnTo>
                    <a:pt x="12" y="78"/>
                  </a:lnTo>
                  <a:lnTo>
                    <a:pt x="14" y="72"/>
                  </a:lnTo>
                  <a:lnTo>
                    <a:pt x="17" y="67"/>
                  </a:lnTo>
                  <a:lnTo>
                    <a:pt x="20" y="62"/>
                  </a:lnTo>
                  <a:lnTo>
                    <a:pt x="20" y="55"/>
                  </a:lnTo>
                  <a:lnTo>
                    <a:pt x="21" y="51"/>
                  </a:lnTo>
                  <a:lnTo>
                    <a:pt x="23" y="46"/>
                  </a:lnTo>
                  <a:lnTo>
                    <a:pt x="25" y="43"/>
                  </a:lnTo>
                  <a:lnTo>
                    <a:pt x="28" y="38"/>
                  </a:lnTo>
                  <a:lnTo>
                    <a:pt x="30" y="33"/>
                  </a:lnTo>
                  <a:lnTo>
                    <a:pt x="31" y="28"/>
                  </a:lnTo>
                  <a:lnTo>
                    <a:pt x="31" y="24"/>
                  </a:lnTo>
                  <a:lnTo>
                    <a:pt x="32" y="20"/>
                  </a:lnTo>
                  <a:lnTo>
                    <a:pt x="35" y="17"/>
                  </a:lnTo>
                  <a:lnTo>
                    <a:pt x="37" y="13"/>
                  </a:lnTo>
                  <a:lnTo>
                    <a:pt x="40" y="10"/>
                  </a:lnTo>
                  <a:lnTo>
                    <a:pt x="42" y="7"/>
                  </a:lnTo>
                  <a:lnTo>
                    <a:pt x="44" y="5"/>
                  </a:lnTo>
                  <a:lnTo>
                    <a:pt x="47" y="2"/>
                  </a:lnTo>
                  <a:lnTo>
                    <a:pt x="50" y="0"/>
                  </a:lnTo>
                  <a:lnTo>
                    <a:pt x="49" y="4"/>
                  </a:lnTo>
                  <a:lnTo>
                    <a:pt x="50" y="8"/>
                  </a:lnTo>
                  <a:lnTo>
                    <a:pt x="51" y="11"/>
                  </a:lnTo>
                  <a:lnTo>
                    <a:pt x="53" y="16"/>
                  </a:lnTo>
                  <a:lnTo>
                    <a:pt x="53" y="19"/>
                  </a:lnTo>
                  <a:lnTo>
                    <a:pt x="53" y="23"/>
                  </a:lnTo>
                  <a:lnTo>
                    <a:pt x="51" y="26"/>
                  </a:lnTo>
                  <a:lnTo>
                    <a:pt x="47" y="27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445" name="Freeform 444"/>
            <p:cNvSpPr>
              <a:spLocks/>
            </p:cNvSpPr>
            <p:nvPr/>
          </p:nvSpPr>
          <p:spPr bwMode="auto">
            <a:xfrm>
              <a:off x="938" y="3148"/>
              <a:ext cx="35" cy="28"/>
            </a:xfrm>
            <a:custGeom>
              <a:avLst/>
              <a:gdLst/>
              <a:ahLst/>
              <a:cxnLst>
                <a:cxn ang="0">
                  <a:pos x="34" y="5"/>
                </a:cxn>
                <a:cxn ang="0">
                  <a:pos x="33" y="9"/>
                </a:cxn>
                <a:cxn ang="0">
                  <a:pos x="31" y="14"/>
                </a:cxn>
                <a:cxn ang="0">
                  <a:pos x="27" y="18"/>
                </a:cxn>
                <a:cxn ang="0">
                  <a:pos x="24" y="20"/>
                </a:cxn>
                <a:cxn ang="0">
                  <a:pos x="20" y="20"/>
                </a:cxn>
                <a:cxn ang="0">
                  <a:pos x="16" y="21"/>
                </a:cxn>
                <a:cxn ang="0">
                  <a:pos x="13" y="24"/>
                </a:cxn>
                <a:cxn ang="0">
                  <a:pos x="10" y="25"/>
                </a:cxn>
                <a:cxn ang="0">
                  <a:pos x="8" y="27"/>
                </a:cxn>
                <a:cxn ang="0">
                  <a:pos x="5" y="27"/>
                </a:cxn>
                <a:cxn ang="0">
                  <a:pos x="3" y="26"/>
                </a:cxn>
                <a:cxn ang="0">
                  <a:pos x="0" y="24"/>
                </a:cxn>
                <a:cxn ang="0">
                  <a:pos x="1" y="20"/>
                </a:cxn>
                <a:cxn ang="0">
                  <a:pos x="3" y="16"/>
                </a:cxn>
                <a:cxn ang="0">
                  <a:pos x="4" y="14"/>
                </a:cxn>
                <a:cxn ang="0">
                  <a:pos x="7" y="12"/>
                </a:cxn>
                <a:cxn ang="0">
                  <a:pos x="9" y="11"/>
                </a:cxn>
                <a:cxn ang="0">
                  <a:pos x="10" y="10"/>
                </a:cxn>
                <a:cxn ang="0">
                  <a:pos x="13" y="9"/>
                </a:cxn>
                <a:cxn ang="0">
                  <a:pos x="14" y="8"/>
                </a:cxn>
                <a:cxn ang="0">
                  <a:pos x="15" y="7"/>
                </a:cxn>
                <a:cxn ang="0">
                  <a:pos x="18" y="7"/>
                </a:cxn>
                <a:cxn ang="0">
                  <a:pos x="20" y="7"/>
                </a:cxn>
                <a:cxn ang="0">
                  <a:pos x="21" y="5"/>
                </a:cxn>
                <a:cxn ang="0">
                  <a:pos x="21" y="3"/>
                </a:cxn>
                <a:cxn ang="0">
                  <a:pos x="24" y="2"/>
                </a:cxn>
                <a:cxn ang="0">
                  <a:pos x="26" y="2"/>
                </a:cxn>
                <a:cxn ang="0">
                  <a:pos x="27" y="0"/>
                </a:cxn>
                <a:cxn ang="0">
                  <a:pos x="29" y="1"/>
                </a:cxn>
                <a:cxn ang="0">
                  <a:pos x="31" y="2"/>
                </a:cxn>
                <a:cxn ang="0">
                  <a:pos x="33" y="3"/>
                </a:cxn>
                <a:cxn ang="0">
                  <a:pos x="34" y="5"/>
                </a:cxn>
              </a:cxnLst>
              <a:rect l="0" t="0" r="r" b="b"/>
              <a:pathLst>
                <a:path w="35" h="28">
                  <a:moveTo>
                    <a:pt x="34" y="5"/>
                  </a:moveTo>
                  <a:lnTo>
                    <a:pt x="33" y="9"/>
                  </a:lnTo>
                  <a:lnTo>
                    <a:pt x="31" y="14"/>
                  </a:lnTo>
                  <a:lnTo>
                    <a:pt x="27" y="18"/>
                  </a:lnTo>
                  <a:lnTo>
                    <a:pt x="24" y="20"/>
                  </a:lnTo>
                  <a:lnTo>
                    <a:pt x="20" y="20"/>
                  </a:lnTo>
                  <a:lnTo>
                    <a:pt x="16" y="21"/>
                  </a:lnTo>
                  <a:lnTo>
                    <a:pt x="13" y="24"/>
                  </a:lnTo>
                  <a:lnTo>
                    <a:pt x="10" y="25"/>
                  </a:lnTo>
                  <a:lnTo>
                    <a:pt x="8" y="27"/>
                  </a:lnTo>
                  <a:lnTo>
                    <a:pt x="5" y="27"/>
                  </a:lnTo>
                  <a:lnTo>
                    <a:pt x="3" y="26"/>
                  </a:lnTo>
                  <a:lnTo>
                    <a:pt x="0" y="24"/>
                  </a:lnTo>
                  <a:lnTo>
                    <a:pt x="1" y="20"/>
                  </a:lnTo>
                  <a:lnTo>
                    <a:pt x="3" y="16"/>
                  </a:lnTo>
                  <a:lnTo>
                    <a:pt x="4" y="14"/>
                  </a:lnTo>
                  <a:lnTo>
                    <a:pt x="7" y="12"/>
                  </a:lnTo>
                  <a:lnTo>
                    <a:pt x="9" y="11"/>
                  </a:lnTo>
                  <a:lnTo>
                    <a:pt x="10" y="10"/>
                  </a:lnTo>
                  <a:lnTo>
                    <a:pt x="13" y="9"/>
                  </a:lnTo>
                  <a:lnTo>
                    <a:pt x="14" y="8"/>
                  </a:lnTo>
                  <a:lnTo>
                    <a:pt x="15" y="7"/>
                  </a:lnTo>
                  <a:lnTo>
                    <a:pt x="18" y="7"/>
                  </a:lnTo>
                  <a:lnTo>
                    <a:pt x="20" y="7"/>
                  </a:lnTo>
                  <a:lnTo>
                    <a:pt x="21" y="5"/>
                  </a:lnTo>
                  <a:lnTo>
                    <a:pt x="21" y="3"/>
                  </a:lnTo>
                  <a:lnTo>
                    <a:pt x="24" y="2"/>
                  </a:lnTo>
                  <a:lnTo>
                    <a:pt x="26" y="2"/>
                  </a:lnTo>
                  <a:lnTo>
                    <a:pt x="27" y="0"/>
                  </a:lnTo>
                  <a:lnTo>
                    <a:pt x="29" y="1"/>
                  </a:lnTo>
                  <a:lnTo>
                    <a:pt x="31" y="2"/>
                  </a:lnTo>
                  <a:lnTo>
                    <a:pt x="33" y="3"/>
                  </a:lnTo>
                  <a:lnTo>
                    <a:pt x="34" y="5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446" name="Freeform 445"/>
            <p:cNvSpPr>
              <a:spLocks/>
            </p:cNvSpPr>
            <p:nvPr/>
          </p:nvSpPr>
          <p:spPr bwMode="auto">
            <a:xfrm>
              <a:off x="3158" y="3153"/>
              <a:ext cx="27" cy="72"/>
            </a:xfrm>
            <a:custGeom>
              <a:avLst/>
              <a:gdLst/>
              <a:ahLst/>
              <a:cxnLst>
                <a:cxn ang="0">
                  <a:pos x="21" y="12"/>
                </a:cxn>
                <a:cxn ang="0">
                  <a:pos x="25" y="24"/>
                </a:cxn>
                <a:cxn ang="0">
                  <a:pos x="26" y="37"/>
                </a:cxn>
                <a:cxn ang="0">
                  <a:pos x="24" y="51"/>
                </a:cxn>
                <a:cxn ang="0">
                  <a:pos x="21" y="63"/>
                </a:cxn>
                <a:cxn ang="0">
                  <a:pos x="18" y="65"/>
                </a:cxn>
                <a:cxn ang="0">
                  <a:pos x="15" y="68"/>
                </a:cxn>
                <a:cxn ang="0">
                  <a:pos x="12" y="71"/>
                </a:cxn>
                <a:cxn ang="0">
                  <a:pos x="9" y="69"/>
                </a:cxn>
                <a:cxn ang="0">
                  <a:pos x="10" y="59"/>
                </a:cxn>
                <a:cxn ang="0">
                  <a:pos x="11" y="49"/>
                </a:cxn>
                <a:cxn ang="0">
                  <a:pos x="11" y="38"/>
                </a:cxn>
                <a:cxn ang="0">
                  <a:pos x="11" y="28"/>
                </a:cxn>
                <a:cxn ang="0">
                  <a:pos x="9" y="24"/>
                </a:cxn>
                <a:cxn ang="0">
                  <a:pos x="7" y="20"/>
                </a:cxn>
                <a:cxn ang="0">
                  <a:pos x="5" y="18"/>
                </a:cxn>
                <a:cxn ang="0">
                  <a:pos x="2" y="13"/>
                </a:cxn>
                <a:cxn ang="0">
                  <a:pos x="1" y="10"/>
                </a:cxn>
                <a:cxn ang="0">
                  <a:pos x="0" y="6"/>
                </a:cxn>
                <a:cxn ang="0">
                  <a:pos x="2" y="4"/>
                </a:cxn>
                <a:cxn ang="0">
                  <a:pos x="5" y="1"/>
                </a:cxn>
                <a:cxn ang="0">
                  <a:pos x="8" y="0"/>
                </a:cxn>
                <a:cxn ang="0">
                  <a:pos x="11" y="1"/>
                </a:cxn>
                <a:cxn ang="0">
                  <a:pos x="13" y="2"/>
                </a:cxn>
                <a:cxn ang="0">
                  <a:pos x="15" y="4"/>
                </a:cxn>
                <a:cxn ang="0">
                  <a:pos x="16" y="6"/>
                </a:cxn>
                <a:cxn ang="0">
                  <a:pos x="18" y="8"/>
                </a:cxn>
                <a:cxn ang="0">
                  <a:pos x="20" y="10"/>
                </a:cxn>
                <a:cxn ang="0">
                  <a:pos x="21" y="12"/>
                </a:cxn>
              </a:cxnLst>
              <a:rect l="0" t="0" r="r" b="b"/>
              <a:pathLst>
                <a:path w="27" h="72">
                  <a:moveTo>
                    <a:pt x="21" y="12"/>
                  </a:moveTo>
                  <a:lnTo>
                    <a:pt x="25" y="24"/>
                  </a:lnTo>
                  <a:lnTo>
                    <a:pt x="26" y="37"/>
                  </a:lnTo>
                  <a:lnTo>
                    <a:pt x="24" y="51"/>
                  </a:lnTo>
                  <a:lnTo>
                    <a:pt x="21" y="63"/>
                  </a:lnTo>
                  <a:lnTo>
                    <a:pt x="18" y="65"/>
                  </a:lnTo>
                  <a:lnTo>
                    <a:pt x="15" y="68"/>
                  </a:lnTo>
                  <a:lnTo>
                    <a:pt x="12" y="71"/>
                  </a:lnTo>
                  <a:lnTo>
                    <a:pt x="9" y="69"/>
                  </a:lnTo>
                  <a:lnTo>
                    <a:pt x="10" y="59"/>
                  </a:lnTo>
                  <a:lnTo>
                    <a:pt x="11" y="49"/>
                  </a:lnTo>
                  <a:lnTo>
                    <a:pt x="11" y="38"/>
                  </a:lnTo>
                  <a:lnTo>
                    <a:pt x="11" y="28"/>
                  </a:lnTo>
                  <a:lnTo>
                    <a:pt x="9" y="24"/>
                  </a:lnTo>
                  <a:lnTo>
                    <a:pt x="7" y="20"/>
                  </a:lnTo>
                  <a:lnTo>
                    <a:pt x="5" y="18"/>
                  </a:lnTo>
                  <a:lnTo>
                    <a:pt x="2" y="13"/>
                  </a:lnTo>
                  <a:lnTo>
                    <a:pt x="1" y="10"/>
                  </a:lnTo>
                  <a:lnTo>
                    <a:pt x="0" y="6"/>
                  </a:lnTo>
                  <a:lnTo>
                    <a:pt x="2" y="4"/>
                  </a:lnTo>
                  <a:lnTo>
                    <a:pt x="5" y="1"/>
                  </a:lnTo>
                  <a:lnTo>
                    <a:pt x="8" y="0"/>
                  </a:lnTo>
                  <a:lnTo>
                    <a:pt x="11" y="1"/>
                  </a:lnTo>
                  <a:lnTo>
                    <a:pt x="13" y="2"/>
                  </a:lnTo>
                  <a:lnTo>
                    <a:pt x="15" y="4"/>
                  </a:lnTo>
                  <a:lnTo>
                    <a:pt x="16" y="6"/>
                  </a:lnTo>
                  <a:lnTo>
                    <a:pt x="18" y="8"/>
                  </a:lnTo>
                  <a:lnTo>
                    <a:pt x="20" y="10"/>
                  </a:lnTo>
                  <a:lnTo>
                    <a:pt x="21" y="12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447" name="Freeform 446"/>
            <p:cNvSpPr>
              <a:spLocks/>
            </p:cNvSpPr>
            <p:nvPr/>
          </p:nvSpPr>
          <p:spPr bwMode="auto">
            <a:xfrm>
              <a:off x="1508" y="3156"/>
              <a:ext cx="395" cy="46"/>
            </a:xfrm>
            <a:custGeom>
              <a:avLst/>
              <a:gdLst/>
              <a:ahLst/>
              <a:cxnLst>
                <a:cxn ang="0">
                  <a:pos x="159" y="8"/>
                </a:cxn>
                <a:cxn ang="0">
                  <a:pos x="165" y="11"/>
                </a:cxn>
                <a:cxn ang="0">
                  <a:pos x="174" y="11"/>
                </a:cxn>
                <a:cxn ang="0">
                  <a:pos x="199" y="16"/>
                </a:cxn>
                <a:cxn ang="0">
                  <a:pos x="225" y="17"/>
                </a:cxn>
                <a:cxn ang="0">
                  <a:pos x="246" y="19"/>
                </a:cxn>
                <a:cxn ang="0">
                  <a:pos x="263" y="19"/>
                </a:cxn>
                <a:cxn ang="0">
                  <a:pos x="280" y="19"/>
                </a:cxn>
                <a:cxn ang="0">
                  <a:pos x="296" y="19"/>
                </a:cxn>
                <a:cxn ang="0">
                  <a:pos x="312" y="17"/>
                </a:cxn>
                <a:cxn ang="0">
                  <a:pos x="328" y="13"/>
                </a:cxn>
                <a:cxn ang="0">
                  <a:pos x="351" y="8"/>
                </a:cxn>
                <a:cxn ang="0">
                  <a:pos x="371" y="4"/>
                </a:cxn>
                <a:cxn ang="0">
                  <a:pos x="388" y="1"/>
                </a:cxn>
                <a:cxn ang="0">
                  <a:pos x="394" y="4"/>
                </a:cxn>
                <a:cxn ang="0">
                  <a:pos x="383" y="11"/>
                </a:cxn>
                <a:cxn ang="0">
                  <a:pos x="370" y="19"/>
                </a:cxn>
                <a:cxn ang="0">
                  <a:pos x="356" y="24"/>
                </a:cxn>
                <a:cxn ang="0">
                  <a:pos x="339" y="27"/>
                </a:cxn>
                <a:cxn ang="0">
                  <a:pos x="324" y="31"/>
                </a:cxn>
                <a:cxn ang="0">
                  <a:pos x="308" y="35"/>
                </a:cxn>
                <a:cxn ang="0">
                  <a:pos x="292" y="39"/>
                </a:cxn>
                <a:cxn ang="0">
                  <a:pos x="275" y="41"/>
                </a:cxn>
                <a:cxn ang="0">
                  <a:pos x="258" y="44"/>
                </a:cxn>
                <a:cxn ang="0">
                  <a:pos x="242" y="45"/>
                </a:cxn>
                <a:cxn ang="0">
                  <a:pos x="227" y="44"/>
                </a:cxn>
                <a:cxn ang="0">
                  <a:pos x="211" y="43"/>
                </a:cxn>
                <a:cxn ang="0">
                  <a:pos x="195" y="44"/>
                </a:cxn>
                <a:cxn ang="0">
                  <a:pos x="176" y="44"/>
                </a:cxn>
                <a:cxn ang="0">
                  <a:pos x="155" y="42"/>
                </a:cxn>
                <a:cxn ang="0">
                  <a:pos x="135" y="38"/>
                </a:cxn>
                <a:cxn ang="0">
                  <a:pos x="108" y="34"/>
                </a:cxn>
                <a:cxn ang="0">
                  <a:pos x="84" y="30"/>
                </a:cxn>
                <a:cxn ang="0">
                  <a:pos x="59" y="28"/>
                </a:cxn>
                <a:cxn ang="0">
                  <a:pos x="34" y="29"/>
                </a:cxn>
                <a:cxn ang="0">
                  <a:pos x="11" y="34"/>
                </a:cxn>
                <a:cxn ang="0">
                  <a:pos x="0" y="32"/>
                </a:cxn>
                <a:cxn ang="0">
                  <a:pos x="8" y="24"/>
                </a:cxn>
                <a:cxn ang="0">
                  <a:pos x="25" y="14"/>
                </a:cxn>
                <a:cxn ang="0">
                  <a:pos x="42" y="8"/>
                </a:cxn>
                <a:cxn ang="0">
                  <a:pos x="71" y="2"/>
                </a:cxn>
                <a:cxn ang="0">
                  <a:pos x="103" y="0"/>
                </a:cxn>
                <a:cxn ang="0">
                  <a:pos x="134" y="4"/>
                </a:cxn>
                <a:cxn ang="0">
                  <a:pos x="142" y="6"/>
                </a:cxn>
                <a:cxn ang="0">
                  <a:pos x="148" y="8"/>
                </a:cxn>
              </a:cxnLst>
              <a:rect l="0" t="0" r="r" b="b"/>
              <a:pathLst>
                <a:path w="395" h="46">
                  <a:moveTo>
                    <a:pt x="153" y="9"/>
                  </a:moveTo>
                  <a:lnTo>
                    <a:pt x="156" y="8"/>
                  </a:lnTo>
                  <a:lnTo>
                    <a:pt x="159" y="8"/>
                  </a:lnTo>
                  <a:lnTo>
                    <a:pt x="161" y="9"/>
                  </a:lnTo>
                  <a:lnTo>
                    <a:pt x="164" y="10"/>
                  </a:lnTo>
                  <a:lnTo>
                    <a:pt x="165" y="11"/>
                  </a:lnTo>
                  <a:lnTo>
                    <a:pt x="168" y="12"/>
                  </a:lnTo>
                  <a:lnTo>
                    <a:pt x="171" y="12"/>
                  </a:lnTo>
                  <a:lnTo>
                    <a:pt x="174" y="11"/>
                  </a:lnTo>
                  <a:lnTo>
                    <a:pt x="181" y="14"/>
                  </a:lnTo>
                  <a:lnTo>
                    <a:pt x="190" y="16"/>
                  </a:lnTo>
                  <a:lnTo>
                    <a:pt x="199" y="16"/>
                  </a:lnTo>
                  <a:lnTo>
                    <a:pt x="207" y="17"/>
                  </a:lnTo>
                  <a:lnTo>
                    <a:pt x="216" y="17"/>
                  </a:lnTo>
                  <a:lnTo>
                    <a:pt x="225" y="17"/>
                  </a:lnTo>
                  <a:lnTo>
                    <a:pt x="232" y="19"/>
                  </a:lnTo>
                  <a:lnTo>
                    <a:pt x="240" y="20"/>
                  </a:lnTo>
                  <a:lnTo>
                    <a:pt x="246" y="19"/>
                  </a:lnTo>
                  <a:lnTo>
                    <a:pt x="252" y="19"/>
                  </a:lnTo>
                  <a:lnTo>
                    <a:pt x="257" y="19"/>
                  </a:lnTo>
                  <a:lnTo>
                    <a:pt x="263" y="19"/>
                  </a:lnTo>
                  <a:lnTo>
                    <a:pt x="269" y="19"/>
                  </a:lnTo>
                  <a:lnTo>
                    <a:pt x="275" y="19"/>
                  </a:lnTo>
                  <a:lnTo>
                    <a:pt x="280" y="19"/>
                  </a:lnTo>
                  <a:lnTo>
                    <a:pt x="285" y="19"/>
                  </a:lnTo>
                  <a:lnTo>
                    <a:pt x="291" y="19"/>
                  </a:lnTo>
                  <a:lnTo>
                    <a:pt x="296" y="19"/>
                  </a:lnTo>
                  <a:lnTo>
                    <a:pt x="301" y="18"/>
                  </a:lnTo>
                  <a:lnTo>
                    <a:pt x="306" y="17"/>
                  </a:lnTo>
                  <a:lnTo>
                    <a:pt x="312" y="17"/>
                  </a:lnTo>
                  <a:lnTo>
                    <a:pt x="317" y="16"/>
                  </a:lnTo>
                  <a:lnTo>
                    <a:pt x="323" y="15"/>
                  </a:lnTo>
                  <a:lnTo>
                    <a:pt x="328" y="13"/>
                  </a:lnTo>
                  <a:lnTo>
                    <a:pt x="335" y="11"/>
                  </a:lnTo>
                  <a:lnTo>
                    <a:pt x="343" y="10"/>
                  </a:lnTo>
                  <a:lnTo>
                    <a:pt x="351" y="8"/>
                  </a:lnTo>
                  <a:lnTo>
                    <a:pt x="358" y="7"/>
                  </a:lnTo>
                  <a:lnTo>
                    <a:pt x="364" y="5"/>
                  </a:lnTo>
                  <a:lnTo>
                    <a:pt x="371" y="4"/>
                  </a:lnTo>
                  <a:lnTo>
                    <a:pt x="378" y="2"/>
                  </a:lnTo>
                  <a:lnTo>
                    <a:pt x="385" y="1"/>
                  </a:lnTo>
                  <a:lnTo>
                    <a:pt x="388" y="1"/>
                  </a:lnTo>
                  <a:lnTo>
                    <a:pt x="390" y="2"/>
                  </a:lnTo>
                  <a:lnTo>
                    <a:pt x="393" y="3"/>
                  </a:lnTo>
                  <a:lnTo>
                    <a:pt x="394" y="4"/>
                  </a:lnTo>
                  <a:lnTo>
                    <a:pt x="391" y="7"/>
                  </a:lnTo>
                  <a:lnTo>
                    <a:pt x="387" y="10"/>
                  </a:lnTo>
                  <a:lnTo>
                    <a:pt x="383" y="11"/>
                  </a:lnTo>
                  <a:lnTo>
                    <a:pt x="379" y="14"/>
                  </a:lnTo>
                  <a:lnTo>
                    <a:pt x="374" y="16"/>
                  </a:lnTo>
                  <a:lnTo>
                    <a:pt x="370" y="19"/>
                  </a:lnTo>
                  <a:lnTo>
                    <a:pt x="365" y="20"/>
                  </a:lnTo>
                  <a:lnTo>
                    <a:pt x="361" y="24"/>
                  </a:lnTo>
                  <a:lnTo>
                    <a:pt x="356" y="24"/>
                  </a:lnTo>
                  <a:lnTo>
                    <a:pt x="351" y="25"/>
                  </a:lnTo>
                  <a:lnTo>
                    <a:pt x="345" y="26"/>
                  </a:lnTo>
                  <a:lnTo>
                    <a:pt x="339" y="27"/>
                  </a:lnTo>
                  <a:lnTo>
                    <a:pt x="334" y="28"/>
                  </a:lnTo>
                  <a:lnTo>
                    <a:pt x="328" y="30"/>
                  </a:lnTo>
                  <a:lnTo>
                    <a:pt x="324" y="31"/>
                  </a:lnTo>
                  <a:lnTo>
                    <a:pt x="318" y="33"/>
                  </a:lnTo>
                  <a:lnTo>
                    <a:pt x="313" y="34"/>
                  </a:lnTo>
                  <a:lnTo>
                    <a:pt x="308" y="35"/>
                  </a:lnTo>
                  <a:lnTo>
                    <a:pt x="302" y="36"/>
                  </a:lnTo>
                  <a:lnTo>
                    <a:pt x="297" y="38"/>
                  </a:lnTo>
                  <a:lnTo>
                    <a:pt x="292" y="39"/>
                  </a:lnTo>
                  <a:lnTo>
                    <a:pt x="286" y="40"/>
                  </a:lnTo>
                  <a:lnTo>
                    <a:pt x="280" y="40"/>
                  </a:lnTo>
                  <a:lnTo>
                    <a:pt x="275" y="41"/>
                  </a:lnTo>
                  <a:lnTo>
                    <a:pt x="269" y="42"/>
                  </a:lnTo>
                  <a:lnTo>
                    <a:pt x="263" y="42"/>
                  </a:lnTo>
                  <a:lnTo>
                    <a:pt x="258" y="44"/>
                  </a:lnTo>
                  <a:lnTo>
                    <a:pt x="252" y="44"/>
                  </a:lnTo>
                  <a:lnTo>
                    <a:pt x="247" y="45"/>
                  </a:lnTo>
                  <a:lnTo>
                    <a:pt x="242" y="45"/>
                  </a:lnTo>
                  <a:lnTo>
                    <a:pt x="237" y="44"/>
                  </a:lnTo>
                  <a:lnTo>
                    <a:pt x="231" y="44"/>
                  </a:lnTo>
                  <a:lnTo>
                    <a:pt x="227" y="44"/>
                  </a:lnTo>
                  <a:lnTo>
                    <a:pt x="222" y="44"/>
                  </a:lnTo>
                  <a:lnTo>
                    <a:pt x="217" y="44"/>
                  </a:lnTo>
                  <a:lnTo>
                    <a:pt x="211" y="43"/>
                  </a:lnTo>
                  <a:lnTo>
                    <a:pt x="206" y="44"/>
                  </a:lnTo>
                  <a:lnTo>
                    <a:pt x="200" y="44"/>
                  </a:lnTo>
                  <a:lnTo>
                    <a:pt x="195" y="44"/>
                  </a:lnTo>
                  <a:lnTo>
                    <a:pt x="189" y="45"/>
                  </a:lnTo>
                  <a:lnTo>
                    <a:pt x="183" y="44"/>
                  </a:lnTo>
                  <a:lnTo>
                    <a:pt x="176" y="44"/>
                  </a:lnTo>
                  <a:lnTo>
                    <a:pt x="169" y="44"/>
                  </a:lnTo>
                  <a:lnTo>
                    <a:pt x="163" y="43"/>
                  </a:lnTo>
                  <a:lnTo>
                    <a:pt x="155" y="42"/>
                  </a:lnTo>
                  <a:lnTo>
                    <a:pt x="148" y="41"/>
                  </a:lnTo>
                  <a:lnTo>
                    <a:pt x="141" y="40"/>
                  </a:lnTo>
                  <a:lnTo>
                    <a:pt x="135" y="38"/>
                  </a:lnTo>
                  <a:lnTo>
                    <a:pt x="126" y="36"/>
                  </a:lnTo>
                  <a:lnTo>
                    <a:pt x="117" y="34"/>
                  </a:lnTo>
                  <a:lnTo>
                    <a:pt x="108" y="34"/>
                  </a:lnTo>
                  <a:lnTo>
                    <a:pt x="100" y="33"/>
                  </a:lnTo>
                  <a:lnTo>
                    <a:pt x="92" y="31"/>
                  </a:lnTo>
                  <a:lnTo>
                    <a:pt x="84" y="30"/>
                  </a:lnTo>
                  <a:lnTo>
                    <a:pt x="75" y="29"/>
                  </a:lnTo>
                  <a:lnTo>
                    <a:pt x="67" y="28"/>
                  </a:lnTo>
                  <a:lnTo>
                    <a:pt x="59" y="28"/>
                  </a:lnTo>
                  <a:lnTo>
                    <a:pt x="50" y="28"/>
                  </a:lnTo>
                  <a:lnTo>
                    <a:pt x="42" y="28"/>
                  </a:lnTo>
                  <a:lnTo>
                    <a:pt x="34" y="29"/>
                  </a:lnTo>
                  <a:lnTo>
                    <a:pt x="27" y="30"/>
                  </a:lnTo>
                  <a:lnTo>
                    <a:pt x="19" y="32"/>
                  </a:lnTo>
                  <a:lnTo>
                    <a:pt x="11" y="34"/>
                  </a:lnTo>
                  <a:lnTo>
                    <a:pt x="3" y="36"/>
                  </a:lnTo>
                  <a:lnTo>
                    <a:pt x="1" y="34"/>
                  </a:lnTo>
                  <a:lnTo>
                    <a:pt x="0" y="32"/>
                  </a:lnTo>
                  <a:lnTo>
                    <a:pt x="0" y="29"/>
                  </a:lnTo>
                  <a:lnTo>
                    <a:pt x="1" y="26"/>
                  </a:lnTo>
                  <a:lnTo>
                    <a:pt x="8" y="24"/>
                  </a:lnTo>
                  <a:lnTo>
                    <a:pt x="14" y="20"/>
                  </a:lnTo>
                  <a:lnTo>
                    <a:pt x="19" y="17"/>
                  </a:lnTo>
                  <a:lnTo>
                    <a:pt x="25" y="14"/>
                  </a:lnTo>
                  <a:lnTo>
                    <a:pt x="30" y="11"/>
                  </a:lnTo>
                  <a:lnTo>
                    <a:pt x="35" y="9"/>
                  </a:lnTo>
                  <a:lnTo>
                    <a:pt x="42" y="8"/>
                  </a:lnTo>
                  <a:lnTo>
                    <a:pt x="49" y="7"/>
                  </a:lnTo>
                  <a:lnTo>
                    <a:pt x="60" y="4"/>
                  </a:lnTo>
                  <a:lnTo>
                    <a:pt x="71" y="2"/>
                  </a:lnTo>
                  <a:lnTo>
                    <a:pt x="82" y="1"/>
                  </a:lnTo>
                  <a:lnTo>
                    <a:pt x="93" y="0"/>
                  </a:lnTo>
                  <a:lnTo>
                    <a:pt x="103" y="0"/>
                  </a:lnTo>
                  <a:lnTo>
                    <a:pt x="114" y="1"/>
                  </a:lnTo>
                  <a:lnTo>
                    <a:pt x="124" y="3"/>
                  </a:lnTo>
                  <a:lnTo>
                    <a:pt x="134" y="4"/>
                  </a:lnTo>
                  <a:lnTo>
                    <a:pt x="137" y="4"/>
                  </a:lnTo>
                  <a:lnTo>
                    <a:pt x="140" y="5"/>
                  </a:lnTo>
                  <a:lnTo>
                    <a:pt x="142" y="6"/>
                  </a:lnTo>
                  <a:lnTo>
                    <a:pt x="144" y="7"/>
                  </a:lnTo>
                  <a:lnTo>
                    <a:pt x="146" y="7"/>
                  </a:lnTo>
                  <a:lnTo>
                    <a:pt x="148" y="8"/>
                  </a:lnTo>
                  <a:lnTo>
                    <a:pt x="151" y="8"/>
                  </a:lnTo>
                  <a:lnTo>
                    <a:pt x="153" y="9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448" name="Freeform 447"/>
            <p:cNvSpPr>
              <a:spLocks/>
            </p:cNvSpPr>
            <p:nvPr/>
          </p:nvSpPr>
          <p:spPr bwMode="auto">
            <a:xfrm>
              <a:off x="3022" y="3155"/>
              <a:ext cx="66" cy="106"/>
            </a:xfrm>
            <a:custGeom>
              <a:avLst/>
              <a:gdLst/>
              <a:ahLst/>
              <a:cxnLst>
                <a:cxn ang="0">
                  <a:pos x="29" y="8"/>
                </a:cxn>
                <a:cxn ang="0">
                  <a:pos x="28" y="9"/>
                </a:cxn>
                <a:cxn ang="0">
                  <a:pos x="27" y="12"/>
                </a:cxn>
                <a:cxn ang="0">
                  <a:pos x="26" y="16"/>
                </a:cxn>
                <a:cxn ang="0">
                  <a:pos x="26" y="19"/>
                </a:cxn>
                <a:cxn ang="0">
                  <a:pos x="22" y="21"/>
                </a:cxn>
                <a:cxn ang="0">
                  <a:pos x="20" y="26"/>
                </a:cxn>
                <a:cxn ang="0">
                  <a:pos x="19" y="30"/>
                </a:cxn>
                <a:cxn ang="0">
                  <a:pos x="16" y="34"/>
                </a:cxn>
                <a:cxn ang="0">
                  <a:pos x="17" y="45"/>
                </a:cxn>
                <a:cxn ang="0">
                  <a:pos x="20" y="55"/>
                </a:cxn>
                <a:cxn ang="0">
                  <a:pos x="26" y="62"/>
                </a:cxn>
                <a:cxn ang="0">
                  <a:pos x="31" y="71"/>
                </a:cxn>
                <a:cxn ang="0">
                  <a:pos x="38" y="78"/>
                </a:cxn>
                <a:cxn ang="0">
                  <a:pos x="47" y="83"/>
                </a:cxn>
                <a:cxn ang="0">
                  <a:pos x="55" y="90"/>
                </a:cxn>
                <a:cxn ang="0">
                  <a:pos x="63" y="95"/>
                </a:cxn>
                <a:cxn ang="0">
                  <a:pos x="65" y="96"/>
                </a:cxn>
                <a:cxn ang="0">
                  <a:pos x="65" y="97"/>
                </a:cxn>
                <a:cxn ang="0">
                  <a:pos x="65" y="99"/>
                </a:cxn>
                <a:cxn ang="0">
                  <a:pos x="65" y="101"/>
                </a:cxn>
                <a:cxn ang="0">
                  <a:pos x="65" y="102"/>
                </a:cxn>
                <a:cxn ang="0">
                  <a:pos x="63" y="103"/>
                </a:cxn>
                <a:cxn ang="0">
                  <a:pos x="61" y="104"/>
                </a:cxn>
                <a:cxn ang="0">
                  <a:pos x="60" y="105"/>
                </a:cxn>
                <a:cxn ang="0">
                  <a:pos x="49" y="103"/>
                </a:cxn>
                <a:cxn ang="0">
                  <a:pos x="40" y="98"/>
                </a:cxn>
                <a:cxn ang="0">
                  <a:pos x="31" y="94"/>
                </a:cxn>
                <a:cxn ang="0">
                  <a:pos x="24" y="87"/>
                </a:cxn>
                <a:cxn ang="0">
                  <a:pos x="16" y="79"/>
                </a:cxn>
                <a:cxn ang="0">
                  <a:pos x="11" y="71"/>
                </a:cxn>
                <a:cxn ang="0">
                  <a:pos x="5" y="62"/>
                </a:cxn>
                <a:cxn ang="0">
                  <a:pos x="1" y="54"/>
                </a:cxn>
                <a:cxn ang="0">
                  <a:pos x="0" y="44"/>
                </a:cxn>
                <a:cxn ang="0">
                  <a:pos x="1" y="34"/>
                </a:cxn>
                <a:cxn ang="0">
                  <a:pos x="4" y="25"/>
                </a:cxn>
                <a:cxn ang="0">
                  <a:pos x="5" y="16"/>
                </a:cxn>
                <a:cxn ang="0">
                  <a:pos x="7" y="13"/>
                </a:cxn>
                <a:cxn ang="0">
                  <a:pos x="10" y="11"/>
                </a:cxn>
                <a:cxn ang="0">
                  <a:pos x="12" y="9"/>
                </a:cxn>
                <a:cxn ang="0">
                  <a:pos x="13" y="8"/>
                </a:cxn>
                <a:cxn ang="0">
                  <a:pos x="16" y="5"/>
                </a:cxn>
                <a:cxn ang="0">
                  <a:pos x="16" y="4"/>
                </a:cxn>
                <a:cxn ang="0">
                  <a:pos x="19" y="2"/>
                </a:cxn>
                <a:cxn ang="0">
                  <a:pos x="22" y="0"/>
                </a:cxn>
                <a:cxn ang="0">
                  <a:pos x="25" y="0"/>
                </a:cxn>
                <a:cxn ang="0">
                  <a:pos x="27" y="2"/>
                </a:cxn>
                <a:cxn ang="0">
                  <a:pos x="29" y="4"/>
                </a:cxn>
                <a:cxn ang="0">
                  <a:pos x="29" y="8"/>
                </a:cxn>
              </a:cxnLst>
              <a:rect l="0" t="0" r="r" b="b"/>
              <a:pathLst>
                <a:path w="66" h="106">
                  <a:moveTo>
                    <a:pt x="29" y="8"/>
                  </a:moveTo>
                  <a:lnTo>
                    <a:pt x="28" y="9"/>
                  </a:lnTo>
                  <a:lnTo>
                    <a:pt x="27" y="12"/>
                  </a:lnTo>
                  <a:lnTo>
                    <a:pt x="26" y="16"/>
                  </a:lnTo>
                  <a:lnTo>
                    <a:pt x="26" y="19"/>
                  </a:lnTo>
                  <a:lnTo>
                    <a:pt x="22" y="21"/>
                  </a:lnTo>
                  <a:lnTo>
                    <a:pt x="20" y="26"/>
                  </a:lnTo>
                  <a:lnTo>
                    <a:pt x="19" y="30"/>
                  </a:lnTo>
                  <a:lnTo>
                    <a:pt x="16" y="34"/>
                  </a:lnTo>
                  <a:lnTo>
                    <a:pt x="17" y="45"/>
                  </a:lnTo>
                  <a:lnTo>
                    <a:pt x="20" y="55"/>
                  </a:lnTo>
                  <a:lnTo>
                    <a:pt x="26" y="62"/>
                  </a:lnTo>
                  <a:lnTo>
                    <a:pt x="31" y="71"/>
                  </a:lnTo>
                  <a:lnTo>
                    <a:pt x="38" y="78"/>
                  </a:lnTo>
                  <a:lnTo>
                    <a:pt x="47" y="83"/>
                  </a:lnTo>
                  <a:lnTo>
                    <a:pt x="55" y="90"/>
                  </a:lnTo>
                  <a:lnTo>
                    <a:pt x="63" y="95"/>
                  </a:lnTo>
                  <a:lnTo>
                    <a:pt x="65" y="96"/>
                  </a:lnTo>
                  <a:lnTo>
                    <a:pt x="65" y="97"/>
                  </a:lnTo>
                  <a:lnTo>
                    <a:pt x="65" y="99"/>
                  </a:lnTo>
                  <a:lnTo>
                    <a:pt x="65" y="101"/>
                  </a:lnTo>
                  <a:lnTo>
                    <a:pt x="65" y="102"/>
                  </a:lnTo>
                  <a:lnTo>
                    <a:pt x="63" y="103"/>
                  </a:lnTo>
                  <a:lnTo>
                    <a:pt x="61" y="104"/>
                  </a:lnTo>
                  <a:lnTo>
                    <a:pt x="60" y="105"/>
                  </a:lnTo>
                  <a:lnTo>
                    <a:pt x="49" y="103"/>
                  </a:lnTo>
                  <a:lnTo>
                    <a:pt x="40" y="98"/>
                  </a:lnTo>
                  <a:lnTo>
                    <a:pt x="31" y="94"/>
                  </a:lnTo>
                  <a:lnTo>
                    <a:pt x="24" y="87"/>
                  </a:lnTo>
                  <a:lnTo>
                    <a:pt x="16" y="79"/>
                  </a:lnTo>
                  <a:lnTo>
                    <a:pt x="11" y="71"/>
                  </a:lnTo>
                  <a:lnTo>
                    <a:pt x="5" y="62"/>
                  </a:lnTo>
                  <a:lnTo>
                    <a:pt x="1" y="54"/>
                  </a:lnTo>
                  <a:lnTo>
                    <a:pt x="0" y="44"/>
                  </a:lnTo>
                  <a:lnTo>
                    <a:pt x="1" y="34"/>
                  </a:lnTo>
                  <a:lnTo>
                    <a:pt x="4" y="25"/>
                  </a:lnTo>
                  <a:lnTo>
                    <a:pt x="5" y="16"/>
                  </a:lnTo>
                  <a:lnTo>
                    <a:pt x="7" y="13"/>
                  </a:lnTo>
                  <a:lnTo>
                    <a:pt x="10" y="11"/>
                  </a:lnTo>
                  <a:lnTo>
                    <a:pt x="12" y="9"/>
                  </a:lnTo>
                  <a:lnTo>
                    <a:pt x="13" y="8"/>
                  </a:lnTo>
                  <a:lnTo>
                    <a:pt x="16" y="5"/>
                  </a:lnTo>
                  <a:lnTo>
                    <a:pt x="16" y="4"/>
                  </a:lnTo>
                  <a:lnTo>
                    <a:pt x="19" y="2"/>
                  </a:lnTo>
                  <a:lnTo>
                    <a:pt x="22" y="0"/>
                  </a:lnTo>
                  <a:lnTo>
                    <a:pt x="25" y="0"/>
                  </a:lnTo>
                  <a:lnTo>
                    <a:pt x="27" y="2"/>
                  </a:lnTo>
                  <a:lnTo>
                    <a:pt x="29" y="4"/>
                  </a:lnTo>
                  <a:lnTo>
                    <a:pt x="29" y="8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449" name="Freeform 448"/>
            <p:cNvSpPr>
              <a:spLocks/>
            </p:cNvSpPr>
            <p:nvPr/>
          </p:nvSpPr>
          <p:spPr bwMode="auto">
            <a:xfrm>
              <a:off x="618" y="3160"/>
              <a:ext cx="39" cy="32"/>
            </a:xfrm>
            <a:custGeom>
              <a:avLst/>
              <a:gdLst/>
              <a:ahLst/>
              <a:cxnLst>
                <a:cxn ang="0">
                  <a:pos x="38" y="4"/>
                </a:cxn>
                <a:cxn ang="0">
                  <a:pos x="38" y="8"/>
                </a:cxn>
                <a:cxn ang="0">
                  <a:pos x="35" y="10"/>
                </a:cxn>
                <a:cxn ang="0">
                  <a:pos x="33" y="13"/>
                </a:cxn>
                <a:cxn ang="0">
                  <a:pos x="32" y="17"/>
                </a:cxn>
                <a:cxn ang="0">
                  <a:pos x="29" y="18"/>
                </a:cxn>
                <a:cxn ang="0">
                  <a:pos x="27" y="20"/>
                </a:cxn>
                <a:cxn ang="0">
                  <a:pos x="23" y="23"/>
                </a:cxn>
                <a:cxn ang="0">
                  <a:pos x="21" y="25"/>
                </a:cxn>
                <a:cxn ang="0">
                  <a:pos x="19" y="27"/>
                </a:cxn>
                <a:cxn ang="0">
                  <a:pos x="16" y="28"/>
                </a:cxn>
                <a:cxn ang="0">
                  <a:pos x="13" y="30"/>
                </a:cxn>
                <a:cxn ang="0">
                  <a:pos x="10" y="31"/>
                </a:cxn>
                <a:cxn ang="0">
                  <a:pos x="7" y="30"/>
                </a:cxn>
                <a:cxn ang="0">
                  <a:pos x="4" y="29"/>
                </a:cxn>
                <a:cxn ang="0">
                  <a:pos x="2" y="28"/>
                </a:cxn>
                <a:cxn ang="0">
                  <a:pos x="0" y="27"/>
                </a:cxn>
                <a:cxn ang="0">
                  <a:pos x="1" y="21"/>
                </a:cxn>
                <a:cxn ang="0">
                  <a:pos x="3" y="17"/>
                </a:cxn>
                <a:cxn ang="0">
                  <a:pos x="7" y="13"/>
                </a:cxn>
                <a:cxn ang="0">
                  <a:pos x="11" y="11"/>
                </a:cxn>
                <a:cxn ang="0">
                  <a:pos x="16" y="8"/>
                </a:cxn>
                <a:cxn ang="0">
                  <a:pos x="21" y="6"/>
                </a:cxn>
                <a:cxn ang="0">
                  <a:pos x="26" y="3"/>
                </a:cxn>
                <a:cxn ang="0">
                  <a:pos x="29" y="0"/>
                </a:cxn>
                <a:cxn ang="0">
                  <a:pos x="33" y="0"/>
                </a:cxn>
                <a:cxn ang="0">
                  <a:pos x="35" y="1"/>
                </a:cxn>
                <a:cxn ang="0">
                  <a:pos x="36" y="3"/>
                </a:cxn>
                <a:cxn ang="0">
                  <a:pos x="38" y="4"/>
                </a:cxn>
              </a:cxnLst>
              <a:rect l="0" t="0" r="r" b="b"/>
              <a:pathLst>
                <a:path w="39" h="32">
                  <a:moveTo>
                    <a:pt x="38" y="4"/>
                  </a:moveTo>
                  <a:lnTo>
                    <a:pt x="38" y="8"/>
                  </a:lnTo>
                  <a:lnTo>
                    <a:pt x="35" y="10"/>
                  </a:lnTo>
                  <a:lnTo>
                    <a:pt x="33" y="13"/>
                  </a:lnTo>
                  <a:lnTo>
                    <a:pt x="32" y="17"/>
                  </a:lnTo>
                  <a:lnTo>
                    <a:pt x="29" y="18"/>
                  </a:lnTo>
                  <a:lnTo>
                    <a:pt x="27" y="20"/>
                  </a:lnTo>
                  <a:lnTo>
                    <a:pt x="23" y="23"/>
                  </a:lnTo>
                  <a:lnTo>
                    <a:pt x="21" y="25"/>
                  </a:lnTo>
                  <a:lnTo>
                    <a:pt x="19" y="27"/>
                  </a:lnTo>
                  <a:lnTo>
                    <a:pt x="16" y="28"/>
                  </a:lnTo>
                  <a:lnTo>
                    <a:pt x="13" y="30"/>
                  </a:lnTo>
                  <a:lnTo>
                    <a:pt x="10" y="31"/>
                  </a:lnTo>
                  <a:lnTo>
                    <a:pt x="7" y="30"/>
                  </a:lnTo>
                  <a:lnTo>
                    <a:pt x="4" y="29"/>
                  </a:lnTo>
                  <a:lnTo>
                    <a:pt x="2" y="28"/>
                  </a:lnTo>
                  <a:lnTo>
                    <a:pt x="0" y="27"/>
                  </a:lnTo>
                  <a:lnTo>
                    <a:pt x="1" y="21"/>
                  </a:lnTo>
                  <a:lnTo>
                    <a:pt x="3" y="17"/>
                  </a:lnTo>
                  <a:lnTo>
                    <a:pt x="7" y="13"/>
                  </a:lnTo>
                  <a:lnTo>
                    <a:pt x="11" y="11"/>
                  </a:lnTo>
                  <a:lnTo>
                    <a:pt x="16" y="8"/>
                  </a:lnTo>
                  <a:lnTo>
                    <a:pt x="21" y="6"/>
                  </a:lnTo>
                  <a:lnTo>
                    <a:pt x="26" y="3"/>
                  </a:lnTo>
                  <a:lnTo>
                    <a:pt x="29" y="0"/>
                  </a:lnTo>
                  <a:lnTo>
                    <a:pt x="33" y="0"/>
                  </a:lnTo>
                  <a:lnTo>
                    <a:pt x="35" y="1"/>
                  </a:lnTo>
                  <a:lnTo>
                    <a:pt x="36" y="3"/>
                  </a:lnTo>
                  <a:lnTo>
                    <a:pt x="38" y="4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450" name="Freeform 449"/>
            <p:cNvSpPr>
              <a:spLocks/>
            </p:cNvSpPr>
            <p:nvPr/>
          </p:nvSpPr>
          <p:spPr bwMode="auto">
            <a:xfrm>
              <a:off x="3879" y="3183"/>
              <a:ext cx="30" cy="26"/>
            </a:xfrm>
            <a:custGeom>
              <a:avLst/>
              <a:gdLst/>
              <a:ahLst/>
              <a:cxnLst>
                <a:cxn ang="0">
                  <a:pos x="26" y="10"/>
                </a:cxn>
                <a:cxn ang="0">
                  <a:pos x="22" y="11"/>
                </a:cxn>
                <a:cxn ang="0">
                  <a:pos x="19" y="14"/>
                </a:cxn>
                <a:cxn ang="0">
                  <a:pos x="16" y="17"/>
                </a:cxn>
                <a:cxn ang="0">
                  <a:pos x="13" y="19"/>
                </a:cxn>
                <a:cxn ang="0">
                  <a:pos x="11" y="22"/>
                </a:cxn>
                <a:cxn ang="0">
                  <a:pos x="7" y="23"/>
                </a:cxn>
                <a:cxn ang="0">
                  <a:pos x="4" y="25"/>
                </a:cxn>
                <a:cxn ang="0">
                  <a:pos x="0" y="25"/>
                </a:cxn>
                <a:cxn ang="0">
                  <a:pos x="0" y="22"/>
                </a:cxn>
                <a:cxn ang="0">
                  <a:pos x="1" y="20"/>
                </a:cxn>
                <a:cxn ang="0">
                  <a:pos x="2" y="18"/>
                </a:cxn>
                <a:cxn ang="0">
                  <a:pos x="5" y="16"/>
                </a:cxn>
                <a:cxn ang="0">
                  <a:pos x="7" y="15"/>
                </a:cxn>
                <a:cxn ang="0">
                  <a:pos x="9" y="13"/>
                </a:cxn>
                <a:cxn ang="0">
                  <a:pos x="12" y="10"/>
                </a:cxn>
                <a:cxn ang="0">
                  <a:pos x="13" y="8"/>
                </a:cxn>
                <a:cxn ang="0">
                  <a:pos x="15" y="6"/>
                </a:cxn>
                <a:cxn ang="0">
                  <a:pos x="17" y="5"/>
                </a:cxn>
                <a:cxn ang="0">
                  <a:pos x="19" y="3"/>
                </a:cxn>
                <a:cxn ang="0">
                  <a:pos x="21" y="2"/>
                </a:cxn>
                <a:cxn ang="0">
                  <a:pos x="22" y="1"/>
                </a:cxn>
                <a:cxn ang="0">
                  <a:pos x="25" y="0"/>
                </a:cxn>
                <a:cxn ang="0">
                  <a:pos x="27" y="1"/>
                </a:cxn>
                <a:cxn ang="0">
                  <a:pos x="29" y="2"/>
                </a:cxn>
                <a:cxn ang="0">
                  <a:pos x="28" y="4"/>
                </a:cxn>
                <a:cxn ang="0">
                  <a:pos x="27" y="6"/>
                </a:cxn>
                <a:cxn ang="0">
                  <a:pos x="27" y="9"/>
                </a:cxn>
                <a:cxn ang="0">
                  <a:pos x="26" y="10"/>
                </a:cxn>
              </a:cxnLst>
              <a:rect l="0" t="0" r="r" b="b"/>
              <a:pathLst>
                <a:path w="30" h="26">
                  <a:moveTo>
                    <a:pt x="26" y="10"/>
                  </a:moveTo>
                  <a:lnTo>
                    <a:pt x="22" y="11"/>
                  </a:lnTo>
                  <a:lnTo>
                    <a:pt x="19" y="14"/>
                  </a:lnTo>
                  <a:lnTo>
                    <a:pt x="16" y="17"/>
                  </a:lnTo>
                  <a:lnTo>
                    <a:pt x="13" y="19"/>
                  </a:lnTo>
                  <a:lnTo>
                    <a:pt x="11" y="22"/>
                  </a:lnTo>
                  <a:lnTo>
                    <a:pt x="7" y="23"/>
                  </a:lnTo>
                  <a:lnTo>
                    <a:pt x="4" y="25"/>
                  </a:lnTo>
                  <a:lnTo>
                    <a:pt x="0" y="25"/>
                  </a:lnTo>
                  <a:lnTo>
                    <a:pt x="0" y="22"/>
                  </a:lnTo>
                  <a:lnTo>
                    <a:pt x="1" y="20"/>
                  </a:lnTo>
                  <a:lnTo>
                    <a:pt x="2" y="18"/>
                  </a:lnTo>
                  <a:lnTo>
                    <a:pt x="5" y="16"/>
                  </a:lnTo>
                  <a:lnTo>
                    <a:pt x="7" y="15"/>
                  </a:lnTo>
                  <a:lnTo>
                    <a:pt x="9" y="13"/>
                  </a:lnTo>
                  <a:lnTo>
                    <a:pt x="12" y="10"/>
                  </a:lnTo>
                  <a:lnTo>
                    <a:pt x="13" y="8"/>
                  </a:lnTo>
                  <a:lnTo>
                    <a:pt x="15" y="6"/>
                  </a:lnTo>
                  <a:lnTo>
                    <a:pt x="17" y="5"/>
                  </a:lnTo>
                  <a:lnTo>
                    <a:pt x="19" y="3"/>
                  </a:lnTo>
                  <a:lnTo>
                    <a:pt x="21" y="2"/>
                  </a:lnTo>
                  <a:lnTo>
                    <a:pt x="22" y="1"/>
                  </a:lnTo>
                  <a:lnTo>
                    <a:pt x="25" y="0"/>
                  </a:lnTo>
                  <a:lnTo>
                    <a:pt x="27" y="1"/>
                  </a:lnTo>
                  <a:lnTo>
                    <a:pt x="29" y="2"/>
                  </a:lnTo>
                  <a:lnTo>
                    <a:pt x="28" y="4"/>
                  </a:lnTo>
                  <a:lnTo>
                    <a:pt x="27" y="6"/>
                  </a:lnTo>
                  <a:lnTo>
                    <a:pt x="27" y="9"/>
                  </a:lnTo>
                  <a:lnTo>
                    <a:pt x="26" y="10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451" name="Freeform 450"/>
            <p:cNvSpPr>
              <a:spLocks/>
            </p:cNvSpPr>
            <p:nvPr/>
          </p:nvSpPr>
          <p:spPr bwMode="auto">
            <a:xfrm>
              <a:off x="1188" y="3204"/>
              <a:ext cx="38" cy="27"/>
            </a:xfrm>
            <a:custGeom>
              <a:avLst/>
              <a:gdLst/>
              <a:ahLst/>
              <a:cxnLst>
                <a:cxn ang="0">
                  <a:pos x="37" y="5"/>
                </a:cxn>
                <a:cxn ang="0">
                  <a:pos x="36" y="9"/>
                </a:cxn>
                <a:cxn ang="0">
                  <a:pos x="34" y="12"/>
                </a:cxn>
                <a:cxn ang="0">
                  <a:pos x="31" y="15"/>
                </a:cxn>
                <a:cxn ang="0">
                  <a:pos x="28" y="16"/>
                </a:cxn>
                <a:cxn ang="0">
                  <a:pos x="23" y="16"/>
                </a:cxn>
                <a:cxn ang="0">
                  <a:pos x="19" y="17"/>
                </a:cxn>
                <a:cxn ang="0">
                  <a:pos x="16" y="20"/>
                </a:cxn>
                <a:cxn ang="0">
                  <a:pos x="13" y="22"/>
                </a:cxn>
                <a:cxn ang="0">
                  <a:pos x="10" y="24"/>
                </a:cxn>
                <a:cxn ang="0">
                  <a:pos x="7" y="26"/>
                </a:cxn>
                <a:cxn ang="0">
                  <a:pos x="3" y="25"/>
                </a:cxn>
                <a:cxn ang="0">
                  <a:pos x="0" y="23"/>
                </a:cxn>
                <a:cxn ang="0">
                  <a:pos x="2" y="18"/>
                </a:cxn>
                <a:cxn ang="0">
                  <a:pos x="4" y="15"/>
                </a:cxn>
                <a:cxn ang="0">
                  <a:pos x="8" y="12"/>
                </a:cxn>
                <a:cxn ang="0">
                  <a:pos x="12" y="10"/>
                </a:cxn>
                <a:cxn ang="0">
                  <a:pos x="16" y="8"/>
                </a:cxn>
                <a:cxn ang="0">
                  <a:pos x="20" y="6"/>
                </a:cxn>
                <a:cxn ang="0">
                  <a:pos x="24" y="3"/>
                </a:cxn>
                <a:cxn ang="0">
                  <a:pos x="28" y="0"/>
                </a:cxn>
                <a:cxn ang="0">
                  <a:pos x="30" y="2"/>
                </a:cxn>
                <a:cxn ang="0">
                  <a:pos x="34" y="2"/>
                </a:cxn>
                <a:cxn ang="0">
                  <a:pos x="35" y="2"/>
                </a:cxn>
                <a:cxn ang="0">
                  <a:pos x="37" y="5"/>
                </a:cxn>
              </a:cxnLst>
              <a:rect l="0" t="0" r="r" b="b"/>
              <a:pathLst>
                <a:path w="38" h="27">
                  <a:moveTo>
                    <a:pt x="37" y="5"/>
                  </a:moveTo>
                  <a:lnTo>
                    <a:pt x="36" y="9"/>
                  </a:lnTo>
                  <a:lnTo>
                    <a:pt x="34" y="12"/>
                  </a:lnTo>
                  <a:lnTo>
                    <a:pt x="31" y="15"/>
                  </a:lnTo>
                  <a:lnTo>
                    <a:pt x="28" y="16"/>
                  </a:lnTo>
                  <a:lnTo>
                    <a:pt x="23" y="16"/>
                  </a:lnTo>
                  <a:lnTo>
                    <a:pt x="19" y="17"/>
                  </a:lnTo>
                  <a:lnTo>
                    <a:pt x="16" y="20"/>
                  </a:lnTo>
                  <a:lnTo>
                    <a:pt x="13" y="22"/>
                  </a:lnTo>
                  <a:lnTo>
                    <a:pt x="10" y="24"/>
                  </a:lnTo>
                  <a:lnTo>
                    <a:pt x="7" y="26"/>
                  </a:lnTo>
                  <a:lnTo>
                    <a:pt x="3" y="25"/>
                  </a:lnTo>
                  <a:lnTo>
                    <a:pt x="0" y="23"/>
                  </a:lnTo>
                  <a:lnTo>
                    <a:pt x="2" y="18"/>
                  </a:lnTo>
                  <a:lnTo>
                    <a:pt x="4" y="15"/>
                  </a:lnTo>
                  <a:lnTo>
                    <a:pt x="8" y="12"/>
                  </a:lnTo>
                  <a:lnTo>
                    <a:pt x="12" y="10"/>
                  </a:lnTo>
                  <a:lnTo>
                    <a:pt x="16" y="8"/>
                  </a:lnTo>
                  <a:lnTo>
                    <a:pt x="20" y="6"/>
                  </a:lnTo>
                  <a:lnTo>
                    <a:pt x="24" y="3"/>
                  </a:lnTo>
                  <a:lnTo>
                    <a:pt x="28" y="0"/>
                  </a:lnTo>
                  <a:lnTo>
                    <a:pt x="30" y="2"/>
                  </a:lnTo>
                  <a:lnTo>
                    <a:pt x="34" y="2"/>
                  </a:lnTo>
                  <a:lnTo>
                    <a:pt x="35" y="2"/>
                  </a:lnTo>
                  <a:lnTo>
                    <a:pt x="37" y="5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452" name="Freeform 451"/>
            <p:cNvSpPr>
              <a:spLocks/>
            </p:cNvSpPr>
            <p:nvPr/>
          </p:nvSpPr>
          <p:spPr bwMode="auto">
            <a:xfrm>
              <a:off x="3250" y="3236"/>
              <a:ext cx="289" cy="97"/>
            </a:xfrm>
            <a:custGeom>
              <a:avLst/>
              <a:gdLst/>
              <a:ahLst/>
              <a:cxnLst>
                <a:cxn ang="0">
                  <a:pos x="7" y="95"/>
                </a:cxn>
                <a:cxn ang="0">
                  <a:pos x="26" y="90"/>
                </a:cxn>
                <a:cxn ang="0">
                  <a:pos x="45" y="86"/>
                </a:cxn>
                <a:cxn ang="0">
                  <a:pos x="65" y="80"/>
                </a:cxn>
                <a:cxn ang="0">
                  <a:pos x="83" y="75"/>
                </a:cxn>
                <a:cxn ang="0">
                  <a:pos x="104" y="72"/>
                </a:cxn>
                <a:cxn ang="0">
                  <a:pos x="115" y="69"/>
                </a:cxn>
                <a:cxn ang="0">
                  <a:pos x="125" y="69"/>
                </a:cxn>
                <a:cxn ang="0">
                  <a:pos x="134" y="68"/>
                </a:cxn>
                <a:cxn ang="0">
                  <a:pos x="141" y="66"/>
                </a:cxn>
                <a:cxn ang="0">
                  <a:pos x="147" y="64"/>
                </a:cxn>
                <a:cxn ang="0">
                  <a:pos x="133" y="57"/>
                </a:cxn>
                <a:cxn ang="0">
                  <a:pos x="112" y="57"/>
                </a:cxn>
                <a:cxn ang="0">
                  <a:pos x="89" y="57"/>
                </a:cxn>
                <a:cxn ang="0">
                  <a:pos x="72" y="55"/>
                </a:cxn>
                <a:cxn ang="0">
                  <a:pos x="53" y="56"/>
                </a:cxn>
                <a:cxn ang="0">
                  <a:pos x="44" y="45"/>
                </a:cxn>
                <a:cxn ang="0">
                  <a:pos x="55" y="35"/>
                </a:cxn>
                <a:cxn ang="0">
                  <a:pos x="68" y="26"/>
                </a:cxn>
                <a:cxn ang="0">
                  <a:pos x="79" y="23"/>
                </a:cxn>
                <a:cxn ang="0">
                  <a:pos x="88" y="24"/>
                </a:cxn>
                <a:cxn ang="0">
                  <a:pos x="94" y="17"/>
                </a:cxn>
                <a:cxn ang="0">
                  <a:pos x="100" y="9"/>
                </a:cxn>
                <a:cxn ang="0">
                  <a:pos x="106" y="1"/>
                </a:cxn>
                <a:cxn ang="0">
                  <a:pos x="118" y="2"/>
                </a:cxn>
                <a:cxn ang="0">
                  <a:pos x="132" y="3"/>
                </a:cxn>
                <a:cxn ang="0">
                  <a:pos x="147" y="6"/>
                </a:cxn>
                <a:cxn ang="0">
                  <a:pos x="159" y="13"/>
                </a:cxn>
                <a:cxn ang="0">
                  <a:pos x="172" y="16"/>
                </a:cxn>
                <a:cxn ang="0">
                  <a:pos x="169" y="27"/>
                </a:cxn>
                <a:cxn ang="0">
                  <a:pos x="174" y="31"/>
                </a:cxn>
                <a:cxn ang="0">
                  <a:pos x="182" y="34"/>
                </a:cxn>
                <a:cxn ang="0">
                  <a:pos x="186" y="40"/>
                </a:cxn>
                <a:cxn ang="0">
                  <a:pos x="179" y="47"/>
                </a:cxn>
                <a:cxn ang="0">
                  <a:pos x="173" y="52"/>
                </a:cxn>
                <a:cxn ang="0">
                  <a:pos x="166" y="56"/>
                </a:cxn>
                <a:cxn ang="0">
                  <a:pos x="166" y="64"/>
                </a:cxn>
                <a:cxn ang="0">
                  <a:pos x="173" y="64"/>
                </a:cxn>
                <a:cxn ang="0">
                  <a:pos x="180" y="63"/>
                </a:cxn>
                <a:cxn ang="0">
                  <a:pos x="196" y="61"/>
                </a:cxn>
                <a:cxn ang="0">
                  <a:pos x="215" y="57"/>
                </a:cxn>
                <a:cxn ang="0">
                  <a:pos x="234" y="55"/>
                </a:cxn>
                <a:cxn ang="0">
                  <a:pos x="255" y="53"/>
                </a:cxn>
                <a:cxn ang="0">
                  <a:pos x="273" y="54"/>
                </a:cxn>
                <a:cxn ang="0">
                  <a:pos x="288" y="58"/>
                </a:cxn>
                <a:cxn ang="0">
                  <a:pos x="283" y="66"/>
                </a:cxn>
                <a:cxn ang="0">
                  <a:pos x="275" y="72"/>
                </a:cxn>
                <a:cxn ang="0">
                  <a:pos x="266" y="77"/>
                </a:cxn>
                <a:cxn ang="0">
                  <a:pos x="257" y="83"/>
                </a:cxn>
                <a:cxn ang="0">
                  <a:pos x="246" y="81"/>
                </a:cxn>
                <a:cxn ang="0">
                  <a:pos x="236" y="90"/>
                </a:cxn>
                <a:cxn ang="0">
                  <a:pos x="119" y="95"/>
                </a:cxn>
                <a:cxn ang="0">
                  <a:pos x="127" y="93"/>
                </a:cxn>
                <a:cxn ang="0">
                  <a:pos x="122" y="92"/>
                </a:cxn>
                <a:cxn ang="0">
                  <a:pos x="116" y="95"/>
                </a:cxn>
                <a:cxn ang="0">
                  <a:pos x="0" y="96"/>
                </a:cxn>
              </a:cxnLst>
              <a:rect l="0" t="0" r="r" b="b"/>
              <a:pathLst>
                <a:path w="289" h="97">
                  <a:moveTo>
                    <a:pt x="0" y="96"/>
                  </a:moveTo>
                  <a:lnTo>
                    <a:pt x="1" y="96"/>
                  </a:lnTo>
                  <a:lnTo>
                    <a:pt x="7" y="95"/>
                  </a:lnTo>
                  <a:lnTo>
                    <a:pt x="14" y="93"/>
                  </a:lnTo>
                  <a:lnTo>
                    <a:pt x="20" y="92"/>
                  </a:lnTo>
                  <a:lnTo>
                    <a:pt x="26" y="90"/>
                  </a:lnTo>
                  <a:lnTo>
                    <a:pt x="32" y="88"/>
                  </a:lnTo>
                  <a:lnTo>
                    <a:pt x="39" y="87"/>
                  </a:lnTo>
                  <a:lnTo>
                    <a:pt x="45" y="86"/>
                  </a:lnTo>
                  <a:lnTo>
                    <a:pt x="52" y="83"/>
                  </a:lnTo>
                  <a:lnTo>
                    <a:pt x="58" y="81"/>
                  </a:lnTo>
                  <a:lnTo>
                    <a:pt x="65" y="80"/>
                  </a:lnTo>
                  <a:lnTo>
                    <a:pt x="71" y="78"/>
                  </a:lnTo>
                  <a:lnTo>
                    <a:pt x="76" y="76"/>
                  </a:lnTo>
                  <a:lnTo>
                    <a:pt x="83" y="75"/>
                  </a:lnTo>
                  <a:lnTo>
                    <a:pt x="90" y="73"/>
                  </a:lnTo>
                  <a:lnTo>
                    <a:pt x="97" y="72"/>
                  </a:lnTo>
                  <a:lnTo>
                    <a:pt x="104" y="72"/>
                  </a:lnTo>
                  <a:lnTo>
                    <a:pt x="107" y="71"/>
                  </a:lnTo>
                  <a:lnTo>
                    <a:pt x="111" y="70"/>
                  </a:lnTo>
                  <a:lnTo>
                    <a:pt x="115" y="69"/>
                  </a:lnTo>
                  <a:lnTo>
                    <a:pt x="119" y="69"/>
                  </a:lnTo>
                  <a:lnTo>
                    <a:pt x="121" y="69"/>
                  </a:lnTo>
                  <a:lnTo>
                    <a:pt x="125" y="69"/>
                  </a:lnTo>
                  <a:lnTo>
                    <a:pt x="128" y="69"/>
                  </a:lnTo>
                  <a:lnTo>
                    <a:pt x="132" y="69"/>
                  </a:lnTo>
                  <a:lnTo>
                    <a:pt x="134" y="68"/>
                  </a:lnTo>
                  <a:lnTo>
                    <a:pt x="137" y="68"/>
                  </a:lnTo>
                  <a:lnTo>
                    <a:pt x="139" y="67"/>
                  </a:lnTo>
                  <a:lnTo>
                    <a:pt x="141" y="66"/>
                  </a:lnTo>
                  <a:lnTo>
                    <a:pt x="144" y="66"/>
                  </a:lnTo>
                  <a:lnTo>
                    <a:pt x="146" y="64"/>
                  </a:lnTo>
                  <a:lnTo>
                    <a:pt x="147" y="64"/>
                  </a:lnTo>
                  <a:lnTo>
                    <a:pt x="148" y="61"/>
                  </a:lnTo>
                  <a:lnTo>
                    <a:pt x="141" y="59"/>
                  </a:lnTo>
                  <a:lnTo>
                    <a:pt x="133" y="57"/>
                  </a:lnTo>
                  <a:lnTo>
                    <a:pt x="126" y="57"/>
                  </a:lnTo>
                  <a:lnTo>
                    <a:pt x="119" y="57"/>
                  </a:lnTo>
                  <a:lnTo>
                    <a:pt x="112" y="57"/>
                  </a:lnTo>
                  <a:lnTo>
                    <a:pt x="105" y="57"/>
                  </a:lnTo>
                  <a:lnTo>
                    <a:pt x="97" y="57"/>
                  </a:lnTo>
                  <a:lnTo>
                    <a:pt x="89" y="57"/>
                  </a:lnTo>
                  <a:lnTo>
                    <a:pt x="84" y="55"/>
                  </a:lnTo>
                  <a:lnTo>
                    <a:pt x="77" y="55"/>
                  </a:lnTo>
                  <a:lnTo>
                    <a:pt x="72" y="55"/>
                  </a:lnTo>
                  <a:lnTo>
                    <a:pt x="65" y="56"/>
                  </a:lnTo>
                  <a:lnTo>
                    <a:pt x="59" y="56"/>
                  </a:lnTo>
                  <a:lnTo>
                    <a:pt x="53" y="56"/>
                  </a:lnTo>
                  <a:lnTo>
                    <a:pt x="47" y="54"/>
                  </a:lnTo>
                  <a:lnTo>
                    <a:pt x="42" y="50"/>
                  </a:lnTo>
                  <a:lnTo>
                    <a:pt x="44" y="45"/>
                  </a:lnTo>
                  <a:lnTo>
                    <a:pt x="47" y="40"/>
                  </a:lnTo>
                  <a:lnTo>
                    <a:pt x="50" y="38"/>
                  </a:lnTo>
                  <a:lnTo>
                    <a:pt x="55" y="35"/>
                  </a:lnTo>
                  <a:lnTo>
                    <a:pt x="59" y="32"/>
                  </a:lnTo>
                  <a:lnTo>
                    <a:pt x="63" y="29"/>
                  </a:lnTo>
                  <a:lnTo>
                    <a:pt x="68" y="26"/>
                  </a:lnTo>
                  <a:lnTo>
                    <a:pt x="72" y="23"/>
                  </a:lnTo>
                  <a:lnTo>
                    <a:pt x="75" y="23"/>
                  </a:lnTo>
                  <a:lnTo>
                    <a:pt x="79" y="23"/>
                  </a:lnTo>
                  <a:lnTo>
                    <a:pt x="82" y="24"/>
                  </a:lnTo>
                  <a:lnTo>
                    <a:pt x="85" y="24"/>
                  </a:lnTo>
                  <a:lnTo>
                    <a:pt x="88" y="24"/>
                  </a:lnTo>
                  <a:lnTo>
                    <a:pt x="91" y="23"/>
                  </a:lnTo>
                  <a:lnTo>
                    <a:pt x="93" y="21"/>
                  </a:lnTo>
                  <a:lnTo>
                    <a:pt x="94" y="17"/>
                  </a:lnTo>
                  <a:lnTo>
                    <a:pt x="96" y="14"/>
                  </a:lnTo>
                  <a:lnTo>
                    <a:pt x="99" y="12"/>
                  </a:lnTo>
                  <a:lnTo>
                    <a:pt x="100" y="9"/>
                  </a:lnTo>
                  <a:lnTo>
                    <a:pt x="102" y="6"/>
                  </a:lnTo>
                  <a:lnTo>
                    <a:pt x="104" y="4"/>
                  </a:lnTo>
                  <a:lnTo>
                    <a:pt x="106" y="1"/>
                  </a:lnTo>
                  <a:lnTo>
                    <a:pt x="109" y="0"/>
                  </a:lnTo>
                  <a:lnTo>
                    <a:pt x="113" y="0"/>
                  </a:lnTo>
                  <a:lnTo>
                    <a:pt x="118" y="2"/>
                  </a:lnTo>
                  <a:lnTo>
                    <a:pt x="121" y="3"/>
                  </a:lnTo>
                  <a:lnTo>
                    <a:pt x="127" y="3"/>
                  </a:lnTo>
                  <a:lnTo>
                    <a:pt x="132" y="3"/>
                  </a:lnTo>
                  <a:lnTo>
                    <a:pt x="137" y="3"/>
                  </a:lnTo>
                  <a:lnTo>
                    <a:pt x="142" y="4"/>
                  </a:lnTo>
                  <a:lnTo>
                    <a:pt x="147" y="6"/>
                  </a:lnTo>
                  <a:lnTo>
                    <a:pt x="151" y="9"/>
                  </a:lnTo>
                  <a:lnTo>
                    <a:pt x="154" y="11"/>
                  </a:lnTo>
                  <a:lnTo>
                    <a:pt x="159" y="13"/>
                  </a:lnTo>
                  <a:lnTo>
                    <a:pt x="164" y="13"/>
                  </a:lnTo>
                  <a:lnTo>
                    <a:pt x="168" y="14"/>
                  </a:lnTo>
                  <a:lnTo>
                    <a:pt x="172" y="16"/>
                  </a:lnTo>
                  <a:lnTo>
                    <a:pt x="173" y="18"/>
                  </a:lnTo>
                  <a:lnTo>
                    <a:pt x="173" y="22"/>
                  </a:lnTo>
                  <a:lnTo>
                    <a:pt x="169" y="27"/>
                  </a:lnTo>
                  <a:lnTo>
                    <a:pt x="169" y="30"/>
                  </a:lnTo>
                  <a:lnTo>
                    <a:pt x="171" y="30"/>
                  </a:lnTo>
                  <a:lnTo>
                    <a:pt x="174" y="31"/>
                  </a:lnTo>
                  <a:lnTo>
                    <a:pt x="177" y="32"/>
                  </a:lnTo>
                  <a:lnTo>
                    <a:pt x="179" y="33"/>
                  </a:lnTo>
                  <a:lnTo>
                    <a:pt x="182" y="34"/>
                  </a:lnTo>
                  <a:lnTo>
                    <a:pt x="184" y="35"/>
                  </a:lnTo>
                  <a:lnTo>
                    <a:pt x="186" y="36"/>
                  </a:lnTo>
                  <a:lnTo>
                    <a:pt x="186" y="40"/>
                  </a:lnTo>
                  <a:lnTo>
                    <a:pt x="184" y="41"/>
                  </a:lnTo>
                  <a:lnTo>
                    <a:pt x="181" y="43"/>
                  </a:lnTo>
                  <a:lnTo>
                    <a:pt x="179" y="47"/>
                  </a:lnTo>
                  <a:lnTo>
                    <a:pt x="178" y="49"/>
                  </a:lnTo>
                  <a:lnTo>
                    <a:pt x="176" y="51"/>
                  </a:lnTo>
                  <a:lnTo>
                    <a:pt x="173" y="52"/>
                  </a:lnTo>
                  <a:lnTo>
                    <a:pt x="170" y="54"/>
                  </a:lnTo>
                  <a:lnTo>
                    <a:pt x="168" y="55"/>
                  </a:lnTo>
                  <a:lnTo>
                    <a:pt x="166" y="56"/>
                  </a:lnTo>
                  <a:lnTo>
                    <a:pt x="165" y="59"/>
                  </a:lnTo>
                  <a:lnTo>
                    <a:pt x="164" y="63"/>
                  </a:lnTo>
                  <a:lnTo>
                    <a:pt x="166" y="64"/>
                  </a:lnTo>
                  <a:lnTo>
                    <a:pt x="168" y="66"/>
                  </a:lnTo>
                  <a:lnTo>
                    <a:pt x="170" y="65"/>
                  </a:lnTo>
                  <a:lnTo>
                    <a:pt x="173" y="64"/>
                  </a:lnTo>
                  <a:lnTo>
                    <a:pt x="175" y="64"/>
                  </a:lnTo>
                  <a:lnTo>
                    <a:pt x="178" y="63"/>
                  </a:lnTo>
                  <a:lnTo>
                    <a:pt x="180" y="63"/>
                  </a:lnTo>
                  <a:lnTo>
                    <a:pt x="183" y="63"/>
                  </a:lnTo>
                  <a:lnTo>
                    <a:pt x="189" y="62"/>
                  </a:lnTo>
                  <a:lnTo>
                    <a:pt x="196" y="61"/>
                  </a:lnTo>
                  <a:lnTo>
                    <a:pt x="202" y="60"/>
                  </a:lnTo>
                  <a:lnTo>
                    <a:pt x="208" y="59"/>
                  </a:lnTo>
                  <a:lnTo>
                    <a:pt x="215" y="57"/>
                  </a:lnTo>
                  <a:lnTo>
                    <a:pt x="220" y="57"/>
                  </a:lnTo>
                  <a:lnTo>
                    <a:pt x="227" y="56"/>
                  </a:lnTo>
                  <a:lnTo>
                    <a:pt x="234" y="55"/>
                  </a:lnTo>
                  <a:lnTo>
                    <a:pt x="241" y="54"/>
                  </a:lnTo>
                  <a:lnTo>
                    <a:pt x="247" y="54"/>
                  </a:lnTo>
                  <a:lnTo>
                    <a:pt x="255" y="53"/>
                  </a:lnTo>
                  <a:lnTo>
                    <a:pt x="261" y="53"/>
                  </a:lnTo>
                  <a:lnTo>
                    <a:pt x="266" y="53"/>
                  </a:lnTo>
                  <a:lnTo>
                    <a:pt x="273" y="54"/>
                  </a:lnTo>
                  <a:lnTo>
                    <a:pt x="280" y="55"/>
                  </a:lnTo>
                  <a:lnTo>
                    <a:pt x="286" y="56"/>
                  </a:lnTo>
                  <a:lnTo>
                    <a:pt x="288" y="58"/>
                  </a:lnTo>
                  <a:lnTo>
                    <a:pt x="287" y="61"/>
                  </a:lnTo>
                  <a:lnTo>
                    <a:pt x="285" y="64"/>
                  </a:lnTo>
                  <a:lnTo>
                    <a:pt x="283" y="66"/>
                  </a:lnTo>
                  <a:lnTo>
                    <a:pt x="281" y="68"/>
                  </a:lnTo>
                  <a:lnTo>
                    <a:pt x="278" y="70"/>
                  </a:lnTo>
                  <a:lnTo>
                    <a:pt x="275" y="72"/>
                  </a:lnTo>
                  <a:lnTo>
                    <a:pt x="274" y="74"/>
                  </a:lnTo>
                  <a:lnTo>
                    <a:pt x="270" y="76"/>
                  </a:lnTo>
                  <a:lnTo>
                    <a:pt x="266" y="77"/>
                  </a:lnTo>
                  <a:lnTo>
                    <a:pt x="264" y="79"/>
                  </a:lnTo>
                  <a:lnTo>
                    <a:pt x="260" y="81"/>
                  </a:lnTo>
                  <a:lnTo>
                    <a:pt x="257" y="83"/>
                  </a:lnTo>
                  <a:lnTo>
                    <a:pt x="253" y="83"/>
                  </a:lnTo>
                  <a:lnTo>
                    <a:pt x="250" y="83"/>
                  </a:lnTo>
                  <a:lnTo>
                    <a:pt x="246" y="81"/>
                  </a:lnTo>
                  <a:lnTo>
                    <a:pt x="243" y="85"/>
                  </a:lnTo>
                  <a:lnTo>
                    <a:pt x="239" y="88"/>
                  </a:lnTo>
                  <a:lnTo>
                    <a:pt x="236" y="90"/>
                  </a:lnTo>
                  <a:lnTo>
                    <a:pt x="236" y="96"/>
                  </a:lnTo>
                  <a:lnTo>
                    <a:pt x="115" y="96"/>
                  </a:lnTo>
                  <a:lnTo>
                    <a:pt x="119" y="95"/>
                  </a:lnTo>
                  <a:lnTo>
                    <a:pt x="122" y="96"/>
                  </a:lnTo>
                  <a:lnTo>
                    <a:pt x="126" y="95"/>
                  </a:lnTo>
                  <a:lnTo>
                    <a:pt x="127" y="93"/>
                  </a:lnTo>
                  <a:lnTo>
                    <a:pt x="125" y="92"/>
                  </a:lnTo>
                  <a:lnTo>
                    <a:pt x="123" y="92"/>
                  </a:lnTo>
                  <a:lnTo>
                    <a:pt x="122" y="92"/>
                  </a:lnTo>
                  <a:lnTo>
                    <a:pt x="121" y="93"/>
                  </a:lnTo>
                  <a:lnTo>
                    <a:pt x="119" y="94"/>
                  </a:lnTo>
                  <a:lnTo>
                    <a:pt x="116" y="95"/>
                  </a:lnTo>
                  <a:lnTo>
                    <a:pt x="114" y="95"/>
                  </a:lnTo>
                  <a:lnTo>
                    <a:pt x="112" y="96"/>
                  </a:lnTo>
                  <a:lnTo>
                    <a:pt x="0" y="96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453" name="Freeform 452"/>
            <p:cNvSpPr>
              <a:spLocks/>
            </p:cNvSpPr>
            <p:nvPr/>
          </p:nvSpPr>
          <p:spPr bwMode="auto">
            <a:xfrm>
              <a:off x="3148" y="3338"/>
              <a:ext cx="338" cy="34"/>
            </a:xfrm>
            <a:custGeom>
              <a:avLst/>
              <a:gdLst/>
              <a:ahLst/>
              <a:cxnLst>
                <a:cxn ang="0">
                  <a:pos x="0" y="33"/>
                </a:cxn>
                <a:cxn ang="0">
                  <a:pos x="1" y="33"/>
                </a:cxn>
                <a:cxn ang="0">
                  <a:pos x="6" y="32"/>
                </a:cxn>
                <a:cxn ang="0">
                  <a:pos x="12" y="30"/>
                </a:cxn>
                <a:cxn ang="0">
                  <a:pos x="18" y="28"/>
                </a:cxn>
                <a:cxn ang="0">
                  <a:pos x="24" y="26"/>
                </a:cxn>
                <a:cxn ang="0">
                  <a:pos x="29" y="25"/>
                </a:cxn>
                <a:cxn ang="0">
                  <a:pos x="35" y="23"/>
                </a:cxn>
                <a:cxn ang="0">
                  <a:pos x="42" y="21"/>
                </a:cxn>
                <a:cxn ang="0">
                  <a:pos x="48" y="19"/>
                </a:cxn>
                <a:cxn ang="0">
                  <a:pos x="54" y="17"/>
                </a:cxn>
                <a:cxn ang="0">
                  <a:pos x="60" y="15"/>
                </a:cxn>
                <a:cxn ang="0">
                  <a:pos x="67" y="14"/>
                </a:cxn>
                <a:cxn ang="0">
                  <a:pos x="72" y="12"/>
                </a:cxn>
                <a:cxn ang="0">
                  <a:pos x="78" y="9"/>
                </a:cxn>
                <a:cxn ang="0">
                  <a:pos x="84" y="8"/>
                </a:cxn>
                <a:cxn ang="0">
                  <a:pos x="90" y="5"/>
                </a:cxn>
                <a:cxn ang="0">
                  <a:pos x="95" y="3"/>
                </a:cxn>
                <a:cxn ang="0">
                  <a:pos x="100" y="0"/>
                </a:cxn>
                <a:cxn ang="0">
                  <a:pos x="212" y="0"/>
                </a:cxn>
                <a:cxn ang="0">
                  <a:pos x="211" y="2"/>
                </a:cxn>
                <a:cxn ang="0">
                  <a:pos x="211" y="3"/>
                </a:cxn>
                <a:cxn ang="0">
                  <a:pos x="213" y="4"/>
                </a:cxn>
                <a:cxn ang="0">
                  <a:pos x="215" y="0"/>
                </a:cxn>
                <a:cxn ang="0">
                  <a:pos x="337" y="0"/>
                </a:cxn>
                <a:cxn ang="0">
                  <a:pos x="337" y="12"/>
                </a:cxn>
                <a:cxn ang="0">
                  <a:pos x="334" y="24"/>
                </a:cxn>
                <a:cxn ang="0">
                  <a:pos x="332" y="33"/>
                </a:cxn>
                <a:cxn ang="0">
                  <a:pos x="312" y="33"/>
                </a:cxn>
                <a:cxn ang="0">
                  <a:pos x="314" y="25"/>
                </a:cxn>
                <a:cxn ang="0">
                  <a:pos x="313" y="22"/>
                </a:cxn>
                <a:cxn ang="0">
                  <a:pos x="313" y="19"/>
                </a:cxn>
                <a:cxn ang="0">
                  <a:pos x="312" y="18"/>
                </a:cxn>
                <a:cxn ang="0">
                  <a:pos x="310" y="16"/>
                </a:cxn>
                <a:cxn ang="0">
                  <a:pos x="309" y="17"/>
                </a:cxn>
                <a:cxn ang="0">
                  <a:pos x="307" y="18"/>
                </a:cxn>
                <a:cxn ang="0">
                  <a:pos x="305" y="18"/>
                </a:cxn>
                <a:cxn ang="0">
                  <a:pos x="302" y="17"/>
                </a:cxn>
                <a:cxn ang="0">
                  <a:pos x="298" y="17"/>
                </a:cxn>
                <a:cxn ang="0">
                  <a:pos x="293" y="17"/>
                </a:cxn>
                <a:cxn ang="0">
                  <a:pos x="288" y="16"/>
                </a:cxn>
                <a:cxn ang="0">
                  <a:pos x="283" y="15"/>
                </a:cxn>
                <a:cxn ang="0">
                  <a:pos x="278" y="15"/>
                </a:cxn>
                <a:cxn ang="0">
                  <a:pos x="274" y="17"/>
                </a:cxn>
                <a:cxn ang="0">
                  <a:pos x="272" y="19"/>
                </a:cxn>
                <a:cxn ang="0">
                  <a:pos x="270" y="25"/>
                </a:cxn>
                <a:cxn ang="0">
                  <a:pos x="267" y="28"/>
                </a:cxn>
                <a:cxn ang="0">
                  <a:pos x="264" y="30"/>
                </a:cxn>
                <a:cxn ang="0">
                  <a:pos x="260" y="32"/>
                </a:cxn>
                <a:cxn ang="0">
                  <a:pos x="258" y="33"/>
                </a:cxn>
                <a:cxn ang="0">
                  <a:pos x="70" y="33"/>
                </a:cxn>
                <a:cxn ang="0">
                  <a:pos x="71" y="33"/>
                </a:cxn>
                <a:cxn ang="0">
                  <a:pos x="73" y="31"/>
                </a:cxn>
                <a:cxn ang="0">
                  <a:pos x="76" y="31"/>
                </a:cxn>
                <a:cxn ang="0">
                  <a:pos x="81" y="30"/>
                </a:cxn>
                <a:cxn ang="0">
                  <a:pos x="84" y="30"/>
                </a:cxn>
                <a:cxn ang="0">
                  <a:pos x="87" y="27"/>
                </a:cxn>
                <a:cxn ang="0">
                  <a:pos x="83" y="28"/>
                </a:cxn>
                <a:cxn ang="0">
                  <a:pos x="78" y="29"/>
                </a:cxn>
                <a:cxn ang="0">
                  <a:pos x="74" y="30"/>
                </a:cxn>
                <a:cxn ang="0">
                  <a:pos x="69" y="32"/>
                </a:cxn>
                <a:cxn ang="0">
                  <a:pos x="65" y="33"/>
                </a:cxn>
                <a:cxn ang="0">
                  <a:pos x="0" y="33"/>
                </a:cxn>
              </a:cxnLst>
              <a:rect l="0" t="0" r="r" b="b"/>
              <a:pathLst>
                <a:path w="338" h="34">
                  <a:moveTo>
                    <a:pt x="0" y="33"/>
                  </a:moveTo>
                  <a:lnTo>
                    <a:pt x="1" y="33"/>
                  </a:lnTo>
                  <a:lnTo>
                    <a:pt x="6" y="32"/>
                  </a:lnTo>
                  <a:lnTo>
                    <a:pt x="12" y="30"/>
                  </a:lnTo>
                  <a:lnTo>
                    <a:pt x="18" y="28"/>
                  </a:lnTo>
                  <a:lnTo>
                    <a:pt x="24" y="26"/>
                  </a:lnTo>
                  <a:lnTo>
                    <a:pt x="29" y="25"/>
                  </a:lnTo>
                  <a:lnTo>
                    <a:pt x="35" y="23"/>
                  </a:lnTo>
                  <a:lnTo>
                    <a:pt x="42" y="21"/>
                  </a:lnTo>
                  <a:lnTo>
                    <a:pt x="48" y="19"/>
                  </a:lnTo>
                  <a:lnTo>
                    <a:pt x="54" y="17"/>
                  </a:lnTo>
                  <a:lnTo>
                    <a:pt x="60" y="15"/>
                  </a:lnTo>
                  <a:lnTo>
                    <a:pt x="67" y="14"/>
                  </a:lnTo>
                  <a:lnTo>
                    <a:pt x="72" y="12"/>
                  </a:lnTo>
                  <a:lnTo>
                    <a:pt x="78" y="9"/>
                  </a:lnTo>
                  <a:lnTo>
                    <a:pt x="84" y="8"/>
                  </a:lnTo>
                  <a:lnTo>
                    <a:pt x="90" y="5"/>
                  </a:lnTo>
                  <a:lnTo>
                    <a:pt x="95" y="3"/>
                  </a:lnTo>
                  <a:lnTo>
                    <a:pt x="100" y="0"/>
                  </a:lnTo>
                  <a:lnTo>
                    <a:pt x="212" y="0"/>
                  </a:lnTo>
                  <a:lnTo>
                    <a:pt x="211" y="2"/>
                  </a:lnTo>
                  <a:lnTo>
                    <a:pt x="211" y="3"/>
                  </a:lnTo>
                  <a:lnTo>
                    <a:pt x="213" y="4"/>
                  </a:lnTo>
                  <a:lnTo>
                    <a:pt x="215" y="0"/>
                  </a:lnTo>
                  <a:lnTo>
                    <a:pt x="337" y="0"/>
                  </a:lnTo>
                  <a:lnTo>
                    <a:pt x="337" y="12"/>
                  </a:lnTo>
                  <a:lnTo>
                    <a:pt x="334" y="24"/>
                  </a:lnTo>
                  <a:lnTo>
                    <a:pt x="332" y="33"/>
                  </a:lnTo>
                  <a:lnTo>
                    <a:pt x="312" y="33"/>
                  </a:lnTo>
                  <a:lnTo>
                    <a:pt x="314" y="25"/>
                  </a:lnTo>
                  <a:lnTo>
                    <a:pt x="313" y="22"/>
                  </a:lnTo>
                  <a:lnTo>
                    <a:pt x="313" y="19"/>
                  </a:lnTo>
                  <a:lnTo>
                    <a:pt x="312" y="18"/>
                  </a:lnTo>
                  <a:lnTo>
                    <a:pt x="310" y="16"/>
                  </a:lnTo>
                  <a:lnTo>
                    <a:pt x="309" y="17"/>
                  </a:lnTo>
                  <a:lnTo>
                    <a:pt x="307" y="18"/>
                  </a:lnTo>
                  <a:lnTo>
                    <a:pt x="305" y="18"/>
                  </a:lnTo>
                  <a:lnTo>
                    <a:pt x="302" y="17"/>
                  </a:lnTo>
                  <a:lnTo>
                    <a:pt x="298" y="17"/>
                  </a:lnTo>
                  <a:lnTo>
                    <a:pt x="293" y="17"/>
                  </a:lnTo>
                  <a:lnTo>
                    <a:pt x="288" y="16"/>
                  </a:lnTo>
                  <a:lnTo>
                    <a:pt x="283" y="15"/>
                  </a:lnTo>
                  <a:lnTo>
                    <a:pt x="278" y="15"/>
                  </a:lnTo>
                  <a:lnTo>
                    <a:pt x="274" y="17"/>
                  </a:lnTo>
                  <a:lnTo>
                    <a:pt x="272" y="19"/>
                  </a:lnTo>
                  <a:lnTo>
                    <a:pt x="270" y="25"/>
                  </a:lnTo>
                  <a:lnTo>
                    <a:pt x="267" y="28"/>
                  </a:lnTo>
                  <a:lnTo>
                    <a:pt x="264" y="30"/>
                  </a:lnTo>
                  <a:lnTo>
                    <a:pt x="260" y="32"/>
                  </a:lnTo>
                  <a:lnTo>
                    <a:pt x="258" y="33"/>
                  </a:lnTo>
                  <a:lnTo>
                    <a:pt x="70" y="33"/>
                  </a:lnTo>
                  <a:lnTo>
                    <a:pt x="71" y="33"/>
                  </a:lnTo>
                  <a:lnTo>
                    <a:pt x="73" y="31"/>
                  </a:lnTo>
                  <a:lnTo>
                    <a:pt x="76" y="31"/>
                  </a:lnTo>
                  <a:lnTo>
                    <a:pt x="81" y="30"/>
                  </a:lnTo>
                  <a:lnTo>
                    <a:pt x="84" y="30"/>
                  </a:lnTo>
                  <a:lnTo>
                    <a:pt x="87" y="27"/>
                  </a:lnTo>
                  <a:lnTo>
                    <a:pt x="83" y="28"/>
                  </a:lnTo>
                  <a:lnTo>
                    <a:pt x="78" y="29"/>
                  </a:lnTo>
                  <a:lnTo>
                    <a:pt x="74" y="30"/>
                  </a:lnTo>
                  <a:lnTo>
                    <a:pt x="69" y="32"/>
                  </a:lnTo>
                  <a:lnTo>
                    <a:pt x="65" y="33"/>
                  </a:lnTo>
                  <a:lnTo>
                    <a:pt x="0" y="33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454" name="Freeform 453"/>
            <p:cNvSpPr>
              <a:spLocks/>
            </p:cNvSpPr>
            <p:nvPr/>
          </p:nvSpPr>
          <p:spPr bwMode="auto">
            <a:xfrm>
              <a:off x="3118" y="3377"/>
              <a:ext cx="288" cy="144"/>
            </a:xfrm>
            <a:custGeom>
              <a:avLst/>
              <a:gdLst/>
              <a:ahLst/>
              <a:cxnLst>
                <a:cxn ang="0">
                  <a:pos x="26" y="2"/>
                </a:cxn>
                <a:cxn ang="0">
                  <a:pos x="21" y="8"/>
                </a:cxn>
                <a:cxn ang="0">
                  <a:pos x="15" y="15"/>
                </a:cxn>
                <a:cxn ang="0">
                  <a:pos x="8" y="20"/>
                </a:cxn>
                <a:cxn ang="0">
                  <a:pos x="6" y="27"/>
                </a:cxn>
                <a:cxn ang="0">
                  <a:pos x="9" y="28"/>
                </a:cxn>
                <a:cxn ang="0">
                  <a:pos x="15" y="28"/>
                </a:cxn>
                <a:cxn ang="0">
                  <a:pos x="19" y="32"/>
                </a:cxn>
                <a:cxn ang="0">
                  <a:pos x="12" y="39"/>
                </a:cxn>
                <a:cxn ang="0">
                  <a:pos x="7" y="49"/>
                </a:cxn>
                <a:cxn ang="0">
                  <a:pos x="5" y="58"/>
                </a:cxn>
                <a:cxn ang="0">
                  <a:pos x="7" y="69"/>
                </a:cxn>
                <a:cxn ang="0">
                  <a:pos x="11" y="80"/>
                </a:cxn>
                <a:cxn ang="0">
                  <a:pos x="10" y="94"/>
                </a:cxn>
                <a:cxn ang="0">
                  <a:pos x="3" y="119"/>
                </a:cxn>
                <a:cxn ang="0">
                  <a:pos x="2" y="143"/>
                </a:cxn>
                <a:cxn ang="0">
                  <a:pos x="10" y="137"/>
                </a:cxn>
                <a:cxn ang="0">
                  <a:pos x="16" y="129"/>
                </a:cxn>
                <a:cxn ang="0">
                  <a:pos x="20" y="119"/>
                </a:cxn>
                <a:cxn ang="0">
                  <a:pos x="24" y="109"/>
                </a:cxn>
                <a:cxn ang="0">
                  <a:pos x="24" y="87"/>
                </a:cxn>
                <a:cxn ang="0">
                  <a:pos x="32" y="64"/>
                </a:cxn>
                <a:cxn ang="0">
                  <a:pos x="37" y="65"/>
                </a:cxn>
                <a:cxn ang="0">
                  <a:pos x="39" y="66"/>
                </a:cxn>
                <a:cxn ang="0">
                  <a:pos x="52" y="61"/>
                </a:cxn>
                <a:cxn ang="0">
                  <a:pos x="64" y="59"/>
                </a:cxn>
                <a:cxn ang="0">
                  <a:pos x="76" y="55"/>
                </a:cxn>
                <a:cxn ang="0">
                  <a:pos x="89" y="53"/>
                </a:cxn>
                <a:cxn ang="0">
                  <a:pos x="105" y="48"/>
                </a:cxn>
                <a:cxn ang="0">
                  <a:pos x="120" y="44"/>
                </a:cxn>
                <a:cxn ang="0">
                  <a:pos x="136" y="40"/>
                </a:cxn>
                <a:cxn ang="0">
                  <a:pos x="152" y="36"/>
                </a:cxn>
                <a:cxn ang="0">
                  <a:pos x="169" y="33"/>
                </a:cxn>
                <a:cxn ang="0">
                  <a:pos x="186" y="29"/>
                </a:cxn>
                <a:cxn ang="0">
                  <a:pos x="205" y="25"/>
                </a:cxn>
                <a:cxn ang="0">
                  <a:pos x="222" y="22"/>
                </a:cxn>
                <a:cxn ang="0">
                  <a:pos x="234" y="18"/>
                </a:cxn>
                <a:cxn ang="0">
                  <a:pos x="246" y="15"/>
                </a:cxn>
                <a:cxn ang="0">
                  <a:pos x="258" y="13"/>
                </a:cxn>
                <a:cxn ang="0">
                  <a:pos x="271" y="13"/>
                </a:cxn>
                <a:cxn ang="0">
                  <a:pos x="277" y="7"/>
                </a:cxn>
                <a:cxn ang="0">
                  <a:pos x="285" y="1"/>
                </a:cxn>
                <a:cxn ang="0">
                  <a:pos x="99" y="0"/>
                </a:cxn>
                <a:cxn ang="0">
                  <a:pos x="94" y="3"/>
                </a:cxn>
                <a:cxn ang="0">
                  <a:pos x="89" y="5"/>
                </a:cxn>
                <a:cxn ang="0">
                  <a:pos x="83" y="7"/>
                </a:cxn>
                <a:cxn ang="0">
                  <a:pos x="85" y="6"/>
                </a:cxn>
                <a:cxn ang="0">
                  <a:pos x="94" y="1"/>
                </a:cxn>
                <a:cxn ang="0">
                  <a:pos x="29" y="0"/>
                </a:cxn>
              </a:cxnLst>
              <a:rect l="0" t="0" r="r" b="b"/>
              <a:pathLst>
                <a:path w="288" h="144">
                  <a:moveTo>
                    <a:pt x="29" y="0"/>
                  </a:moveTo>
                  <a:lnTo>
                    <a:pt x="26" y="2"/>
                  </a:lnTo>
                  <a:lnTo>
                    <a:pt x="24" y="5"/>
                  </a:lnTo>
                  <a:lnTo>
                    <a:pt x="21" y="8"/>
                  </a:lnTo>
                  <a:lnTo>
                    <a:pt x="18" y="12"/>
                  </a:lnTo>
                  <a:lnTo>
                    <a:pt x="15" y="15"/>
                  </a:lnTo>
                  <a:lnTo>
                    <a:pt x="12" y="18"/>
                  </a:lnTo>
                  <a:lnTo>
                    <a:pt x="8" y="20"/>
                  </a:lnTo>
                  <a:lnTo>
                    <a:pt x="6" y="25"/>
                  </a:lnTo>
                  <a:lnTo>
                    <a:pt x="6" y="27"/>
                  </a:lnTo>
                  <a:lnTo>
                    <a:pt x="7" y="28"/>
                  </a:lnTo>
                  <a:lnTo>
                    <a:pt x="9" y="28"/>
                  </a:lnTo>
                  <a:lnTo>
                    <a:pt x="12" y="28"/>
                  </a:lnTo>
                  <a:lnTo>
                    <a:pt x="15" y="28"/>
                  </a:lnTo>
                  <a:lnTo>
                    <a:pt x="18" y="29"/>
                  </a:lnTo>
                  <a:lnTo>
                    <a:pt x="19" y="32"/>
                  </a:lnTo>
                  <a:lnTo>
                    <a:pt x="16" y="36"/>
                  </a:lnTo>
                  <a:lnTo>
                    <a:pt x="12" y="39"/>
                  </a:lnTo>
                  <a:lnTo>
                    <a:pt x="9" y="44"/>
                  </a:lnTo>
                  <a:lnTo>
                    <a:pt x="7" y="49"/>
                  </a:lnTo>
                  <a:lnTo>
                    <a:pt x="6" y="53"/>
                  </a:lnTo>
                  <a:lnTo>
                    <a:pt x="5" y="58"/>
                  </a:lnTo>
                  <a:lnTo>
                    <a:pt x="6" y="63"/>
                  </a:lnTo>
                  <a:lnTo>
                    <a:pt x="7" y="69"/>
                  </a:lnTo>
                  <a:lnTo>
                    <a:pt x="11" y="73"/>
                  </a:lnTo>
                  <a:lnTo>
                    <a:pt x="11" y="80"/>
                  </a:lnTo>
                  <a:lnTo>
                    <a:pt x="10" y="87"/>
                  </a:lnTo>
                  <a:lnTo>
                    <a:pt x="10" y="94"/>
                  </a:lnTo>
                  <a:lnTo>
                    <a:pt x="7" y="107"/>
                  </a:lnTo>
                  <a:lnTo>
                    <a:pt x="3" y="119"/>
                  </a:lnTo>
                  <a:lnTo>
                    <a:pt x="0" y="131"/>
                  </a:lnTo>
                  <a:lnTo>
                    <a:pt x="2" y="143"/>
                  </a:lnTo>
                  <a:lnTo>
                    <a:pt x="6" y="141"/>
                  </a:lnTo>
                  <a:lnTo>
                    <a:pt x="10" y="137"/>
                  </a:lnTo>
                  <a:lnTo>
                    <a:pt x="13" y="133"/>
                  </a:lnTo>
                  <a:lnTo>
                    <a:pt x="16" y="129"/>
                  </a:lnTo>
                  <a:lnTo>
                    <a:pt x="18" y="125"/>
                  </a:lnTo>
                  <a:lnTo>
                    <a:pt x="20" y="119"/>
                  </a:lnTo>
                  <a:lnTo>
                    <a:pt x="22" y="114"/>
                  </a:lnTo>
                  <a:lnTo>
                    <a:pt x="24" y="109"/>
                  </a:lnTo>
                  <a:lnTo>
                    <a:pt x="23" y="98"/>
                  </a:lnTo>
                  <a:lnTo>
                    <a:pt x="24" y="87"/>
                  </a:lnTo>
                  <a:lnTo>
                    <a:pt x="28" y="76"/>
                  </a:lnTo>
                  <a:lnTo>
                    <a:pt x="32" y="64"/>
                  </a:lnTo>
                  <a:lnTo>
                    <a:pt x="35" y="64"/>
                  </a:lnTo>
                  <a:lnTo>
                    <a:pt x="37" y="65"/>
                  </a:lnTo>
                  <a:lnTo>
                    <a:pt x="38" y="65"/>
                  </a:lnTo>
                  <a:lnTo>
                    <a:pt x="39" y="66"/>
                  </a:lnTo>
                  <a:lnTo>
                    <a:pt x="45" y="64"/>
                  </a:lnTo>
                  <a:lnTo>
                    <a:pt x="52" y="61"/>
                  </a:lnTo>
                  <a:lnTo>
                    <a:pt x="58" y="60"/>
                  </a:lnTo>
                  <a:lnTo>
                    <a:pt x="64" y="59"/>
                  </a:lnTo>
                  <a:lnTo>
                    <a:pt x="71" y="57"/>
                  </a:lnTo>
                  <a:lnTo>
                    <a:pt x="76" y="55"/>
                  </a:lnTo>
                  <a:lnTo>
                    <a:pt x="83" y="54"/>
                  </a:lnTo>
                  <a:lnTo>
                    <a:pt x="89" y="53"/>
                  </a:lnTo>
                  <a:lnTo>
                    <a:pt x="97" y="50"/>
                  </a:lnTo>
                  <a:lnTo>
                    <a:pt x="105" y="48"/>
                  </a:lnTo>
                  <a:lnTo>
                    <a:pt x="114" y="45"/>
                  </a:lnTo>
                  <a:lnTo>
                    <a:pt x="120" y="44"/>
                  </a:lnTo>
                  <a:lnTo>
                    <a:pt x="129" y="42"/>
                  </a:lnTo>
                  <a:lnTo>
                    <a:pt x="136" y="40"/>
                  </a:lnTo>
                  <a:lnTo>
                    <a:pt x="144" y="38"/>
                  </a:lnTo>
                  <a:lnTo>
                    <a:pt x="152" y="36"/>
                  </a:lnTo>
                  <a:lnTo>
                    <a:pt x="161" y="35"/>
                  </a:lnTo>
                  <a:lnTo>
                    <a:pt x="169" y="33"/>
                  </a:lnTo>
                  <a:lnTo>
                    <a:pt x="178" y="31"/>
                  </a:lnTo>
                  <a:lnTo>
                    <a:pt x="186" y="29"/>
                  </a:lnTo>
                  <a:lnTo>
                    <a:pt x="196" y="26"/>
                  </a:lnTo>
                  <a:lnTo>
                    <a:pt x="205" y="25"/>
                  </a:lnTo>
                  <a:lnTo>
                    <a:pt x="214" y="23"/>
                  </a:lnTo>
                  <a:lnTo>
                    <a:pt x="222" y="22"/>
                  </a:lnTo>
                  <a:lnTo>
                    <a:pt x="228" y="20"/>
                  </a:lnTo>
                  <a:lnTo>
                    <a:pt x="234" y="18"/>
                  </a:lnTo>
                  <a:lnTo>
                    <a:pt x="240" y="16"/>
                  </a:lnTo>
                  <a:lnTo>
                    <a:pt x="246" y="15"/>
                  </a:lnTo>
                  <a:lnTo>
                    <a:pt x="252" y="14"/>
                  </a:lnTo>
                  <a:lnTo>
                    <a:pt x="258" y="13"/>
                  </a:lnTo>
                  <a:lnTo>
                    <a:pt x="264" y="13"/>
                  </a:lnTo>
                  <a:lnTo>
                    <a:pt x="271" y="13"/>
                  </a:lnTo>
                  <a:lnTo>
                    <a:pt x="274" y="10"/>
                  </a:lnTo>
                  <a:lnTo>
                    <a:pt x="277" y="7"/>
                  </a:lnTo>
                  <a:lnTo>
                    <a:pt x="281" y="4"/>
                  </a:lnTo>
                  <a:lnTo>
                    <a:pt x="285" y="1"/>
                  </a:lnTo>
                  <a:lnTo>
                    <a:pt x="287" y="0"/>
                  </a:lnTo>
                  <a:lnTo>
                    <a:pt x="99" y="0"/>
                  </a:lnTo>
                  <a:lnTo>
                    <a:pt x="97" y="1"/>
                  </a:lnTo>
                  <a:lnTo>
                    <a:pt x="94" y="3"/>
                  </a:lnTo>
                  <a:lnTo>
                    <a:pt x="92" y="4"/>
                  </a:lnTo>
                  <a:lnTo>
                    <a:pt x="89" y="5"/>
                  </a:lnTo>
                  <a:lnTo>
                    <a:pt x="86" y="6"/>
                  </a:lnTo>
                  <a:lnTo>
                    <a:pt x="83" y="7"/>
                  </a:lnTo>
                  <a:lnTo>
                    <a:pt x="80" y="7"/>
                  </a:lnTo>
                  <a:lnTo>
                    <a:pt x="85" y="6"/>
                  </a:lnTo>
                  <a:lnTo>
                    <a:pt x="89" y="4"/>
                  </a:lnTo>
                  <a:lnTo>
                    <a:pt x="94" y="1"/>
                  </a:lnTo>
                  <a:lnTo>
                    <a:pt x="94" y="0"/>
                  </a:lnTo>
                  <a:lnTo>
                    <a:pt x="29" y="0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455" name="Freeform 454"/>
            <p:cNvSpPr>
              <a:spLocks/>
            </p:cNvSpPr>
            <p:nvPr/>
          </p:nvSpPr>
          <p:spPr bwMode="auto">
            <a:xfrm>
              <a:off x="3457" y="3377"/>
              <a:ext cx="24" cy="61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6" y="4"/>
                </a:cxn>
                <a:cxn ang="0">
                  <a:pos x="5" y="17"/>
                </a:cxn>
                <a:cxn ang="0">
                  <a:pos x="3" y="30"/>
                </a:cxn>
                <a:cxn ang="0">
                  <a:pos x="2" y="43"/>
                </a:cxn>
                <a:cxn ang="0">
                  <a:pos x="2" y="48"/>
                </a:cxn>
                <a:cxn ang="0">
                  <a:pos x="0" y="54"/>
                </a:cxn>
                <a:cxn ang="0">
                  <a:pos x="0" y="58"/>
                </a:cxn>
                <a:cxn ang="0">
                  <a:pos x="4" y="60"/>
                </a:cxn>
                <a:cxn ang="0">
                  <a:pos x="7" y="55"/>
                </a:cxn>
                <a:cxn ang="0">
                  <a:pos x="10" y="52"/>
                </a:cxn>
                <a:cxn ang="0">
                  <a:pos x="13" y="48"/>
                </a:cxn>
                <a:cxn ang="0">
                  <a:pos x="14" y="43"/>
                </a:cxn>
                <a:cxn ang="0">
                  <a:pos x="19" y="38"/>
                </a:cxn>
                <a:cxn ang="0">
                  <a:pos x="19" y="31"/>
                </a:cxn>
                <a:cxn ang="0">
                  <a:pos x="19" y="23"/>
                </a:cxn>
                <a:cxn ang="0">
                  <a:pos x="21" y="17"/>
                </a:cxn>
                <a:cxn ang="0">
                  <a:pos x="22" y="4"/>
                </a:cxn>
                <a:cxn ang="0">
                  <a:pos x="23" y="0"/>
                </a:cxn>
                <a:cxn ang="0">
                  <a:pos x="7" y="0"/>
                </a:cxn>
              </a:cxnLst>
              <a:rect l="0" t="0" r="r" b="b"/>
              <a:pathLst>
                <a:path w="24" h="61">
                  <a:moveTo>
                    <a:pt x="7" y="0"/>
                  </a:moveTo>
                  <a:lnTo>
                    <a:pt x="6" y="4"/>
                  </a:lnTo>
                  <a:lnTo>
                    <a:pt x="5" y="17"/>
                  </a:lnTo>
                  <a:lnTo>
                    <a:pt x="3" y="30"/>
                  </a:lnTo>
                  <a:lnTo>
                    <a:pt x="2" y="43"/>
                  </a:lnTo>
                  <a:lnTo>
                    <a:pt x="2" y="48"/>
                  </a:lnTo>
                  <a:lnTo>
                    <a:pt x="0" y="54"/>
                  </a:lnTo>
                  <a:lnTo>
                    <a:pt x="0" y="58"/>
                  </a:lnTo>
                  <a:lnTo>
                    <a:pt x="4" y="60"/>
                  </a:lnTo>
                  <a:lnTo>
                    <a:pt x="7" y="55"/>
                  </a:lnTo>
                  <a:lnTo>
                    <a:pt x="10" y="52"/>
                  </a:lnTo>
                  <a:lnTo>
                    <a:pt x="13" y="48"/>
                  </a:lnTo>
                  <a:lnTo>
                    <a:pt x="14" y="43"/>
                  </a:lnTo>
                  <a:lnTo>
                    <a:pt x="19" y="38"/>
                  </a:lnTo>
                  <a:lnTo>
                    <a:pt x="19" y="31"/>
                  </a:lnTo>
                  <a:lnTo>
                    <a:pt x="19" y="23"/>
                  </a:lnTo>
                  <a:lnTo>
                    <a:pt x="21" y="17"/>
                  </a:lnTo>
                  <a:lnTo>
                    <a:pt x="22" y="4"/>
                  </a:lnTo>
                  <a:lnTo>
                    <a:pt x="23" y="0"/>
                  </a:lnTo>
                  <a:lnTo>
                    <a:pt x="7" y="0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456" name="Freeform 455"/>
            <p:cNvSpPr>
              <a:spLocks/>
            </p:cNvSpPr>
            <p:nvPr/>
          </p:nvSpPr>
          <p:spPr bwMode="auto">
            <a:xfrm>
              <a:off x="3454" y="3254"/>
              <a:ext cx="22" cy="32"/>
            </a:xfrm>
            <a:custGeom>
              <a:avLst/>
              <a:gdLst/>
              <a:ahLst/>
              <a:cxnLst>
                <a:cxn ang="0">
                  <a:pos x="21" y="3"/>
                </a:cxn>
                <a:cxn ang="0">
                  <a:pos x="20" y="8"/>
                </a:cxn>
                <a:cxn ang="0">
                  <a:pos x="19" y="11"/>
                </a:cxn>
                <a:cxn ang="0">
                  <a:pos x="16" y="13"/>
                </a:cxn>
                <a:cxn ang="0">
                  <a:pos x="15" y="17"/>
                </a:cxn>
                <a:cxn ang="0">
                  <a:pos x="12" y="19"/>
                </a:cxn>
                <a:cxn ang="0">
                  <a:pos x="9" y="23"/>
                </a:cxn>
                <a:cxn ang="0">
                  <a:pos x="8" y="26"/>
                </a:cxn>
                <a:cxn ang="0">
                  <a:pos x="6" y="30"/>
                </a:cxn>
                <a:cxn ang="0">
                  <a:pos x="5" y="29"/>
                </a:cxn>
                <a:cxn ang="0">
                  <a:pos x="3" y="30"/>
                </a:cxn>
                <a:cxn ang="0">
                  <a:pos x="2" y="31"/>
                </a:cxn>
                <a:cxn ang="0">
                  <a:pos x="0" y="30"/>
                </a:cxn>
                <a:cxn ang="0">
                  <a:pos x="0" y="25"/>
                </a:cxn>
                <a:cxn ang="0">
                  <a:pos x="2" y="21"/>
                </a:cxn>
                <a:cxn ang="0">
                  <a:pos x="4" y="16"/>
                </a:cxn>
                <a:cxn ang="0">
                  <a:pos x="6" y="13"/>
                </a:cxn>
                <a:cxn ang="0">
                  <a:pos x="8" y="10"/>
                </a:cxn>
                <a:cxn ang="0">
                  <a:pos x="9" y="8"/>
                </a:cxn>
                <a:cxn ang="0">
                  <a:pos x="11" y="5"/>
                </a:cxn>
                <a:cxn ang="0">
                  <a:pos x="13" y="3"/>
                </a:cxn>
                <a:cxn ang="0">
                  <a:pos x="15" y="1"/>
                </a:cxn>
                <a:cxn ang="0">
                  <a:pos x="16" y="0"/>
                </a:cxn>
                <a:cxn ang="0">
                  <a:pos x="19" y="1"/>
                </a:cxn>
                <a:cxn ang="0">
                  <a:pos x="21" y="3"/>
                </a:cxn>
              </a:cxnLst>
              <a:rect l="0" t="0" r="r" b="b"/>
              <a:pathLst>
                <a:path w="22" h="32">
                  <a:moveTo>
                    <a:pt x="21" y="3"/>
                  </a:moveTo>
                  <a:lnTo>
                    <a:pt x="20" y="8"/>
                  </a:lnTo>
                  <a:lnTo>
                    <a:pt x="19" y="11"/>
                  </a:lnTo>
                  <a:lnTo>
                    <a:pt x="16" y="13"/>
                  </a:lnTo>
                  <a:lnTo>
                    <a:pt x="15" y="17"/>
                  </a:lnTo>
                  <a:lnTo>
                    <a:pt x="12" y="19"/>
                  </a:lnTo>
                  <a:lnTo>
                    <a:pt x="9" y="23"/>
                  </a:lnTo>
                  <a:lnTo>
                    <a:pt x="8" y="26"/>
                  </a:lnTo>
                  <a:lnTo>
                    <a:pt x="6" y="30"/>
                  </a:lnTo>
                  <a:lnTo>
                    <a:pt x="5" y="29"/>
                  </a:lnTo>
                  <a:lnTo>
                    <a:pt x="3" y="30"/>
                  </a:lnTo>
                  <a:lnTo>
                    <a:pt x="2" y="31"/>
                  </a:lnTo>
                  <a:lnTo>
                    <a:pt x="0" y="30"/>
                  </a:lnTo>
                  <a:lnTo>
                    <a:pt x="0" y="25"/>
                  </a:lnTo>
                  <a:lnTo>
                    <a:pt x="2" y="21"/>
                  </a:lnTo>
                  <a:lnTo>
                    <a:pt x="4" y="16"/>
                  </a:lnTo>
                  <a:lnTo>
                    <a:pt x="6" y="13"/>
                  </a:lnTo>
                  <a:lnTo>
                    <a:pt x="8" y="10"/>
                  </a:lnTo>
                  <a:lnTo>
                    <a:pt x="9" y="8"/>
                  </a:lnTo>
                  <a:lnTo>
                    <a:pt x="11" y="5"/>
                  </a:lnTo>
                  <a:lnTo>
                    <a:pt x="13" y="3"/>
                  </a:lnTo>
                  <a:lnTo>
                    <a:pt x="15" y="1"/>
                  </a:lnTo>
                  <a:lnTo>
                    <a:pt x="16" y="0"/>
                  </a:lnTo>
                  <a:lnTo>
                    <a:pt x="19" y="1"/>
                  </a:lnTo>
                  <a:lnTo>
                    <a:pt x="21" y="3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457" name="Freeform 456"/>
            <p:cNvSpPr>
              <a:spLocks/>
            </p:cNvSpPr>
            <p:nvPr/>
          </p:nvSpPr>
          <p:spPr bwMode="auto">
            <a:xfrm>
              <a:off x="3562" y="3297"/>
              <a:ext cx="55" cy="19"/>
            </a:xfrm>
            <a:custGeom>
              <a:avLst/>
              <a:gdLst/>
              <a:ahLst/>
              <a:cxnLst>
                <a:cxn ang="0">
                  <a:pos x="54" y="5"/>
                </a:cxn>
                <a:cxn ang="0">
                  <a:pos x="52" y="8"/>
                </a:cxn>
                <a:cxn ang="0">
                  <a:pos x="49" y="11"/>
                </a:cxn>
                <a:cxn ang="0">
                  <a:pos x="45" y="12"/>
                </a:cxn>
                <a:cxn ang="0">
                  <a:pos x="41" y="13"/>
                </a:cxn>
                <a:cxn ang="0">
                  <a:pos x="36" y="13"/>
                </a:cxn>
                <a:cxn ang="0">
                  <a:pos x="32" y="14"/>
                </a:cxn>
                <a:cxn ang="0">
                  <a:pos x="29" y="16"/>
                </a:cxn>
                <a:cxn ang="0">
                  <a:pos x="25" y="18"/>
                </a:cxn>
                <a:cxn ang="0">
                  <a:pos x="22" y="18"/>
                </a:cxn>
                <a:cxn ang="0">
                  <a:pos x="18" y="18"/>
                </a:cxn>
                <a:cxn ang="0">
                  <a:pos x="15" y="18"/>
                </a:cxn>
                <a:cxn ang="0">
                  <a:pos x="12" y="18"/>
                </a:cxn>
                <a:cxn ang="0">
                  <a:pos x="9" y="18"/>
                </a:cxn>
                <a:cxn ang="0">
                  <a:pos x="6" y="18"/>
                </a:cxn>
                <a:cxn ang="0">
                  <a:pos x="4" y="17"/>
                </a:cxn>
                <a:cxn ang="0">
                  <a:pos x="0" y="16"/>
                </a:cxn>
                <a:cxn ang="0">
                  <a:pos x="3" y="14"/>
                </a:cxn>
                <a:cxn ang="0">
                  <a:pos x="5" y="11"/>
                </a:cxn>
                <a:cxn ang="0">
                  <a:pos x="7" y="9"/>
                </a:cxn>
                <a:cxn ang="0">
                  <a:pos x="10" y="8"/>
                </a:cxn>
                <a:cxn ang="0">
                  <a:pos x="14" y="7"/>
                </a:cxn>
                <a:cxn ang="0">
                  <a:pos x="16" y="5"/>
                </a:cxn>
                <a:cxn ang="0">
                  <a:pos x="20" y="5"/>
                </a:cxn>
                <a:cxn ang="0">
                  <a:pos x="23" y="4"/>
                </a:cxn>
                <a:cxn ang="0">
                  <a:pos x="26" y="2"/>
                </a:cxn>
                <a:cxn ang="0">
                  <a:pos x="28" y="1"/>
                </a:cxn>
                <a:cxn ang="0">
                  <a:pos x="31" y="0"/>
                </a:cxn>
                <a:cxn ang="0">
                  <a:pos x="34" y="0"/>
                </a:cxn>
                <a:cxn ang="0">
                  <a:pos x="37" y="1"/>
                </a:cxn>
                <a:cxn ang="0">
                  <a:pos x="40" y="1"/>
                </a:cxn>
                <a:cxn ang="0">
                  <a:pos x="43" y="2"/>
                </a:cxn>
                <a:cxn ang="0">
                  <a:pos x="46" y="2"/>
                </a:cxn>
                <a:cxn ang="0">
                  <a:pos x="49" y="3"/>
                </a:cxn>
                <a:cxn ang="0">
                  <a:pos x="50" y="4"/>
                </a:cxn>
                <a:cxn ang="0">
                  <a:pos x="53" y="5"/>
                </a:cxn>
                <a:cxn ang="0">
                  <a:pos x="54" y="5"/>
                </a:cxn>
              </a:cxnLst>
              <a:rect l="0" t="0" r="r" b="b"/>
              <a:pathLst>
                <a:path w="55" h="19">
                  <a:moveTo>
                    <a:pt x="54" y="5"/>
                  </a:moveTo>
                  <a:lnTo>
                    <a:pt x="52" y="8"/>
                  </a:lnTo>
                  <a:lnTo>
                    <a:pt x="49" y="11"/>
                  </a:lnTo>
                  <a:lnTo>
                    <a:pt x="45" y="12"/>
                  </a:lnTo>
                  <a:lnTo>
                    <a:pt x="41" y="13"/>
                  </a:lnTo>
                  <a:lnTo>
                    <a:pt x="36" y="13"/>
                  </a:lnTo>
                  <a:lnTo>
                    <a:pt x="32" y="14"/>
                  </a:lnTo>
                  <a:lnTo>
                    <a:pt x="29" y="16"/>
                  </a:lnTo>
                  <a:lnTo>
                    <a:pt x="25" y="18"/>
                  </a:lnTo>
                  <a:lnTo>
                    <a:pt x="22" y="18"/>
                  </a:lnTo>
                  <a:lnTo>
                    <a:pt x="18" y="18"/>
                  </a:lnTo>
                  <a:lnTo>
                    <a:pt x="15" y="18"/>
                  </a:lnTo>
                  <a:lnTo>
                    <a:pt x="12" y="18"/>
                  </a:lnTo>
                  <a:lnTo>
                    <a:pt x="9" y="18"/>
                  </a:lnTo>
                  <a:lnTo>
                    <a:pt x="6" y="18"/>
                  </a:lnTo>
                  <a:lnTo>
                    <a:pt x="4" y="17"/>
                  </a:lnTo>
                  <a:lnTo>
                    <a:pt x="0" y="16"/>
                  </a:lnTo>
                  <a:lnTo>
                    <a:pt x="3" y="14"/>
                  </a:lnTo>
                  <a:lnTo>
                    <a:pt x="5" y="11"/>
                  </a:lnTo>
                  <a:lnTo>
                    <a:pt x="7" y="9"/>
                  </a:lnTo>
                  <a:lnTo>
                    <a:pt x="10" y="8"/>
                  </a:lnTo>
                  <a:lnTo>
                    <a:pt x="14" y="7"/>
                  </a:lnTo>
                  <a:lnTo>
                    <a:pt x="16" y="5"/>
                  </a:lnTo>
                  <a:lnTo>
                    <a:pt x="20" y="5"/>
                  </a:lnTo>
                  <a:lnTo>
                    <a:pt x="23" y="4"/>
                  </a:lnTo>
                  <a:lnTo>
                    <a:pt x="26" y="2"/>
                  </a:lnTo>
                  <a:lnTo>
                    <a:pt x="28" y="1"/>
                  </a:lnTo>
                  <a:lnTo>
                    <a:pt x="31" y="0"/>
                  </a:lnTo>
                  <a:lnTo>
                    <a:pt x="34" y="0"/>
                  </a:lnTo>
                  <a:lnTo>
                    <a:pt x="37" y="1"/>
                  </a:lnTo>
                  <a:lnTo>
                    <a:pt x="40" y="1"/>
                  </a:lnTo>
                  <a:lnTo>
                    <a:pt x="43" y="2"/>
                  </a:lnTo>
                  <a:lnTo>
                    <a:pt x="46" y="2"/>
                  </a:lnTo>
                  <a:lnTo>
                    <a:pt x="49" y="3"/>
                  </a:lnTo>
                  <a:lnTo>
                    <a:pt x="50" y="4"/>
                  </a:lnTo>
                  <a:lnTo>
                    <a:pt x="53" y="5"/>
                  </a:lnTo>
                  <a:lnTo>
                    <a:pt x="54" y="5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458" name="Freeform 457"/>
            <p:cNvSpPr>
              <a:spLocks/>
            </p:cNvSpPr>
            <p:nvPr/>
          </p:nvSpPr>
          <p:spPr bwMode="auto">
            <a:xfrm>
              <a:off x="3731" y="3301"/>
              <a:ext cx="56" cy="23"/>
            </a:xfrm>
            <a:custGeom>
              <a:avLst/>
              <a:gdLst/>
              <a:ahLst/>
              <a:cxnLst>
                <a:cxn ang="0">
                  <a:pos x="55" y="9"/>
                </a:cxn>
                <a:cxn ang="0">
                  <a:pos x="53" y="10"/>
                </a:cxn>
                <a:cxn ang="0">
                  <a:pos x="51" y="12"/>
                </a:cxn>
                <a:cxn ang="0">
                  <a:pos x="50" y="13"/>
                </a:cxn>
                <a:cxn ang="0">
                  <a:pos x="48" y="14"/>
                </a:cxn>
                <a:cxn ang="0">
                  <a:pos x="46" y="16"/>
                </a:cxn>
                <a:cxn ang="0">
                  <a:pos x="43" y="16"/>
                </a:cxn>
                <a:cxn ang="0">
                  <a:pos x="41" y="16"/>
                </a:cxn>
                <a:cxn ang="0">
                  <a:pos x="39" y="15"/>
                </a:cxn>
                <a:cxn ang="0">
                  <a:pos x="36" y="16"/>
                </a:cxn>
                <a:cxn ang="0">
                  <a:pos x="33" y="18"/>
                </a:cxn>
                <a:cxn ang="0">
                  <a:pos x="31" y="20"/>
                </a:cxn>
                <a:cxn ang="0">
                  <a:pos x="28" y="22"/>
                </a:cxn>
                <a:cxn ang="0">
                  <a:pos x="24" y="21"/>
                </a:cxn>
                <a:cxn ang="0">
                  <a:pos x="21" y="20"/>
                </a:cxn>
                <a:cxn ang="0">
                  <a:pos x="17" y="19"/>
                </a:cxn>
                <a:cxn ang="0">
                  <a:pos x="14" y="18"/>
                </a:cxn>
                <a:cxn ang="0">
                  <a:pos x="10" y="17"/>
                </a:cxn>
                <a:cxn ang="0">
                  <a:pos x="6" y="16"/>
                </a:cxn>
                <a:cxn ang="0">
                  <a:pos x="4" y="16"/>
                </a:cxn>
                <a:cxn ang="0">
                  <a:pos x="0" y="15"/>
                </a:cxn>
                <a:cxn ang="0">
                  <a:pos x="1" y="13"/>
                </a:cxn>
                <a:cxn ang="0">
                  <a:pos x="3" y="11"/>
                </a:cxn>
                <a:cxn ang="0">
                  <a:pos x="5" y="10"/>
                </a:cxn>
                <a:cxn ang="0">
                  <a:pos x="7" y="9"/>
                </a:cxn>
                <a:cxn ang="0">
                  <a:pos x="10" y="8"/>
                </a:cxn>
                <a:cxn ang="0">
                  <a:pos x="13" y="7"/>
                </a:cxn>
                <a:cxn ang="0">
                  <a:pos x="15" y="6"/>
                </a:cxn>
                <a:cxn ang="0">
                  <a:pos x="18" y="6"/>
                </a:cxn>
                <a:cxn ang="0">
                  <a:pos x="22" y="4"/>
                </a:cxn>
                <a:cxn ang="0">
                  <a:pos x="26" y="2"/>
                </a:cxn>
                <a:cxn ang="0">
                  <a:pos x="30" y="1"/>
                </a:cxn>
                <a:cxn ang="0">
                  <a:pos x="33" y="0"/>
                </a:cxn>
                <a:cxn ang="0">
                  <a:pos x="37" y="0"/>
                </a:cxn>
                <a:cxn ang="0">
                  <a:pos x="41" y="1"/>
                </a:cxn>
                <a:cxn ang="0">
                  <a:pos x="45" y="2"/>
                </a:cxn>
                <a:cxn ang="0">
                  <a:pos x="49" y="2"/>
                </a:cxn>
                <a:cxn ang="0">
                  <a:pos x="51" y="5"/>
                </a:cxn>
                <a:cxn ang="0">
                  <a:pos x="53" y="6"/>
                </a:cxn>
                <a:cxn ang="0">
                  <a:pos x="54" y="6"/>
                </a:cxn>
                <a:cxn ang="0">
                  <a:pos x="55" y="9"/>
                </a:cxn>
              </a:cxnLst>
              <a:rect l="0" t="0" r="r" b="b"/>
              <a:pathLst>
                <a:path w="56" h="23">
                  <a:moveTo>
                    <a:pt x="55" y="9"/>
                  </a:moveTo>
                  <a:lnTo>
                    <a:pt x="53" y="10"/>
                  </a:lnTo>
                  <a:lnTo>
                    <a:pt x="51" y="12"/>
                  </a:lnTo>
                  <a:lnTo>
                    <a:pt x="50" y="13"/>
                  </a:lnTo>
                  <a:lnTo>
                    <a:pt x="48" y="14"/>
                  </a:lnTo>
                  <a:lnTo>
                    <a:pt x="46" y="16"/>
                  </a:lnTo>
                  <a:lnTo>
                    <a:pt x="43" y="16"/>
                  </a:lnTo>
                  <a:lnTo>
                    <a:pt x="41" y="16"/>
                  </a:lnTo>
                  <a:lnTo>
                    <a:pt x="39" y="15"/>
                  </a:lnTo>
                  <a:lnTo>
                    <a:pt x="36" y="16"/>
                  </a:lnTo>
                  <a:lnTo>
                    <a:pt x="33" y="18"/>
                  </a:lnTo>
                  <a:lnTo>
                    <a:pt x="31" y="20"/>
                  </a:lnTo>
                  <a:lnTo>
                    <a:pt x="28" y="22"/>
                  </a:lnTo>
                  <a:lnTo>
                    <a:pt x="24" y="21"/>
                  </a:lnTo>
                  <a:lnTo>
                    <a:pt x="21" y="20"/>
                  </a:lnTo>
                  <a:lnTo>
                    <a:pt x="17" y="19"/>
                  </a:lnTo>
                  <a:lnTo>
                    <a:pt x="14" y="18"/>
                  </a:lnTo>
                  <a:lnTo>
                    <a:pt x="10" y="17"/>
                  </a:lnTo>
                  <a:lnTo>
                    <a:pt x="6" y="16"/>
                  </a:lnTo>
                  <a:lnTo>
                    <a:pt x="4" y="16"/>
                  </a:lnTo>
                  <a:lnTo>
                    <a:pt x="0" y="15"/>
                  </a:lnTo>
                  <a:lnTo>
                    <a:pt x="1" y="13"/>
                  </a:lnTo>
                  <a:lnTo>
                    <a:pt x="3" y="11"/>
                  </a:lnTo>
                  <a:lnTo>
                    <a:pt x="5" y="10"/>
                  </a:lnTo>
                  <a:lnTo>
                    <a:pt x="7" y="9"/>
                  </a:lnTo>
                  <a:lnTo>
                    <a:pt x="10" y="8"/>
                  </a:lnTo>
                  <a:lnTo>
                    <a:pt x="13" y="7"/>
                  </a:lnTo>
                  <a:lnTo>
                    <a:pt x="15" y="6"/>
                  </a:lnTo>
                  <a:lnTo>
                    <a:pt x="18" y="6"/>
                  </a:lnTo>
                  <a:lnTo>
                    <a:pt x="22" y="4"/>
                  </a:lnTo>
                  <a:lnTo>
                    <a:pt x="26" y="2"/>
                  </a:lnTo>
                  <a:lnTo>
                    <a:pt x="30" y="1"/>
                  </a:lnTo>
                  <a:lnTo>
                    <a:pt x="33" y="0"/>
                  </a:lnTo>
                  <a:lnTo>
                    <a:pt x="37" y="0"/>
                  </a:lnTo>
                  <a:lnTo>
                    <a:pt x="41" y="1"/>
                  </a:lnTo>
                  <a:lnTo>
                    <a:pt x="45" y="2"/>
                  </a:lnTo>
                  <a:lnTo>
                    <a:pt x="49" y="2"/>
                  </a:lnTo>
                  <a:lnTo>
                    <a:pt x="51" y="5"/>
                  </a:lnTo>
                  <a:lnTo>
                    <a:pt x="53" y="6"/>
                  </a:lnTo>
                  <a:lnTo>
                    <a:pt x="54" y="6"/>
                  </a:lnTo>
                  <a:lnTo>
                    <a:pt x="55" y="9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459" name="Freeform 458"/>
            <p:cNvSpPr>
              <a:spLocks/>
            </p:cNvSpPr>
            <p:nvPr/>
          </p:nvSpPr>
          <p:spPr bwMode="auto">
            <a:xfrm>
              <a:off x="3911" y="3314"/>
              <a:ext cx="904" cy="177"/>
            </a:xfrm>
            <a:custGeom>
              <a:avLst/>
              <a:gdLst/>
              <a:ahLst/>
              <a:cxnLst>
                <a:cxn ang="0">
                  <a:pos x="124" y="1"/>
                </a:cxn>
                <a:cxn ang="0">
                  <a:pos x="137" y="3"/>
                </a:cxn>
                <a:cxn ang="0">
                  <a:pos x="150" y="3"/>
                </a:cxn>
                <a:cxn ang="0">
                  <a:pos x="183" y="4"/>
                </a:cxn>
                <a:cxn ang="0">
                  <a:pos x="226" y="7"/>
                </a:cxn>
                <a:cxn ang="0">
                  <a:pos x="259" y="13"/>
                </a:cxn>
                <a:cxn ang="0">
                  <a:pos x="293" y="20"/>
                </a:cxn>
                <a:cxn ang="0">
                  <a:pos x="326" y="29"/>
                </a:cxn>
                <a:cxn ang="0">
                  <a:pos x="367" y="37"/>
                </a:cxn>
                <a:cxn ang="0">
                  <a:pos x="405" y="51"/>
                </a:cxn>
                <a:cxn ang="0">
                  <a:pos x="438" y="61"/>
                </a:cxn>
                <a:cxn ang="0">
                  <a:pos x="471" y="72"/>
                </a:cxn>
                <a:cxn ang="0">
                  <a:pos x="504" y="83"/>
                </a:cxn>
                <a:cxn ang="0">
                  <a:pos x="542" y="89"/>
                </a:cxn>
                <a:cxn ang="0">
                  <a:pos x="578" y="97"/>
                </a:cxn>
                <a:cxn ang="0">
                  <a:pos x="617" y="103"/>
                </a:cxn>
                <a:cxn ang="0">
                  <a:pos x="651" y="103"/>
                </a:cxn>
                <a:cxn ang="0">
                  <a:pos x="681" y="105"/>
                </a:cxn>
                <a:cxn ang="0">
                  <a:pos x="713" y="107"/>
                </a:cxn>
                <a:cxn ang="0">
                  <a:pos x="748" y="111"/>
                </a:cxn>
                <a:cxn ang="0">
                  <a:pos x="788" y="116"/>
                </a:cxn>
                <a:cxn ang="0">
                  <a:pos x="827" y="125"/>
                </a:cxn>
                <a:cxn ang="0">
                  <a:pos x="860" y="137"/>
                </a:cxn>
                <a:cxn ang="0">
                  <a:pos x="892" y="150"/>
                </a:cxn>
                <a:cxn ang="0">
                  <a:pos x="903" y="166"/>
                </a:cxn>
                <a:cxn ang="0">
                  <a:pos x="880" y="175"/>
                </a:cxn>
                <a:cxn ang="0">
                  <a:pos x="856" y="168"/>
                </a:cxn>
                <a:cxn ang="0">
                  <a:pos x="833" y="156"/>
                </a:cxn>
                <a:cxn ang="0">
                  <a:pos x="801" y="147"/>
                </a:cxn>
                <a:cxn ang="0">
                  <a:pos x="767" y="137"/>
                </a:cxn>
                <a:cxn ang="0">
                  <a:pos x="731" y="132"/>
                </a:cxn>
                <a:cxn ang="0">
                  <a:pos x="696" y="126"/>
                </a:cxn>
                <a:cxn ang="0">
                  <a:pos x="663" y="125"/>
                </a:cxn>
                <a:cxn ang="0">
                  <a:pos x="628" y="125"/>
                </a:cxn>
                <a:cxn ang="0">
                  <a:pos x="594" y="121"/>
                </a:cxn>
                <a:cxn ang="0">
                  <a:pos x="558" y="116"/>
                </a:cxn>
                <a:cxn ang="0">
                  <a:pos x="522" y="110"/>
                </a:cxn>
                <a:cxn ang="0">
                  <a:pos x="488" y="104"/>
                </a:cxn>
                <a:cxn ang="0">
                  <a:pos x="458" y="97"/>
                </a:cxn>
                <a:cxn ang="0">
                  <a:pos x="429" y="88"/>
                </a:cxn>
                <a:cxn ang="0">
                  <a:pos x="402" y="79"/>
                </a:cxn>
                <a:cxn ang="0">
                  <a:pos x="376" y="70"/>
                </a:cxn>
                <a:cxn ang="0">
                  <a:pos x="343" y="60"/>
                </a:cxn>
                <a:cxn ang="0">
                  <a:pos x="300" y="48"/>
                </a:cxn>
                <a:cxn ang="0">
                  <a:pos x="251" y="36"/>
                </a:cxn>
                <a:cxn ang="0">
                  <a:pos x="206" y="27"/>
                </a:cxn>
                <a:cxn ang="0">
                  <a:pos x="175" y="23"/>
                </a:cxn>
                <a:cxn ang="0">
                  <a:pos x="140" y="20"/>
                </a:cxn>
                <a:cxn ang="0">
                  <a:pos x="107" y="16"/>
                </a:cxn>
                <a:cxn ang="0">
                  <a:pos x="66" y="19"/>
                </a:cxn>
                <a:cxn ang="0">
                  <a:pos x="31" y="23"/>
                </a:cxn>
                <a:cxn ang="0">
                  <a:pos x="5" y="25"/>
                </a:cxn>
                <a:cxn ang="0">
                  <a:pos x="7" y="15"/>
                </a:cxn>
                <a:cxn ang="0">
                  <a:pos x="45" y="6"/>
                </a:cxn>
                <a:cxn ang="0">
                  <a:pos x="78" y="1"/>
                </a:cxn>
                <a:cxn ang="0">
                  <a:pos x="102" y="1"/>
                </a:cxn>
                <a:cxn ang="0">
                  <a:pos x="114" y="1"/>
                </a:cxn>
              </a:cxnLst>
              <a:rect l="0" t="0" r="r" b="b"/>
              <a:pathLst>
                <a:path w="904" h="177">
                  <a:moveTo>
                    <a:pt x="114" y="1"/>
                  </a:moveTo>
                  <a:lnTo>
                    <a:pt x="117" y="2"/>
                  </a:lnTo>
                  <a:lnTo>
                    <a:pt x="119" y="2"/>
                  </a:lnTo>
                  <a:lnTo>
                    <a:pt x="121" y="1"/>
                  </a:lnTo>
                  <a:lnTo>
                    <a:pt x="124" y="1"/>
                  </a:lnTo>
                  <a:lnTo>
                    <a:pt x="127" y="1"/>
                  </a:lnTo>
                  <a:lnTo>
                    <a:pt x="130" y="1"/>
                  </a:lnTo>
                  <a:lnTo>
                    <a:pt x="132" y="1"/>
                  </a:lnTo>
                  <a:lnTo>
                    <a:pt x="134" y="3"/>
                  </a:lnTo>
                  <a:lnTo>
                    <a:pt x="137" y="3"/>
                  </a:lnTo>
                  <a:lnTo>
                    <a:pt x="139" y="2"/>
                  </a:lnTo>
                  <a:lnTo>
                    <a:pt x="141" y="2"/>
                  </a:lnTo>
                  <a:lnTo>
                    <a:pt x="145" y="3"/>
                  </a:lnTo>
                  <a:lnTo>
                    <a:pt x="147" y="3"/>
                  </a:lnTo>
                  <a:lnTo>
                    <a:pt x="150" y="3"/>
                  </a:lnTo>
                  <a:lnTo>
                    <a:pt x="153" y="4"/>
                  </a:lnTo>
                  <a:lnTo>
                    <a:pt x="156" y="4"/>
                  </a:lnTo>
                  <a:lnTo>
                    <a:pt x="165" y="3"/>
                  </a:lnTo>
                  <a:lnTo>
                    <a:pt x="174" y="3"/>
                  </a:lnTo>
                  <a:lnTo>
                    <a:pt x="183" y="4"/>
                  </a:lnTo>
                  <a:lnTo>
                    <a:pt x="192" y="4"/>
                  </a:lnTo>
                  <a:lnTo>
                    <a:pt x="200" y="5"/>
                  </a:lnTo>
                  <a:lnTo>
                    <a:pt x="208" y="6"/>
                  </a:lnTo>
                  <a:lnTo>
                    <a:pt x="217" y="7"/>
                  </a:lnTo>
                  <a:lnTo>
                    <a:pt x="226" y="7"/>
                  </a:lnTo>
                  <a:lnTo>
                    <a:pt x="232" y="8"/>
                  </a:lnTo>
                  <a:lnTo>
                    <a:pt x="239" y="10"/>
                  </a:lnTo>
                  <a:lnTo>
                    <a:pt x="246" y="10"/>
                  </a:lnTo>
                  <a:lnTo>
                    <a:pt x="253" y="12"/>
                  </a:lnTo>
                  <a:lnTo>
                    <a:pt x="259" y="13"/>
                  </a:lnTo>
                  <a:lnTo>
                    <a:pt x="266" y="14"/>
                  </a:lnTo>
                  <a:lnTo>
                    <a:pt x="273" y="15"/>
                  </a:lnTo>
                  <a:lnTo>
                    <a:pt x="280" y="16"/>
                  </a:lnTo>
                  <a:lnTo>
                    <a:pt x="286" y="18"/>
                  </a:lnTo>
                  <a:lnTo>
                    <a:pt x="293" y="20"/>
                  </a:lnTo>
                  <a:lnTo>
                    <a:pt x="300" y="21"/>
                  </a:lnTo>
                  <a:lnTo>
                    <a:pt x="306" y="23"/>
                  </a:lnTo>
                  <a:lnTo>
                    <a:pt x="313" y="25"/>
                  </a:lnTo>
                  <a:lnTo>
                    <a:pt x="320" y="26"/>
                  </a:lnTo>
                  <a:lnTo>
                    <a:pt x="326" y="29"/>
                  </a:lnTo>
                  <a:lnTo>
                    <a:pt x="333" y="30"/>
                  </a:lnTo>
                  <a:lnTo>
                    <a:pt x="342" y="31"/>
                  </a:lnTo>
                  <a:lnTo>
                    <a:pt x="350" y="33"/>
                  </a:lnTo>
                  <a:lnTo>
                    <a:pt x="359" y="35"/>
                  </a:lnTo>
                  <a:lnTo>
                    <a:pt x="367" y="37"/>
                  </a:lnTo>
                  <a:lnTo>
                    <a:pt x="376" y="40"/>
                  </a:lnTo>
                  <a:lnTo>
                    <a:pt x="383" y="43"/>
                  </a:lnTo>
                  <a:lnTo>
                    <a:pt x="391" y="45"/>
                  </a:lnTo>
                  <a:lnTo>
                    <a:pt x="398" y="49"/>
                  </a:lnTo>
                  <a:lnTo>
                    <a:pt x="405" y="51"/>
                  </a:lnTo>
                  <a:lnTo>
                    <a:pt x="412" y="53"/>
                  </a:lnTo>
                  <a:lnTo>
                    <a:pt x="418" y="55"/>
                  </a:lnTo>
                  <a:lnTo>
                    <a:pt x="425" y="57"/>
                  </a:lnTo>
                  <a:lnTo>
                    <a:pt x="432" y="59"/>
                  </a:lnTo>
                  <a:lnTo>
                    <a:pt x="438" y="61"/>
                  </a:lnTo>
                  <a:lnTo>
                    <a:pt x="445" y="64"/>
                  </a:lnTo>
                  <a:lnTo>
                    <a:pt x="451" y="66"/>
                  </a:lnTo>
                  <a:lnTo>
                    <a:pt x="458" y="68"/>
                  </a:lnTo>
                  <a:lnTo>
                    <a:pt x="465" y="70"/>
                  </a:lnTo>
                  <a:lnTo>
                    <a:pt x="471" y="72"/>
                  </a:lnTo>
                  <a:lnTo>
                    <a:pt x="478" y="74"/>
                  </a:lnTo>
                  <a:lnTo>
                    <a:pt x="484" y="76"/>
                  </a:lnTo>
                  <a:lnTo>
                    <a:pt x="491" y="78"/>
                  </a:lnTo>
                  <a:lnTo>
                    <a:pt x="498" y="80"/>
                  </a:lnTo>
                  <a:lnTo>
                    <a:pt x="504" y="83"/>
                  </a:lnTo>
                  <a:lnTo>
                    <a:pt x="512" y="84"/>
                  </a:lnTo>
                  <a:lnTo>
                    <a:pt x="520" y="85"/>
                  </a:lnTo>
                  <a:lnTo>
                    <a:pt x="527" y="86"/>
                  </a:lnTo>
                  <a:lnTo>
                    <a:pt x="534" y="88"/>
                  </a:lnTo>
                  <a:lnTo>
                    <a:pt x="542" y="89"/>
                  </a:lnTo>
                  <a:lnTo>
                    <a:pt x="549" y="91"/>
                  </a:lnTo>
                  <a:lnTo>
                    <a:pt x="557" y="92"/>
                  </a:lnTo>
                  <a:lnTo>
                    <a:pt x="564" y="94"/>
                  </a:lnTo>
                  <a:lnTo>
                    <a:pt x="571" y="95"/>
                  </a:lnTo>
                  <a:lnTo>
                    <a:pt x="578" y="97"/>
                  </a:lnTo>
                  <a:lnTo>
                    <a:pt x="586" y="99"/>
                  </a:lnTo>
                  <a:lnTo>
                    <a:pt x="594" y="100"/>
                  </a:lnTo>
                  <a:lnTo>
                    <a:pt x="601" y="101"/>
                  </a:lnTo>
                  <a:lnTo>
                    <a:pt x="609" y="102"/>
                  </a:lnTo>
                  <a:lnTo>
                    <a:pt x="617" y="103"/>
                  </a:lnTo>
                  <a:lnTo>
                    <a:pt x="625" y="103"/>
                  </a:lnTo>
                  <a:lnTo>
                    <a:pt x="631" y="103"/>
                  </a:lnTo>
                  <a:lnTo>
                    <a:pt x="638" y="103"/>
                  </a:lnTo>
                  <a:lnTo>
                    <a:pt x="644" y="103"/>
                  </a:lnTo>
                  <a:lnTo>
                    <a:pt x="651" y="103"/>
                  </a:lnTo>
                  <a:lnTo>
                    <a:pt x="657" y="103"/>
                  </a:lnTo>
                  <a:lnTo>
                    <a:pt x="663" y="104"/>
                  </a:lnTo>
                  <a:lnTo>
                    <a:pt x="670" y="104"/>
                  </a:lnTo>
                  <a:lnTo>
                    <a:pt x="676" y="105"/>
                  </a:lnTo>
                  <a:lnTo>
                    <a:pt x="681" y="105"/>
                  </a:lnTo>
                  <a:lnTo>
                    <a:pt x="688" y="106"/>
                  </a:lnTo>
                  <a:lnTo>
                    <a:pt x="694" y="106"/>
                  </a:lnTo>
                  <a:lnTo>
                    <a:pt x="700" y="107"/>
                  </a:lnTo>
                  <a:lnTo>
                    <a:pt x="707" y="107"/>
                  </a:lnTo>
                  <a:lnTo>
                    <a:pt x="713" y="107"/>
                  </a:lnTo>
                  <a:lnTo>
                    <a:pt x="719" y="107"/>
                  </a:lnTo>
                  <a:lnTo>
                    <a:pt x="724" y="106"/>
                  </a:lnTo>
                  <a:lnTo>
                    <a:pt x="733" y="108"/>
                  </a:lnTo>
                  <a:lnTo>
                    <a:pt x="740" y="110"/>
                  </a:lnTo>
                  <a:lnTo>
                    <a:pt x="748" y="111"/>
                  </a:lnTo>
                  <a:lnTo>
                    <a:pt x="756" y="112"/>
                  </a:lnTo>
                  <a:lnTo>
                    <a:pt x="764" y="113"/>
                  </a:lnTo>
                  <a:lnTo>
                    <a:pt x="772" y="114"/>
                  </a:lnTo>
                  <a:lnTo>
                    <a:pt x="780" y="116"/>
                  </a:lnTo>
                  <a:lnTo>
                    <a:pt x="788" y="116"/>
                  </a:lnTo>
                  <a:lnTo>
                    <a:pt x="795" y="118"/>
                  </a:lnTo>
                  <a:lnTo>
                    <a:pt x="804" y="119"/>
                  </a:lnTo>
                  <a:lnTo>
                    <a:pt x="811" y="121"/>
                  </a:lnTo>
                  <a:lnTo>
                    <a:pt x="818" y="123"/>
                  </a:lnTo>
                  <a:lnTo>
                    <a:pt x="827" y="125"/>
                  </a:lnTo>
                  <a:lnTo>
                    <a:pt x="833" y="127"/>
                  </a:lnTo>
                  <a:lnTo>
                    <a:pt x="841" y="130"/>
                  </a:lnTo>
                  <a:lnTo>
                    <a:pt x="848" y="132"/>
                  </a:lnTo>
                  <a:lnTo>
                    <a:pt x="854" y="135"/>
                  </a:lnTo>
                  <a:lnTo>
                    <a:pt x="860" y="137"/>
                  </a:lnTo>
                  <a:lnTo>
                    <a:pt x="867" y="139"/>
                  </a:lnTo>
                  <a:lnTo>
                    <a:pt x="873" y="141"/>
                  </a:lnTo>
                  <a:lnTo>
                    <a:pt x="880" y="143"/>
                  </a:lnTo>
                  <a:lnTo>
                    <a:pt x="886" y="146"/>
                  </a:lnTo>
                  <a:lnTo>
                    <a:pt x="892" y="150"/>
                  </a:lnTo>
                  <a:lnTo>
                    <a:pt x="898" y="155"/>
                  </a:lnTo>
                  <a:lnTo>
                    <a:pt x="901" y="156"/>
                  </a:lnTo>
                  <a:lnTo>
                    <a:pt x="902" y="159"/>
                  </a:lnTo>
                  <a:lnTo>
                    <a:pt x="903" y="162"/>
                  </a:lnTo>
                  <a:lnTo>
                    <a:pt x="903" y="166"/>
                  </a:lnTo>
                  <a:lnTo>
                    <a:pt x="899" y="168"/>
                  </a:lnTo>
                  <a:lnTo>
                    <a:pt x="895" y="171"/>
                  </a:lnTo>
                  <a:lnTo>
                    <a:pt x="890" y="172"/>
                  </a:lnTo>
                  <a:lnTo>
                    <a:pt x="885" y="174"/>
                  </a:lnTo>
                  <a:lnTo>
                    <a:pt x="880" y="175"/>
                  </a:lnTo>
                  <a:lnTo>
                    <a:pt x="875" y="176"/>
                  </a:lnTo>
                  <a:lnTo>
                    <a:pt x="869" y="176"/>
                  </a:lnTo>
                  <a:lnTo>
                    <a:pt x="863" y="175"/>
                  </a:lnTo>
                  <a:lnTo>
                    <a:pt x="860" y="172"/>
                  </a:lnTo>
                  <a:lnTo>
                    <a:pt x="856" y="168"/>
                  </a:lnTo>
                  <a:lnTo>
                    <a:pt x="852" y="165"/>
                  </a:lnTo>
                  <a:lnTo>
                    <a:pt x="847" y="162"/>
                  </a:lnTo>
                  <a:lnTo>
                    <a:pt x="843" y="160"/>
                  </a:lnTo>
                  <a:lnTo>
                    <a:pt x="837" y="158"/>
                  </a:lnTo>
                  <a:lnTo>
                    <a:pt x="833" y="156"/>
                  </a:lnTo>
                  <a:lnTo>
                    <a:pt x="828" y="155"/>
                  </a:lnTo>
                  <a:lnTo>
                    <a:pt x="821" y="153"/>
                  </a:lnTo>
                  <a:lnTo>
                    <a:pt x="815" y="151"/>
                  </a:lnTo>
                  <a:lnTo>
                    <a:pt x="808" y="149"/>
                  </a:lnTo>
                  <a:lnTo>
                    <a:pt x="801" y="147"/>
                  </a:lnTo>
                  <a:lnTo>
                    <a:pt x="794" y="145"/>
                  </a:lnTo>
                  <a:lnTo>
                    <a:pt x="788" y="142"/>
                  </a:lnTo>
                  <a:lnTo>
                    <a:pt x="781" y="141"/>
                  </a:lnTo>
                  <a:lnTo>
                    <a:pt x="774" y="139"/>
                  </a:lnTo>
                  <a:lnTo>
                    <a:pt x="767" y="137"/>
                  </a:lnTo>
                  <a:lnTo>
                    <a:pt x="760" y="135"/>
                  </a:lnTo>
                  <a:lnTo>
                    <a:pt x="753" y="133"/>
                  </a:lnTo>
                  <a:lnTo>
                    <a:pt x="746" y="132"/>
                  </a:lnTo>
                  <a:lnTo>
                    <a:pt x="739" y="132"/>
                  </a:lnTo>
                  <a:lnTo>
                    <a:pt x="731" y="132"/>
                  </a:lnTo>
                  <a:lnTo>
                    <a:pt x="724" y="131"/>
                  </a:lnTo>
                  <a:lnTo>
                    <a:pt x="717" y="131"/>
                  </a:lnTo>
                  <a:lnTo>
                    <a:pt x="710" y="129"/>
                  </a:lnTo>
                  <a:lnTo>
                    <a:pt x="702" y="127"/>
                  </a:lnTo>
                  <a:lnTo>
                    <a:pt x="696" y="126"/>
                  </a:lnTo>
                  <a:lnTo>
                    <a:pt x="689" y="126"/>
                  </a:lnTo>
                  <a:lnTo>
                    <a:pt x="682" y="125"/>
                  </a:lnTo>
                  <a:lnTo>
                    <a:pt x="676" y="125"/>
                  </a:lnTo>
                  <a:lnTo>
                    <a:pt x="669" y="125"/>
                  </a:lnTo>
                  <a:lnTo>
                    <a:pt x="663" y="125"/>
                  </a:lnTo>
                  <a:lnTo>
                    <a:pt x="656" y="125"/>
                  </a:lnTo>
                  <a:lnTo>
                    <a:pt x="649" y="125"/>
                  </a:lnTo>
                  <a:lnTo>
                    <a:pt x="642" y="125"/>
                  </a:lnTo>
                  <a:lnTo>
                    <a:pt x="635" y="125"/>
                  </a:lnTo>
                  <a:lnTo>
                    <a:pt x="628" y="125"/>
                  </a:lnTo>
                  <a:lnTo>
                    <a:pt x="622" y="124"/>
                  </a:lnTo>
                  <a:lnTo>
                    <a:pt x="615" y="123"/>
                  </a:lnTo>
                  <a:lnTo>
                    <a:pt x="608" y="122"/>
                  </a:lnTo>
                  <a:lnTo>
                    <a:pt x="601" y="122"/>
                  </a:lnTo>
                  <a:lnTo>
                    <a:pt x="594" y="121"/>
                  </a:lnTo>
                  <a:lnTo>
                    <a:pt x="587" y="120"/>
                  </a:lnTo>
                  <a:lnTo>
                    <a:pt x="580" y="119"/>
                  </a:lnTo>
                  <a:lnTo>
                    <a:pt x="573" y="118"/>
                  </a:lnTo>
                  <a:lnTo>
                    <a:pt x="566" y="117"/>
                  </a:lnTo>
                  <a:lnTo>
                    <a:pt x="558" y="116"/>
                  </a:lnTo>
                  <a:lnTo>
                    <a:pt x="551" y="115"/>
                  </a:lnTo>
                  <a:lnTo>
                    <a:pt x="544" y="114"/>
                  </a:lnTo>
                  <a:lnTo>
                    <a:pt x="536" y="112"/>
                  </a:lnTo>
                  <a:lnTo>
                    <a:pt x="529" y="111"/>
                  </a:lnTo>
                  <a:lnTo>
                    <a:pt x="522" y="110"/>
                  </a:lnTo>
                  <a:lnTo>
                    <a:pt x="515" y="109"/>
                  </a:lnTo>
                  <a:lnTo>
                    <a:pt x="508" y="108"/>
                  </a:lnTo>
                  <a:lnTo>
                    <a:pt x="501" y="107"/>
                  </a:lnTo>
                  <a:lnTo>
                    <a:pt x="494" y="106"/>
                  </a:lnTo>
                  <a:lnTo>
                    <a:pt x="488" y="104"/>
                  </a:lnTo>
                  <a:lnTo>
                    <a:pt x="482" y="103"/>
                  </a:lnTo>
                  <a:lnTo>
                    <a:pt x="476" y="102"/>
                  </a:lnTo>
                  <a:lnTo>
                    <a:pt x="470" y="101"/>
                  </a:lnTo>
                  <a:lnTo>
                    <a:pt x="463" y="99"/>
                  </a:lnTo>
                  <a:lnTo>
                    <a:pt x="458" y="97"/>
                  </a:lnTo>
                  <a:lnTo>
                    <a:pt x="452" y="95"/>
                  </a:lnTo>
                  <a:lnTo>
                    <a:pt x="446" y="92"/>
                  </a:lnTo>
                  <a:lnTo>
                    <a:pt x="441" y="91"/>
                  </a:lnTo>
                  <a:lnTo>
                    <a:pt x="435" y="90"/>
                  </a:lnTo>
                  <a:lnTo>
                    <a:pt x="429" y="88"/>
                  </a:lnTo>
                  <a:lnTo>
                    <a:pt x="424" y="86"/>
                  </a:lnTo>
                  <a:lnTo>
                    <a:pt x="419" y="85"/>
                  </a:lnTo>
                  <a:lnTo>
                    <a:pt x="413" y="83"/>
                  </a:lnTo>
                  <a:lnTo>
                    <a:pt x="408" y="80"/>
                  </a:lnTo>
                  <a:lnTo>
                    <a:pt x="402" y="79"/>
                  </a:lnTo>
                  <a:lnTo>
                    <a:pt x="397" y="77"/>
                  </a:lnTo>
                  <a:lnTo>
                    <a:pt x="392" y="74"/>
                  </a:lnTo>
                  <a:lnTo>
                    <a:pt x="387" y="73"/>
                  </a:lnTo>
                  <a:lnTo>
                    <a:pt x="381" y="72"/>
                  </a:lnTo>
                  <a:lnTo>
                    <a:pt x="376" y="70"/>
                  </a:lnTo>
                  <a:lnTo>
                    <a:pt x="371" y="68"/>
                  </a:lnTo>
                  <a:lnTo>
                    <a:pt x="366" y="68"/>
                  </a:lnTo>
                  <a:lnTo>
                    <a:pt x="360" y="66"/>
                  </a:lnTo>
                  <a:lnTo>
                    <a:pt x="352" y="63"/>
                  </a:lnTo>
                  <a:lnTo>
                    <a:pt x="343" y="60"/>
                  </a:lnTo>
                  <a:lnTo>
                    <a:pt x="335" y="57"/>
                  </a:lnTo>
                  <a:lnTo>
                    <a:pt x="326" y="54"/>
                  </a:lnTo>
                  <a:lnTo>
                    <a:pt x="318" y="52"/>
                  </a:lnTo>
                  <a:lnTo>
                    <a:pt x="309" y="49"/>
                  </a:lnTo>
                  <a:lnTo>
                    <a:pt x="300" y="48"/>
                  </a:lnTo>
                  <a:lnTo>
                    <a:pt x="290" y="46"/>
                  </a:lnTo>
                  <a:lnTo>
                    <a:pt x="280" y="44"/>
                  </a:lnTo>
                  <a:lnTo>
                    <a:pt x="270" y="41"/>
                  </a:lnTo>
                  <a:lnTo>
                    <a:pt x="260" y="39"/>
                  </a:lnTo>
                  <a:lnTo>
                    <a:pt x="251" y="36"/>
                  </a:lnTo>
                  <a:lnTo>
                    <a:pt x="241" y="34"/>
                  </a:lnTo>
                  <a:lnTo>
                    <a:pt x="231" y="31"/>
                  </a:lnTo>
                  <a:lnTo>
                    <a:pt x="222" y="29"/>
                  </a:lnTo>
                  <a:lnTo>
                    <a:pt x="212" y="26"/>
                  </a:lnTo>
                  <a:lnTo>
                    <a:pt x="206" y="27"/>
                  </a:lnTo>
                  <a:lnTo>
                    <a:pt x="199" y="27"/>
                  </a:lnTo>
                  <a:lnTo>
                    <a:pt x="193" y="27"/>
                  </a:lnTo>
                  <a:lnTo>
                    <a:pt x="187" y="26"/>
                  </a:lnTo>
                  <a:lnTo>
                    <a:pt x="181" y="25"/>
                  </a:lnTo>
                  <a:lnTo>
                    <a:pt x="175" y="23"/>
                  </a:lnTo>
                  <a:lnTo>
                    <a:pt x="168" y="23"/>
                  </a:lnTo>
                  <a:lnTo>
                    <a:pt x="161" y="23"/>
                  </a:lnTo>
                  <a:lnTo>
                    <a:pt x="154" y="21"/>
                  </a:lnTo>
                  <a:lnTo>
                    <a:pt x="147" y="20"/>
                  </a:lnTo>
                  <a:lnTo>
                    <a:pt x="140" y="20"/>
                  </a:lnTo>
                  <a:lnTo>
                    <a:pt x="133" y="21"/>
                  </a:lnTo>
                  <a:lnTo>
                    <a:pt x="126" y="21"/>
                  </a:lnTo>
                  <a:lnTo>
                    <a:pt x="119" y="21"/>
                  </a:lnTo>
                  <a:lnTo>
                    <a:pt x="113" y="20"/>
                  </a:lnTo>
                  <a:lnTo>
                    <a:pt x="107" y="16"/>
                  </a:lnTo>
                  <a:lnTo>
                    <a:pt x="98" y="16"/>
                  </a:lnTo>
                  <a:lnTo>
                    <a:pt x="90" y="17"/>
                  </a:lnTo>
                  <a:lnTo>
                    <a:pt x="81" y="18"/>
                  </a:lnTo>
                  <a:lnTo>
                    <a:pt x="74" y="18"/>
                  </a:lnTo>
                  <a:lnTo>
                    <a:pt x="66" y="19"/>
                  </a:lnTo>
                  <a:lnTo>
                    <a:pt x="57" y="19"/>
                  </a:lnTo>
                  <a:lnTo>
                    <a:pt x="49" y="20"/>
                  </a:lnTo>
                  <a:lnTo>
                    <a:pt x="41" y="20"/>
                  </a:lnTo>
                  <a:lnTo>
                    <a:pt x="36" y="21"/>
                  </a:lnTo>
                  <a:lnTo>
                    <a:pt x="31" y="23"/>
                  </a:lnTo>
                  <a:lnTo>
                    <a:pt x="26" y="24"/>
                  </a:lnTo>
                  <a:lnTo>
                    <a:pt x="21" y="25"/>
                  </a:lnTo>
                  <a:lnTo>
                    <a:pt x="16" y="26"/>
                  </a:lnTo>
                  <a:lnTo>
                    <a:pt x="11" y="26"/>
                  </a:lnTo>
                  <a:lnTo>
                    <a:pt x="5" y="25"/>
                  </a:lnTo>
                  <a:lnTo>
                    <a:pt x="0" y="23"/>
                  </a:lnTo>
                  <a:lnTo>
                    <a:pt x="0" y="19"/>
                  </a:lnTo>
                  <a:lnTo>
                    <a:pt x="3" y="18"/>
                  </a:lnTo>
                  <a:lnTo>
                    <a:pt x="6" y="17"/>
                  </a:lnTo>
                  <a:lnTo>
                    <a:pt x="7" y="15"/>
                  </a:lnTo>
                  <a:lnTo>
                    <a:pt x="14" y="13"/>
                  </a:lnTo>
                  <a:lnTo>
                    <a:pt x="22" y="10"/>
                  </a:lnTo>
                  <a:lnTo>
                    <a:pt x="30" y="8"/>
                  </a:lnTo>
                  <a:lnTo>
                    <a:pt x="37" y="7"/>
                  </a:lnTo>
                  <a:lnTo>
                    <a:pt x="45" y="6"/>
                  </a:lnTo>
                  <a:lnTo>
                    <a:pt x="53" y="4"/>
                  </a:lnTo>
                  <a:lnTo>
                    <a:pt x="61" y="4"/>
                  </a:lnTo>
                  <a:lnTo>
                    <a:pt x="68" y="3"/>
                  </a:lnTo>
                  <a:lnTo>
                    <a:pt x="74" y="3"/>
                  </a:lnTo>
                  <a:lnTo>
                    <a:pt x="78" y="1"/>
                  </a:lnTo>
                  <a:lnTo>
                    <a:pt x="83" y="0"/>
                  </a:lnTo>
                  <a:lnTo>
                    <a:pt x="88" y="0"/>
                  </a:lnTo>
                  <a:lnTo>
                    <a:pt x="93" y="0"/>
                  </a:lnTo>
                  <a:lnTo>
                    <a:pt x="98" y="0"/>
                  </a:lnTo>
                  <a:lnTo>
                    <a:pt x="102" y="1"/>
                  </a:lnTo>
                  <a:lnTo>
                    <a:pt x="107" y="2"/>
                  </a:lnTo>
                  <a:lnTo>
                    <a:pt x="108" y="1"/>
                  </a:lnTo>
                  <a:lnTo>
                    <a:pt x="110" y="1"/>
                  </a:lnTo>
                  <a:lnTo>
                    <a:pt x="113" y="1"/>
                  </a:lnTo>
                  <a:lnTo>
                    <a:pt x="114" y="1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460" name="Freeform 459"/>
            <p:cNvSpPr>
              <a:spLocks/>
            </p:cNvSpPr>
            <p:nvPr/>
          </p:nvSpPr>
          <p:spPr bwMode="auto">
            <a:xfrm>
              <a:off x="3578" y="3360"/>
              <a:ext cx="57" cy="54"/>
            </a:xfrm>
            <a:custGeom>
              <a:avLst/>
              <a:gdLst/>
              <a:ahLst/>
              <a:cxnLst>
                <a:cxn ang="0">
                  <a:pos x="54" y="21"/>
                </a:cxn>
                <a:cxn ang="0">
                  <a:pos x="56" y="24"/>
                </a:cxn>
                <a:cxn ang="0">
                  <a:pos x="56" y="28"/>
                </a:cxn>
                <a:cxn ang="0">
                  <a:pos x="55" y="32"/>
                </a:cxn>
                <a:cxn ang="0">
                  <a:pos x="54" y="36"/>
                </a:cxn>
                <a:cxn ang="0">
                  <a:pos x="51" y="40"/>
                </a:cxn>
                <a:cxn ang="0">
                  <a:pos x="50" y="43"/>
                </a:cxn>
                <a:cxn ang="0">
                  <a:pos x="47" y="47"/>
                </a:cxn>
                <a:cxn ang="0">
                  <a:pos x="45" y="50"/>
                </a:cxn>
                <a:cxn ang="0">
                  <a:pos x="42" y="51"/>
                </a:cxn>
                <a:cxn ang="0">
                  <a:pos x="38" y="52"/>
                </a:cxn>
                <a:cxn ang="0">
                  <a:pos x="33" y="53"/>
                </a:cxn>
                <a:cxn ang="0">
                  <a:pos x="30" y="53"/>
                </a:cxn>
                <a:cxn ang="0">
                  <a:pos x="26" y="52"/>
                </a:cxn>
                <a:cxn ang="0">
                  <a:pos x="22" y="52"/>
                </a:cxn>
                <a:cxn ang="0">
                  <a:pos x="18" y="51"/>
                </a:cxn>
                <a:cxn ang="0">
                  <a:pos x="15" y="50"/>
                </a:cxn>
                <a:cxn ang="0">
                  <a:pos x="14" y="47"/>
                </a:cxn>
                <a:cxn ang="0">
                  <a:pos x="11" y="45"/>
                </a:cxn>
                <a:cxn ang="0">
                  <a:pos x="8" y="42"/>
                </a:cxn>
                <a:cxn ang="0">
                  <a:pos x="6" y="40"/>
                </a:cxn>
                <a:cxn ang="0">
                  <a:pos x="4" y="37"/>
                </a:cxn>
                <a:cxn ang="0">
                  <a:pos x="2" y="33"/>
                </a:cxn>
                <a:cxn ang="0">
                  <a:pos x="0" y="30"/>
                </a:cxn>
                <a:cxn ang="0">
                  <a:pos x="0" y="25"/>
                </a:cxn>
                <a:cxn ang="0">
                  <a:pos x="3" y="22"/>
                </a:cxn>
                <a:cxn ang="0">
                  <a:pos x="5" y="19"/>
                </a:cxn>
                <a:cxn ang="0">
                  <a:pos x="6" y="16"/>
                </a:cxn>
                <a:cxn ang="0">
                  <a:pos x="8" y="13"/>
                </a:cxn>
                <a:cxn ang="0">
                  <a:pos x="10" y="9"/>
                </a:cxn>
                <a:cxn ang="0">
                  <a:pos x="12" y="6"/>
                </a:cxn>
                <a:cxn ang="0">
                  <a:pos x="14" y="4"/>
                </a:cxn>
                <a:cxn ang="0">
                  <a:pos x="16" y="0"/>
                </a:cxn>
                <a:cxn ang="0">
                  <a:pos x="21" y="2"/>
                </a:cxn>
                <a:cxn ang="0">
                  <a:pos x="25" y="5"/>
                </a:cxn>
                <a:cxn ang="0">
                  <a:pos x="30" y="9"/>
                </a:cxn>
                <a:cxn ang="0">
                  <a:pos x="33" y="13"/>
                </a:cxn>
                <a:cxn ang="0">
                  <a:pos x="38" y="15"/>
                </a:cxn>
                <a:cxn ang="0">
                  <a:pos x="42" y="19"/>
                </a:cxn>
                <a:cxn ang="0">
                  <a:pos x="48" y="20"/>
                </a:cxn>
                <a:cxn ang="0">
                  <a:pos x="54" y="21"/>
                </a:cxn>
              </a:cxnLst>
              <a:rect l="0" t="0" r="r" b="b"/>
              <a:pathLst>
                <a:path w="57" h="54">
                  <a:moveTo>
                    <a:pt x="54" y="21"/>
                  </a:moveTo>
                  <a:lnTo>
                    <a:pt x="56" y="24"/>
                  </a:lnTo>
                  <a:lnTo>
                    <a:pt x="56" y="28"/>
                  </a:lnTo>
                  <a:lnTo>
                    <a:pt x="55" y="32"/>
                  </a:lnTo>
                  <a:lnTo>
                    <a:pt x="54" y="36"/>
                  </a:lnTo>
                  <a:lnTo>
                    <a:pt x="51" y="40"/>
                  </a:lnTo>
                  <a:lnTo>
                    <a:pt x="50" y="43"/>
                  </a:lnTo>
                  <a:lnTo>
                    <a:pt x="47" y="47"/>
                  </a:lnTo>
                  <a:lnTo>
                    <a:pt x="45" y="50"/>
                  </a:lnTo>
                  <a:lnTo>
                    <a:pt x="42" y="51"/>
                  </a:lnTo>
                  <a:lnTo>
                    <a:pt x="38" y="52"/>
                  </a:lnTo>
                  <a:lnTo>
                    <a:pt x="33" y="53"/>
                  </a:lnTo>
                  <a:lnTo>
                    <a:pt x="30" y="53"/>
                  </a:lnTo>
                  <a:lnTo>
                    <a:pt x="26" y="52"/>
                  </a:lnTo>
                  <a:lnTo>
                    <a:pt x="22" y="52"/>
                  </a:lnTo>
                  <a:lnTo>
                    <a:pt x="18" y="51"/>
                  </a:lnTo>
                  <a:lnTo>
                    <a:pt x="15" y="50"/>
                  </a:lnTo>
                  <a:lnTo>
                    <a:pt x="14" y="47"/>
                  </a:lnTo>
                  <a:lnTo>
                    <a:pt x="11" y="45"/>
                  </a:lnTo>
                  <a:lnTo>
                    <a:pt x="8" y="42"/>
                  </a:lnTo>
                  <a:lnTo>
                    <a:pt x="6" y="40"/>
                  </a:lnTo>
                  <a:lnTo>
                    <a:pt x="4" y="37"/>
                  </a:lnTo>
                  <a:lnTo>
                    <a:pt x="2" y="33"/>
                  </a:lnTo>
                  <a:lnTo>
                    <a:pt x="0" y="30"/>
                  </a:lnTo>
                  <a:lnTo>
                    <a:pt x="0" y="25"/>
                  </a:lnTo>
                  <a:lnTo>
                    <a:pt x="3" y="22"/>
                  </a:lnTo>
                  <a:lnTo>
                    <a:pt x="5" y="19"/>
                  </a:lnTo>
                  <a:lnTo>
                    <a:pt x="6" y="16"/>
                  </a:lnTo>
                  <a:lnTo>
                    <a:pt x="8" y="13"/>
                  </a:lnTo>
                  <a:lnTo>
                    <a:pt x="10" y="9"/>
                  </a:lnTo>
                  <a:lnTo>
                    <a:pt x="12" y="6"/>
                  </a:lnTo>
                  <a:lnTo>
                    <a:pt x="14" y="4"/>
                  </a:lnTo>
                  <a:lnTo>
                    <a:pt x="16" y="0"/>
                  </a:lnTo>
                  <a:lnTo>
                    <a:pt x="21" y="2"/>
                  </a:lnTo>
                  <a:lnTo>
                    <a:pt x="25" y="5"/>
                  </a:lnTo>
                  <a:lnTo>
                    <a:pt x="30" y="9"/>
                  </a:lnTo>
                  <a:lnTo>
                    <a:pt x="33" y="13"/>
                  </a:lnTo>
                  <a:lnTo>
                    <a:pt x="38" y="15"/>
                  </a:lnTo>
                  <a:lnTo>
                    <a:pt x="42" y="19"/>
                  </a:lnTo>
                  <a:lnTo>
                    <a:pt x="48" y="20"/>
                  </a:lnTo>
                  <a:lnTo>
                    <a:pt x="54" y="21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461" name="Freeform 460"/>
            <p:cNvSpPr>
              <a:spLocks/>
            </p:cNvSpPr>
            <p:nvPr/>
          </p:nvSpPr>
          <p:spPr bwMode="auto">
            <a:xfrm>
              <a:off x="2436" y="3469"/>
              <a:ext cx="77" cy="81"/>
            </a:xfrm>
            <a:custGeom>
              <a:avLst/>
              <a:gdLst/>
              <a:ahLst/>
              <a:cxnLst>
                <a:cxn ang="0">
                  <a:pos x="76" y="7"/>
                </a:cxn>
                <a:cxn ang="0">
                  <a:pos x="73" y="12"/>
                </a:cxn>
                <a:cxn ang="0">
                  <a:pos x="70" y="17"/>
                </a:cxn>
                <a:cxn ang="0">
                  <a:pos x="65" y="20"/>
                </a:cxn>
                <a:cxn ang="0">
                  <a:pos x="61" y="23"/>
                </a:cxn>
                <a:cxn ang="0">
                  <a:pos x="57" y="26"/>
                </a:cxn>
                <a:cxn ang="0">
                  <a:pos x="52" y="29"/>
                </a:cxn>
                <a:cxn ang="0">
                  <a:pos x="46" y="31"/>
                </a:cxn>
                <a:cxn ang="0">
                  <a:pos x="42" y="33"/>
                </a:cxn>
                <a:cxn ang="0">
                  <a:pos x="40" y="32"/>
                </a:cxn>
                <a:cxn ang="0">
                  <a:pos x="38" y="30"/>
                </a:cxn>
                <a:cxn ang="0">
                  <a:pos x="37" y="28"/>
                </a:cxn>
                <a:cxn ang="0">
                  <a:pos x="34" y="28"/>
                </a:cxn>
                <a:cxn ang="0">
                  <a:pos x="31" y="33"/>
                </a:cxn>
                <a:cxn ang="0">
                  <a:pos x="28" y="38"/>
                </a:cxn>
                <a:cxn ang="0">
                  <a:pos x="26" y="44"/>
                </a:cxn>
                <a:cxn ang="0">
                  <a:pos x="25" y="51"/>
                </a:cxn>
                <a:cxn ang="0">
                  <a:pos x="30" y="55"/>
                </a:cxn>
                <a:cxn ang="0">
                  <a:pos x="35" y="56"/>
                </a:cxn>
                <a:cxn ang="0">
                  <a:pos x="41" y="57"/>
                </a:cxn>
                <a:cxn ang="0">
                  <a:pos x="46" y="57"/>
                </a:cxn>
                <a:cxn ang="0">
                  <a:pos x="53" y="57"/>
                </a:cxn>
                <a:cxn ang="0">
                  <a:pos x="58" y="57"/>
                </a:cxn>
                <a:cxn ang="0">
                  <a:pos x="64" y="57"/>
                </a:cxn>
                <a:cxn ang="0">
                  <a:pos x="69" y="57"/>
                </a:cxn>
                <a:cxn ang="0">
                  <a:pos x="70" y="60"/>
                </a:cxn>
                <a:cxn ang="0">
                  <a:pos x="70" y="64"/>
                </a:cxn>
                <a:cxn ang="0">
                  <a:pos x="68" y="67"/>
                </a:cxn>
                <a:cxn ang="0">
                  <a:pos x="65" y="70"/>
                </a:cxn>
                <a:cxn ang="0">
                  <a:pos x="61" y="72"/>
                </a:cxn>
                <a:cxn ang="0">
                  <a:pos x="57" y="73"/>
                </a:cxn>
                <a:cxn ang="0">
                  <a:pos x="54" y="75"/>
                </a:cxn>
                <a:cxn ang="0">
                  <a:pos x="51" y="77"/>
                </a:cxn>
                <a:cxn ang="0">
                  <a:pos x="46" y="79"/>
                </a:cxn>
                <a:cxn ang="0">
                  <a:pos x="43" y="80"/>
                </a:cxn>
                <a:cxn ang="0">
                  <a:pos x="38" y="80"/>
                </a:cxn>
                <a:cxn ang="0">
                  <a:pos x="33" y="79"/>
                </a:cxn>
                <a:cxn ang="0">
                  <a:pos x="29" y="79"/>
                </a:cxn>
                <a:cxn ang="0">
                  <a:pos x="24" y="77"/>
                </a:cxn>
                <a:cxn ang="0">
                  <a:pos x="19" y="77"/>
                </a:cxn>
                <a:cxn ang="0">
                  <a:pos x="15" y="77"/>
                </a:cxn>
                <a:cxn ang="0">
                  <a:pos x="11" y="75"/>
                </a:cxn>
                <a:cxn ang="0">
                  <a:pos x="6" y="73"/>
                </a:cxn>
                <a:cxn ang="0">
                  <a:pos x="3" y="72"/>
                </a:cxn>
                <a:cxn ang="0">
                  <a:pos x="0" y="67"/>
                </a:cxn>
                <a:cxn ang="0">
                  <a:pos x="0" y="59"/>
                </a:cxn>
                <a:cxn ang="0">
                  <a:pos x="2" y="50"/>
                </a:cxn>
                <a:cxn ang="0">
                  <a:pos x="6" y="43"/>
                </a:cxn>
                <a:cxn ang="0">
                  <a:pos x="10" y="36"/>
                </a:cxn>
                <a:cxn ang="0">
                  <a:pos x="16" y="30"/>
                </a:cxn>
                <a:cxn ang="0">
                  <a:pos x="21" y="25"/>
                </a:cxn>
                <a:cxn ang="0">
                  <a:pos x="28" y="20"/>
                </a:cxn>
                <a:cxn ang="0">
                  <a:pos x="34" y="15"/>
                </a:cxn>
                <a:cxn ang="0">
                  <a:pos x="40" y="11"/>
                </a:cxn>
                <a:cxn ang="0">
                  <a:pos x="44" y="7"/>
                </a:cxn>
                <a:cxn ang="0">
                  <a:pos x="50" y="5"/>
                </a:cxn>
                <a:cxn ang="0">
                  <a:pos x="56" y="2"/>
                </a:cxn>
                <a:cxn ang="0">
                  <a:pos x="61" y="0"/>
                </a:cxn>
                <a:cxn ang="0">
                  <a:pos x="67" y="0"/>
                </a:cxn>
                <a:cxn ang="0">
                  <a:pos x="71" y="3"/>
                </a:cxn>
                <a:cxn ang="0">
                  <a:pos x="76" y="7"/>
                </a:cxn>
              </a:cxnLst>
              <a:rect l="0" t="0" r="r" b="b"/>
              <a:pathLst>
                <a:path w="77" h="81">
                  <a:moveTo>
                    <a:pt x="76" y="7"/>
                  </a:moveTo>
                  <a:lnTo>
                    <a:pt x="73" y="12"/>
                  </a:lnTo>
                  <a:lnTo>
                    <a:pt x="70" y="17"/>
                  </a:lnTo>
                  <a:lnTo>
                    <a:pt x="65" y="20"/>
                  </a:lnTo>
                  <a:lnTo>
                    <a:pt x="61" y="23"/>
                  </a:lnTo>
                  <a:lnTo>
                    <a:pt x="57" y="26"/>
                  </a:lnTo>
                  <a:lnTo>
                    <a:pt x="52" y="29"/>
                  </a:lnTo>
                  <a:lnTo>
                    <a:pt x="46" y="31"/>
                  </a:lnTo>
                  <a:lnTo>
                    <a:pt x="42" y="33"/>
                  </a:lnTo>
                  <a:lnTo>
                    <a:pt x="40" y="32"/>
                  </a:lnTo>
                  <a:lnTo>
                    <a:pt x="38" y="30"/>
                  </a:lnTo>
                  <a:lnTo>
                    <a:pt x="37" y="28"/>
                  </a:lnTo>
                  <a:lnTo>
                    <a:pt x="34" y="28"/>
                  </a:lnTo>
                  <a:lnTo>
                    <a:pt x="31" y="33"/>
                  </a:lnTo>
                  <a:lnTo>
                    <a:pt x="28" y="38"/>
                  </a:lnTo>
                  <a:lnTo>
                    <a:pt x="26" y="44"/>
                  </a:lnTo>
                  <a:lnTo>
                    <a:pt x="25" y="51"/>
                  </a:lnTo>
                  <a:lnTo>
                    <a:pt x="30" y="55"/>
                  </a:lnTo>
                  <a:lnTo>
                    <a:pt x="35" y="56"/>
                  </a:lnTo>
                  <a:lnTo>
                    <a:pt x="41" y="57"/>
                  </a:lnTo>
                  <a:lnTo>
                    <a:pt x="46" y="57"/>
                  </a:lnTo>
                  <a:lnTo>
                    <a:pt x="53" y="57"/>
                  </a:lnTo>
                  <a:lnTo>
                    <a:pt x="58" y="57"/>
                  </a:lnTo>
                  <a:lnTo>
                    <a:pt x="64" y="57"/>
                  </a:lnTo>
                  <a:lnTo>
                    <a:pt x="69" y="57"/>
                  </a:lnTo>
                  <a:lnTo>
                    <a:pt x="70" y="60"/>
                  </a:lnTo>
                  <a:lnTo>
                    <a:pt x="70" y="64"/>
                  </a:lnTo>
                  <a:lnTo>
                    <a:pt x="68" y="67"/>
                  </a:lnTo>
                  <a:lnTo>
                    <a:pt x="65" y="70"/>
                  </a:lnTo>
                  <a:lnTo>
                    <a:pt x="61" y="72"/>
                  </a:lnTo>
                  <a:lnTo>
                    <a:pt x="57" y="73"/>
                  </a:lnTo>
                  <a:lnTo>
                    <a:pt x="54" y="75"/>
                  </a:lnTo>
                  <a:lnTo>
                    <a:pt x="51" y="77"/>
                  </a:lnTo>
                  <a:lnTo>
                    <a:pt x="46" y="79"/>
                  </a:lnTo>
                  <a:lnTo>
                    <a:pt x="43" y="80"/>
                  </a:lnTo>
                  <a:lnTo>
                    <a:pt x="38" y="80"/>
                  </a:lnTo>
                  <a:lnTo>
                    <a:pt x="33" y="79"/>
                  </a:lnTo>
                  <a:lnTo>
                    <a:pt x="29" y="79"/>
                  </a:lnTo>
                  <a:lnTo>
                    <a:pt x="24" y="77"/>
                  </a:lnTo>
                  <a:lnTo>
                    <a:pt x="19" y="77"/>
                  </a:lnTo>
                  <a:lnTo>
                    <a:pt x="15" y="77"/>
                  </a:lnTo>
                  <a:lnTo>
                    <a:pt x="11" y="75"/>
                  </a:lnTo>
                  <a:lnTo>
                    <a:pt x="6" y="73"/>
                  </a:lnTo>
                  <a:lnTo>
                    <a:pt x="3" y="72"/>
                  </a:lnTo>
                  <a:lnTo>
                    <a:pt x="0" y="67"/>
                  </a:lnTo>
                  <a:lnTo>
                    <a:pt x="0" y="59"/>
                  </a:lnTo>
                  <a:lnTo>
                    <a:pt x="2" y="50"/>
                  </a:lnTo>
                  <a:lnTo>
                    <a:pt x="6" y="43"/>
                  </a:lnTo>
                  <a:lnTo>
                    <a:pt x="10" y="36"/>
                  </a:lnTo>
                  <a:lnTo>
                    <a:pt x="16" y="30"/>
                  </a:lnTo>
                  <a:lnTo>
                    <a:pt x="21" y="25"/>
                  </a:lnTo>
                  <a:lnTo>
                    <a:pt x="28" y="20"/>
                  </a:lnTo>
                  <a:lnTo>
                    <a:pt x="34" y="15"/>
                  </a:lnTo>
                  <a:lnTo>
                    <a:pt x="40" y="11"/>
                  </a:lnTo>
                  <a:lnTo>
                    <a:pt x="44" y="7"/>
                  </a:lnTo>
                  <a:lnTo>
                    <a:pt x="50" y="5"/>
                  </a:lnTo>
                  <a:lnTo>
                    <a:pt x="56" y="2"/>
                  </a:lnTo>
                  <a:lnTo>
                    <a:pt x="61" y="0"/>
                  </a:lnTo>
                  <a:lnTo>
                    <a:pt x="67" y="0"/>
                  </a:lnTo>
                  <a:lnTo>
                    <a:pt x="71" y="3"/>
                  </a:lnTo>
                  <a:lnTo>
                    <a:pt x="76" y="7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462" name="Freeform 461"/>
            <p:cNvSpPr>
              <a:spLocks/>
            </p:cNvSpPr>
            <p:nvPr/>
          </p:nvSpPr>
          <p:spPr bwMode="auto">
            <a:xfrm>
              <a:off x="4402" y="3487"/>
              <a:ext cx="48" cy="29"/>
            </a:xfrm>
            <a:custGeom>
              <a:avLst/>
              <a:gdLst/>
              <a:ahLst/>
              <a:cxnLst>
                <a:cxn ang="0">
                  <a:pos x="47" y="2"/>
                </a:cxn>
                <a:cxn ang="0">
                  <a:pos x="46" y="6"/>
                </a:cxn>
                <a:cxn ang="0">
                  <a:pos x="44" y="7"/>
                </a:cxn>
                <a:cxn ang="0">
                  <a:pos x="43" y="10"/>
                </a:cxn>
                <a:cxn ang="0">
                  <a:pos x="42" y="13"/>
                </a:cxn>
                <a:cxn ang="0">
                  <a:pos x="43" y="16"/>
                </a:cxn>
                <a:cxn ang="0">
                  <a:pos x="45" y="19"/>
                </a:cxn>
                <a:cxn ang="0">
                  <a:pos x="47" y="22"/>
                </a:cxn>
                <a:cxn ang="0">
                  <a:pos x="44" y="25"/>
                </a:cxn>
                <a:cxn ang="0">
                  <a:pos x="39" y="27"/>
                </a:cxn>
                <a:cxn ang="0">
                  <a:pos x="33" y="28"/>
                </a:cxn>
                <a:cxn ang="0">
                  <a:pos x="27" y="28"/>
                </a:cxn>
                <a:cxn ang="0">
                  <a:pos x="21" y="26"/>
                </a:cxn>
                <a:cxn ang="0">
                  <a:pos x="16" y="25"/>
                </a:cxn>
                <a:cxn ang="0">
                  <a:pos x="11" y="22"/>
                </a:cxn>
                <a:cxn ang="0">
                  <a:pos x="4" y="20"/>
                </a:cxn>
                <a:cxn ang="0">
                  <a:pos x="0" y="17"/>
                </a:cxn>
                <a:cxn ang="0">
                  <a:pos x="1" y="14"/>
                </a:cxn>
                <a:cxn ang="0">
                  <a:pos x="4" y="12"/>
                </a:cxn>
                <a:cxn ang="0">
                  <a:pos x="5" y="9"/>
                </a:cxn>
                <a:cxn ang="0">
                  <a:pos x="9" y="7"/>
                </a:cxn>
                <a:cxn ang="0">
                  <a:pos x="12" y="6"/>
                </a:cxn>
                <a:cxn ang="0">
                  <a:pos x="16" y="4"/>
                </a:cxn>
                <a:cxn ang="0">
                  <a:pos x="20" y="3"/>
                </a:cxn>
                <a:cxn ang="0">
                  <a:pos x="24" y="2"/>
                </a:cxn>
                <a:cxn ang="0">
                  <a:pos x="27" y="1"/>
                </a:cxn>
                <a:cxn ang="0">
                  <a:pos x="29" y="1"/>
                </a:cxn>
                <a:cxn ang="0">
                  <a:pos x="33" y="0"/>
                </a:cxn>
                <a:cxn ang="0">
                  <a:pos x="36" y="0"/>
                </a:cxn>
                <a:cxn ang="0">
                  <a:pos x="39" y="0"/>
                </a:cxn>
                <a:cxn ang="0">
                  <a:pos x="43" y="0"/>
                </a:cxn>
                <a:cxn ang="0">
                  <a:pos x="45" y="1"/>
                </a:cxn>
                <a:cxn ang="0">
                  <a:pos x="47" y="2"/>
                </a:cxn>
              </a:cxnLst>
              <a:rect l="0" t="0" r="r" b="b"/>
              <a:pathLst>
                <a:path w="48" h="29">
                  <a:moveTo>
                    <a:pt x="47" y="2"/>
                  </a:moveTo>
                  <a:lnTo>
                    <a:pt x="46" y="6"/>
                  </a:lnTo>
                  <a:lnTo>
                    <a:pt x="44" y="7"/>
                  </a:lnTo>
                  <a:lnTo>
                    <a:pt x="43" y="10"/>
                  </a:lnTo>
                  <a:lnTo>
                    <a:pt x="42" y="13"/>
                  </a:lnTo>
                  <a:lnTo>
                    <a:pt x="43" y="16"/>
                  </a:lnTo>
                  <a:lnTo>
                    <a:pt x="45" y="19"/>
                  </a:lnTo>
                  <a:lnTo>
                    <a:pt x="47" y="22"/>
                  </a:lnTo>
                  <a:lnTo>
                    <a:pt x="44" y="25"/>
                  </a:lnTo>
                  <a:lnTo>
                    <a:pt x="39" y="27"/>
                  </a:lnTo>
                  <a:lnTo>
                    <a:pt x="33" y="28"/>
                  </a:lnTo>
                  <a:lnTo>
                    <a:pt x="27" y="28"/>
                  </a:lnTo>
                  <a:lnTo>
                    <a:pt x="21" y="26"/>
                  </a:lnTo>
                  <a:lnTo>
                    <a:pt x="16" y="25"/>
                  </a:lnTo>
                  <a:lnTo>
                    <a:pt x="11" y="22"/>
                  </a:lnTo>
                  <a:lnTo>
                    <a:pt x="4" y="20"/>
                  </a:lnTo>
                  <a:lnTo>
                    <a:pt x="0" y="17"/>
                  </a:lnTo>
                  <a:lnTo>
                    <a:pt x="1" y="14"/>
                  </a:lnTo>
                  <a:lnTo>
                    <a:pt x="4" y="12"/>
                  </a:lnTo>
                  <a:lnTo>
                    <a:pt x="5" y="9"/>
                  </a:lnTo>
                  <a:lnTo>
                    <a:pt x="9" y="7"/>
                  </a:lnTo>
                  <a:lnTo>
                    <a:pt x="12" y="6"/>
                  </a:lnTo>
                  <a:lnTo>
                    <a:pt x="16" y="4"/>
                  </a:lnTo>
                  <a:lnTo>
                    <a:pt x="20" y="3"/>
                  </a:lnTo>
                  <a:lnTo>
                    <a:pt x="24" y="2"/>
                  </a:lnTo>
                  <a:lnTo>
                    <a:pt x="27" y="1"/>
                  </a:lnTo>
                  <a:lnTo>
                    <a:pt x="29" y="1"/>
                  </a:lnTo>
                  <a:lnTo>
                    <a:pt x="33" y="0"/>
                  </a:lnTo>
                  <a:lnTo>
                    <a:pt x="36" y="0"/>
                  </a:lnTo>
                  <a:lnTo>
                    <a:pt x="39" y="0"/>
                  </a:lnTo>
                  <a:lnTo>
                    <a:pt x="43" y="0"/>
                  </a:lnTo>
                  <a:lnTo>
                    <a:pt x="45" y="1"/>
                  </a:lnTo>
                  <a:lnTo>
                    <a:pt x="47" y="2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463" name="Freeform 462"/>
            <p:cNvSpPr>
              <a:spLocks/>
            </p:cNvSpPr>
            <p:nvPr/>
          </p:nvSpPr>
          <p:spPr bwMode="auto">
            <a:xfrm>
              <a:off x="4986" y="3495"/>
              <a:ext cx="79" cy="105"/>
            </a:xfrm>
            <a:custGeom>
              <a:avLst/>
              <a:gdLst/>
              <a:ahLst/>
              <a:cxnLst>
                <a:cxn ang="0">
                  <a:pos x="67" y="25"/>
                </a:cxn>
                <a:cxn ang="0">
                  <a:pos x="74" y="45"/>
                </a:cxn>
                <a:cxn ang="0">
                  <a:pos x="77" y="60"/>
                </a:cxn>
                <a:cxn ang="0">
                  <a:pos x="78" y="66"/>
                </a:cxn>
                <a:cxn ang="0">
                  <a:pos x="74" y="72"/>
                </a:cxn>
                <a:cxn ang="0">
                  <a:pos x="70" y="78"/>
                </a:cxn>
                <a:cxn ang="0">
                  <a:pos x="63" y="78"/>
                </a:cxn>
                <a:cxn ang="0">
                  <a:pos x="58" y="81"/>
                </a:cxn>
                <a:cxn ang="0">
                  <a:pos x="53" y="84"/>
                </a:cxn>
                <a:cxn ang="0">
                  <a:pos x="48" y="88"/>
                </a:cxn>
                <a:cxn ang="0">
                  <a:pos x="43" y="92"/>
                </a:cxn>
                <a:cxn ang="0">
                  <a:pos x="36" y="95"/>
                </a:cxn>
                <a:cxn ang="0">
                  <a:pos x="30" y="98"/>
                </a:cxn>
                <a:cxn ang="0">
                  <a:pos x="23" y="101"/>
                </a:cxn>
                <a:cxn ang="0">
                  <a:pos x="17" y="103"/>
                </a:cxn>
                <a:cxn ang="0">
                  <a:pos x="12" y="104"/>
                </a:cxn>
                <a:cxn ang="0">
                  <a:pos x="7" y="104"/>
                </a:cxn>
                <a:cxn ang="0">
                  <a:pos x="2" y="102"/>
                </a:cxn>
                <a:cxn ang="0">
                  <a:pos x="3" y="97"/>
                </a:cxn>
                <a:cxn ang="0">
                  <a:pos x="10" y="92"/>
                </a:cxn>
                <a:cxn ang="0">
                  <a:pos x="17" y="86"/>
                </a:cxn>
                <a:cxn ang="0">
                  <a:pos x="25" y="82"/>
                </a:cxn>
                <a:cxn ang="0">
                  <a:pos x="32" y="68"/>
                </a:cxn>
                <a:cxn ang="0">
                  <a:pos x="26" y="44"/>
                </a:cxn>
                <a:cxn ang="0">
                  <a:pos x="19" y="31"/>
                </a:cxn>
                <a:cxn ang="0">
                  <a:pos x="13" y="25"/>
                </a:cxn>
                <a:cxn ang="0">
                  <a:pos x="7" y="20"/>
                </a:cxn>
                <a:cxn ang="0">
                  <a:pos x="4" y="18"/>
                </a:cxn>
                <a:cxn ang="0">
                  <a:pos x="8" y="12"/>
                </a:cxn>
                <a:cxn ang="0">
                  <a:pos x="19" y="9"/>
                </a:cxn>
                <a:cxn ang="0">
                  <a:pos x="29" y="6"/>
                </a:cxn>
                <a:cxn ang="0">
                  <a:pos x="38" y="2"/>
                </a:cxn>
                <a:cxn ang="0">
                  <a:pos x="46" y="0"/>
                </a:cxn>
                <a:cxn ang="0">
                  <a:pos x="52" y="3"/>
                </a:cxn>
                <a:cxn ang="0">
                  <a:pos x="56" y="8"/>
                </a:cxn>
                <a:cxn ang="0">
                  <a:pos x="59" y="13"/>
                </a:cxn>
              </a:cxnLst>
              <a:rect l="0" t="0" r="r" b="b"/>
              <a:pathLst>
                <a:path w="79" h="105">
                  <a:moveTo>
                    <a:pt x="61" y="15"/>
                  </a:moveTo>
                  <a:lnTo>
                    <a:pt x="67" y="25"/>
                  </a:lnTo>
                  <a:lnTo>
                    <a:pt x="72" y="34"/>
                  </a:lnTo>
                  <a:lnTo>
                    <a:pt x="74" y="45"/>
                  </a:lnTo>
                  <a:lnTo>
                    <a:pt x="75" y="57"/>
                  </a:lnTo>
                  <a:lnTo>
                    <a:pt x="77" y="60"/>
                  </a:lnTo>
                  <a:lnTo>
                    <a:pt x="78" y="62"/>
                  </a:lnTo>
                  <a:lnTo>
                    <a:pt x="78" y="66"/>
                  </a:lnTo>
                  <a:lnTo>
                    <a:pt x="77" y="70"/>
                  </a:lnTo>
                  <a:lnTo>
                    <a:pt x="74" y="72"/>
                  </a:lnTo>
                  <a:lnTo>
                    <a:pt x="72" y="75"/>
                  </a:lnTo>
                  <a:lnTo>
                    <a:pt x="70" y="78"/>
                  </a:lnTo>
                  <a:lnTo>
                    <a:pt x="66" y="78"/>
                  </a:lnTo>
                  <a:lnTo>
                    <a:pt x="63" y="78"/>
                  </a:lnTo>
                  <a:lnTo>
                    <a:pt x="60" y="79"/>
                  </a:lnTo>
                  <a:lnTo>
                    <a:pt x="58" y="81"/>
                  </a:lnTo>
                  <a:lnTo>
                    <a:pt x="56" y="82"/>
                  </a:lnTo>
                  <a:lnTo>
                    <a:pt x="53" y="84"/>
                  </a:lnTo>
                  <a:lnTo>
                    <a:pt x="50" y="86"/>
                  </a:lnTo>
                  <a:lnTo>
                    <a:pt x="48" y="88"/>
                  </a:lnTo>
                  <a:lnTo>
                    <a:pt x="46" y="91"/>
                  </a:lnTo>
                  <a:lnTo>
                    <a:pt x="43" y="92"/>
                  </a:lnTo>
                  <a:lnTo>
                    <a:pt x="39" y="94"/>
                  </a:lnTo>
                  <a:lnTo>
                    <a:pt x="36" y="95"/>
                  </a:lnTo>
                  <a:lnTo>
                    <a:pt x="33" y="96"/>
                  </a:lnTo>
                  <a:lnTo>
                    <a:pt x="30" y="98"/>
                  </a:lnTo>
                  <a:lnTo>
                    <a:pt x="27" y="100"/>
                  </a:lnTo>
                  <a:lnTo>
                    <a:pt x="23" y="101"/>
                  </a:lnTo>
                  <a:lnTo>
                    <a:pt x="20" y="103"/>
                  </a:lnTo>
                  <a:lnTo>
                    <a:pt x="17" y="103"/>
                  </a:lnTo>
                  <a:lnTo>
                    <a:pt x="15" y="104"/>
                  </a:lnTo>
                  <a:lnTo>
                    <a:pt x="12" y="104"/>
                  </a:lnTo>
                  <a:lnTo>
                    <a:pt x="9" y="104"/>
                  </a:lnTo>
                  <a:lnTo>
                    <a:pt x="7" y="104"/>
                  </a:lnTo>
                  <a:lnTo>
                    <a:pt x="4" y="103"/>
                  </a:lnTo>
                  <a:lnTo>
                    <a:pt x="2" y="102"/>
                  </a:lnTo>
                  <a:lnTo>
                    <a:pt x="0" y="100"/>
                  </a:lnTo>
                  <a:lnTo>
                    <a:pt x="3" y="97"/>
                  </a:lnTo>
                  <a:lnTo>
                    <a:pt x="6" y="94"/>
                  </a:lnTo>
                  <a:lnTo>
                    <a:pt x="10" y="92"/>
                  </a:lnTo>
                  <a:lnTo>
                    <a:pt x="13" y="89"/>
                  </a:lnTo>
                  <a:lnTo>
                    <a:pt x="17" y="86"/>
                  </a:lnTo>
                  <a:lnTo>
                    <a:pt x="21" y="84"/>
                  </a:lnTo>
                  <a:lnTo>
                    <a:pt x="25" y="82"/>
                  </a:lnTo>
                  <a:lnTo>
                    <a:pt x="30" y="80"/>
                  </a:lnTo>
                  <a:lnTo>
                    <a:pt x="32" y="68"/>
                  </a:lnTo>
                  <a:lnTo>
                    <a:pt x="30" y="56"/>
                  </a:lnTo>
                  <a:lnTo>
                    <a:pt x="26" y="44"/>
                  </a:lnTo>
                  <a:lnTo>
                    <a:pt x="20" y="35"/>
                  </a:lnTo>
                  <a:lnTo>
                    <a:pt x="19" y="31"/>
                  </a:lnTo>
                  <a:lnTo>
                    <a:pt x="16" y="27"/>
                  </a:lnTo>
                  <a:lnTo>
                    <a:pt x="13" y="25"/>
                  </a:lnTo>
                  <a:lnTo>
                    <a:pt x="10" y="22"/>
                  </a:lnTo>
                  <a:lnTo>
                    <a:pt x="7" y="20"/>
                  </a:lnTo>
                  <a:lnTo>
                    <a:pt x="5" y="19"/>
                  </a:lnTo>
                  <a:lnTo>
                    <a:pt x="4" y="18"/>
                  </a:lnTo>
                  <a:lnTo>
                    <a:pt x="5" y="15"/>
                  </a:lnTo>
                  <a:lnTo>
                    <a:pt x="8" y="12"/>
                  </a:lnTo>
                  <a:lnTo>
                    <a:pt x="13" y="10"/>
                  </a:lnTo>
                  <a:lnTo>
                    <a:pt x="19" y="9"/>
                  </a:lnTo>
                  <a:lnTo>
                    <a:pt x="23" y="7"/>
                  </a:lnTo>
                  <a:lnTo>
                    <a:pt x="29" y="6"/>
                  </a:lnTo>
                  <a:lnTo>
                    <a:pt x="33" y="4"/>
                  </a:lnTo>
                  <a:lnTo>
                    <a:pt x="38" y="2"/>
                  </a:lnTo>
                  <a:lnTo>
                    <a:pt x="43" y="0"/>
                  </a:lnTo>
                  <a:lnTo>
                    <a:pt x="46" y="0"/>
                  </a:lnTo>
                  <a:lnTo>
                    <a:pt x="49" y="1"/>
                  </a:lnTo>
                  <a:lnTo>
                    <a:pt x="52" y="3"/>
                  </a:lnTo>
                  <a:lnTo>
                    <a:pt x="54" y="6"/>
                  </a:lnTo>
                  <a:lnTo>
                    <a:pt x="56" y="8"/>
                  </a:lnTo>
                  <a:lnTo>
                    <a:pt x="57" y="11"/>
                  </a:lnTo>
                  <a:lnTo>
                    <a:pt x="59" y="13"/>
                  </a:lnTo>
                  <a:lnTo>
                    <a:pt x="61" y="15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464" name="Freeform 463"/>
            <p:cNvSpPr>
              <a:spLocks/>
            </p:cNvSpPr>
            <p:nvPr/>
          </p:nvSpPr>
          <p:spPr bwMode="auto">
            <a:xfrm>
              <a:off x="2284" y="3501"/>
              <a:ext cx="81" cy="101"/>
            </a:xfrm>
            <a:custGeom>
              <a:avLst/>
              <a:gdLst/>
              <a:ahLst/>
              <a:cxnLst>
                <a:cxn ang="0">
                  <a:pos x="51" y="3"/>
                </a:cxn>
                <a:cxn ang="0">
                  <a:pos x="49" y="7"/>
                </a:cxn>
                <a:cxn ang="0">
                  <a:pos x="47" y="10"/>
                </a:cxn>
                <a:cxn ang="0">
                  <a:pos x="45" y="14"/>
                </a:cxn>
                <a:cxn ang="0">
                  <a:pos x="43" y="18"/>
                </a:cxn>
                <a:cxn ang="0">
                  <a:pos x="41" y="23"/>
                </a:cxn>
                <a:cxn ang="0">
                  <a:pos x="40" y="27"/>
                </a:cxn>
                <a:cxn ang="0">
                  <a:pos x="40" y="31"/>
                </a:cxn>
                <a:cxn ang="0">
                  <a:pos x="41" y="38"/>
                </a:cxn>
                <a:cxn ang="0">
                  <a:pos x="43" y="42"/>
                </a:cxn>
                <a:cxn ang="0">
                  <a:pos x="45" y="47"/>
                </a:cxn>
                <a:cxn ang="0">
                  <a:pos x="47" y="51"/>
                </a:cxn>
                <a:cxn ang="0">
                  <a:pos x="51" y="55"/>
                </a:cxn>
                <a:cxn ang="0">
                  <a:pos x="55" y="58"/>
                </a:cxn>
                <a:cxn ang="0">
                  <a:pos x="59" y="61"/>
                </a:cxn>
                <a:cxn ang="0">
                  <a:pos x="63" y="63"/>
                </a:cxn>
                <a:cxn ang="0">
                  <a:pos x="69" y="66"/>
                </a:cxn>
                <a:cxn ang="0">
                  <a:pos x="73" y="69"/>
                </a:cxn>
                <a:cxn ang="0">
                  <a:pos x="76" y="72"/>
                </a:cxn>
                <a:cxn ang="0">
                  <a:pos x="79" y="74"/>
                </a:cxn>
                <a:cxn ang="0">
                  <a:pos x="80" y="78"/>
                </a:cxn>
                <a:cxn ang="0">
                  <a:pos x="76" y="79"/>
                </a:cxn>
                <a:cxn ang="0">
                  <a:pos x="73" y="82"/>
                </a:cxn>
                <a:cxn ang="0">
                  <a:pos x="70" y="85"/>
                </a:cxn>
                <a:cxn ang="0">
                  <a:pos x="67" y="88"/>
                </a:cxn>
                <a:cxn ang="0">
                  <a:pos x="65" y="92"/>
                </a:cxn>
                <a:cxn ang="0">
                  <a:pos x="61" y="94"/>
                </a:cxn>
                <a:cxn ang="0">
                  <a:pos x="58" y="95"/>
                </a:cxn>
                <a:cxn ang="0">
                  <a:pos x="54" y="97"/>
                </a:cxn>
                <a:cxn ang="0">
                  <a:pos x="50" y="99"/>
                </a:cxn>
                <a:cxn ang="0">
                  <a:pos x="47" y="100"/>
                </a:cxn>
                <a:cxn ang="0">
                  <a:pos x="43" y="99"/>
                </a:cxn>
                <a:cxn ang="0">
                  <a:pos x="39" y="97"/>
                </a:cxn>
                <a:cxn ang="0">
                  <a:pos x="34" y="94"/>
                </a:cxn>
                <a:cxn ang="0">
                  <a:pos x="30" y="93"/>
                </a:cxn>
                <a:cxn ang="0">
                  <a:pos x="26" y="92"/>
                </a:cxn>
                <a:cxn ang="0">
                  <a:pos x="21" y="92"/>
                </a:cxn>
                <a:cxn ang="0">
                  <a:pos x="16" y="87"/>
                </a:cxn>
                <a:cxn ang="0">
                  <a:pos x="11" y="81"/>
                </a:cxn>
                <a:cxn ang="0">
                  <a:pos x="7" y="75"/>
                </a:cxn>
                <a:cxn ang="0">
                  <a:pos x="4" y="69"/>
                </a:cxn>
                <a:cxn ang="0">
                  <a:pos x="1" y="62"/>
                </a:cxn>
                <a:cxn ang="0">
                  <a:pos x="0" y="55"/>
                </a:cxn>
                <a:cxn ang="0">
                  <a:pos x="0" y="48"/>
                </a:cxn>
                <a:cxn ang="0">
                  <a:pos x="2" y="40"/>
                </a:cxn>
                <a:cxn ang="0">
                  <a:pos x="3" y="34"/>
                </a:cxn>
                <a:cxn ang="0">
                  <a:pos x="5" y="29"/>
                </a:cxn>
                <a:cxn ang="0">
                  <a:pos x="7" y="25"/>
                </a:cxn>
                <a:cxn ang="0">
                  <a:pos x="10" y="22"/>
                </a:cxn>
                <a:cxn ang="0">
                  <a:pos x="16" y="20"/>
                </a:cxn>
                <a:cxn ang="0">
                  <a:pos x="20" y="17"/>
                </a:cxn>
                <a:cxn ang="0">
                  <a:pos x="24" y="14"/>
                </a:cxn>
                <a:cxn ang="0">
                  <a:pos x="30" y="10"/>
                </a:cxn>
                <a:cxn ang="0">
                  <a:pos x="34" y="7"/>
                </a:cxn>
                <a:cxn ang="0">
                  <a:pos x="39" y="4"/>
                </a:cxn>
                <a:cxn ang="0">
                  <a:pos x="45" y="2"/>
                </a:cxn>
                <a:cxn ang="0">
                  <a:pos x="49" y="0"/>
                </a:cxn>
                <a:cxn ang="0">
                  <a:pos x="51" y="0"/>
                </a:cxn>
                <a:cxn ang="0">
                  <a:pos x="51" y="2"/>
                </a:cxn>
                <a:cxn ang="0">
                  <a:pos x="51" y="3"/>
                </a:cxn>
              </a:cxnLst>
              <a:rect l="0" t="0" r="r" b="b"/>
              <a:pathLst>
                <a:path w="81" h="101">
                  <a:moveTo>
                    <a:pt x="51" y="3"/>
                  </a:moveTo>
                  <a:lnTo>
                    <a:pt x="49" y="7"/>
                  </a:lnTo>
                  <a:lnTo>
                    <a:pt x="47" y="10"/>
                  </a:lnTo>
                  <a:lnTo>
                    <a:pt x="45" y="14"/>
                  </a:lnTo>
                  <a:lnTo>
                    <a:pt x="43" y="18"/>
                  </a:lnTo>
                  <a:lnTo>
                    <a:pt x="41" y="23"/>
                  </a:lnTo>
                  <a:lnTo>
                    <a:pt x="40" y="27"/>
                  </a:lnTo>
                  <a:lnTo>
                    <a:pt x="40" y="31"/>
                  </a:lnTo>
                  <a:lnTo>
                    <a:pt x="41" y="38"/>
                  </a:lnTo>
                  <a:lnTo>
                    <a:pt x="43" y="42"/>
                  </a:lnTo>
                  <a:lnTo>
                    <a:pt x="45" y="47"/>
                  </a:lnTo>
                  <a:lnTo>
                    <a:pt x="47" y="51"/>
                  </a:lnTo>
                  <a:lnTo>
                    <a:pt x="51" y="55"/>
                  </a:lnTo>
                  <a:lnTo>
                    <a:pt x="55" y="58"/>
                  </a:lnTo>
                  <a:lnTo>
                    <a:pt x="59" y="61"/>
                  </a:lnTo>
                  <a:lnTo>
                    <a:pt x="63" y="63"/>
                  </a:lnTo>
                  <a:lnTo>
                    <a:pt x="69" y="66"/>
                  </a:lnTo>
                  <a:lnTo>
                    <a:pt x="73" y="69"/>
                  </a:lnTo>
                  <a:lnTo>
                    <a:pt x="76" y="72"/>
                  </a:lnTo>
                  <a:lnTo>
                    <a:pt x="79" y="74"/>
                  </a:lnTo>
                  <a:lnTo>
                    <a:pt x="80" y="78"/>
                  </a:lnTo>
                  <a:lnTo>
                    <a:pt x="76" y="79"/>
                  </a:lnTo>
                  <a:lnTo>
                    <a:pt x="73" y="82"/>
                  </a:lnTo>
                  <a:lnTo>
                    <a:pt x="70" y="85"/>
                  </a:lnTo>
                  <a:lnTo>
                    <a:pt x="67" y="88"/>
                  </a:lnTo>
                  <a:lnTo>
                    <a:pt x="65" y="92"/>
                  </a:lnTo>
                  <a:lnTo>
                    <a:pt x="61" y="94"/>
                  </a:lnTo>
                  <a:lnTo>
                    <a:pt x="58" y="95"/>
                  </a:lnTo>
                  <a:lnTo>
                    <a:pt x="54" y="97"/>
                  </a:lnTo>
                  <a:lnTo>
                    <a:pt x="50" y="99"/>
                  </a:lnTo>
                  <a:lnTo>
                    <a:pt x="47" y="100"/>
                  </a:lnTo>
                  <a:lnTo>
                    <a:pt x="43" y="99"/>
                  </a:lnTo>
                  <a:lnTo>
                    <a:pt x="39" y="97"/>
                  </a:lnTo>
                  <a:lnTo>
                    <a:pt x="34" y="94"/>
                  </a:lnTo>
                  <a:lnTo>
                    <a:pt x="30" y="93"/>
                  </a:lnTo>
                  <a:lnTo>
                    <a:pt x="26" y="92"/>
                  </a:lnTo>
                  <a:lnTo>
                    <a:pt x="21" y="92"/>
                  </a:lnTo>
                  <a:lnTo>
                    <a:pt x="16" y="87"/>
                  </a:lnTo>
                  <a:lnTo>
                    <a:pt x="11" y="81"/>
                  </a:lnTo>
                  <a:lnTo>
                    <a:pt x="7" y="75"/>
                  </a:lnTo>
                  <a:lnTo>
                    <a:pt x="4" y="69"/>
                  </a:lnTo>
                  <a:lnTo>
                    <a:pt x="1" y="62"/>
                  </a:lnTo>
                  <a:lnTo>
                    <a:pt x="0" y="55"/>
                  </a:lnTo>
                  <a:lnTo>
                    <a:pt x="0" y="48"/>
                  </a:lnTo>
                  <a:lnTo>
                    <a:pt x="2" y="40"/>
                  </a:lnTo>
                  <a:lnTo>
                    <a:pt x="3" y="34"/>
                  </a:lnTo>
                  <a:lnTo>
                    <a:pt x="5" y="29"/>
                  </a:lnTo>
                  <a:lnTo>
                    <a:pt x="7" y="25"/>
                  </a:lnTo>
                  <a:lnTo>
                    <a:pt x="10" y="22"/>
                  </a:lnTo>
                  <a:lnTo>
                    <a:pt x="16" y="20"/>
                  </a:lnTo>
                  <a:lnTo>
                    <a:pt x="20" y="17"/>
                  </a:lnTo>
                  <a:lnTo>
                    <a:pt x="24" y="14"/>
                  </a:lnTo>
                  <a:lnTo>
                    <a:pt x="30" y="10"/>
                  </a:lnTo>
                  <a:lnTo>
                    <a:pt x="34" y="7"/>
                  </a:lnTo>
                  <a:lnTo>
                    <a:pt x="39" y="4"/>
                  </a:lnTo>
                  <a:lnTo>
                    <a:pt x="45" y="2"/>
                  </a:lnTo>
                  <a:lnTo>
                    <a:pt x="49" y="0"/>
                  </a:lnTo>
                  <a:lnTo>
                    <a:pt x="51" y="0"/>
                  </a:lnTo>
                  <a:lnTo>
                    <a:pt x="51" y="2"/>
                  </a:lnTo>
                  <a:lnTo>
                    <a:pt x="51" y="3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465" name="Freeform 464"/>
            <p:cNvSpPr>
              <a:spLocks/>
            </p:cNvSpPr>
            <p:nvPr/>
          </p:nvSpPr>
          <p:spPr bwMode="auto">
            <a:xfrm>
              <a:off x="4546" y="3501"/>
              <a:ext cx="423" cy="171"/>
            </a:xfrm>
            <a:custGeom>
              <a:avLst/>
              <a:gdLst/>
              <a:ahLst/>
              <a:cxnLst>
                <a:cxn ang="0">
                  <a:pos x="422" y="35"/>
                </a:cxn>
                <a:cxn ang="0">
                  <a:pos x="409" y="62"/>
                </a:cxn>
                <a:cxn ang="0">
                  <a:pos x="389" y="83"/>
                </a:cxn>
                <a:cxn ang="0">
                  <a:pos x="366" y="97"/>
                </a:cxn>
                <a:cxn ang="0">
                  <a:pos x="340" y="108"/>
                </a:cxn>
                <a:cxn ang="0">
                  <a:pos x="319" y="116"/>
                </a:cxn>
                <a:cxn ang="0">
                  <a:pos x="303" y="123"/>
                </a:cxn>
                <a:cxn ang="0">
                  <a:pos x="287" y="125"/>
                </a:cxn>
                <a:cxn ang="0">
                  <a:pos x="271" y="128"/>
                </a:cxn>
                <a:cxn ang="0">
                  <a:pos x="253" y="131"/>
                </a:cxn>
                <a:cxn ang="0">
                  <a:pos x="237" y="133"/>
                </a:cxn>
                <a:cxn ang="0">
                  <a:pos x="212" y="135"/>
                </a:cxn>
                <a:cxn ang="0">
                  <a:pos x="188" y="137"/>
                </a:cxn>
                <a:cxn ang="0">
                  <a:pos x="165" y="138"/>
                </a:cxn>
                <a:cxn ang="0">
                  <a:pos x="141" y="139"/>
                </a:cxn>
                <a:cxn ang="0">
                  <a:pos x="117" y="142"/>
                </a:cxn>
                <a:cxn ang="0">
                  <a:pos x="99" y="142"/>
                </a:cxn>
                <a:cxn ang="0">
                  <a:pos x="83" y="146"/>
                </a:cxn>
                <a:cxn ang="0">
                  <a:pos x="66" y="148"/>
                </a:cxn>
                <a:cxn ang="0">
                  <a:pos x="56" y="152"/>
                </a:cxn>
                <a:cxn ang="0">
                  <a:pos x="46" y="155"/>
                </a:cxn>
                <a:cxn ang="0">
                  <a:pos x="36" y="162"/>
                </a:cxn>
                <a:cxn ang="0">
                  <a:pos x="23" y="165"/>
                </a:cxn>
                <a:cxn ang="0">
                  <a:pos x="7" y="168"/>
                </a:cxn>
                <a:cxn ang="0">
                  <a:pos x="0" y="164"/>
                </a:cxn>
                <a:cxn ang="0">
                  <a:pos x="8" y="156"/>
                </a:cxn>
                <a:cxn ang="0">
                  <a:pos x="24" y="146"/>
                </a:cxn>
                <a:cxn ang="0">
                  <a:pos x="40" y="138"/>
                </a:cxn>
                <a:cxn ang="0">
                  <a:pos x="58" y="131"/>
                </a:cxn>
                <a:cxn ang="0">
                  <a:pos x="76" y="127"/>
                </a:cxn>
                <a:cxn ang="0">
                  <a:pos x="95" y="124"/>
                </a:cxn>
                <a:cxn ang="0">
                  <a:pos x="110" y="120"/>
                </a:cxn>
                <a:cxn ang="0">
                  <a:pos x="128" y="118"/>
                </a:cxn>
                <a:cxn ang="0">
                  <a:pos x="145" y="116"/>
                </a:cxn>
                <a:cxn ang="0">
                  <a:pos x="162" y="116"/>
                </a:cxn>
                <a:cxn ang="0">
                  <a:pos x="178" y="116"/>
                </a:cxn>
                <a:cxn ang="0">
                  <a:pos x="202" y="113"/>
                </a:cxn>
                <a:cxn ang="0">
                  <a:pos x="229" y="111"/>
                </a:cxn>
                <a:cxn ang="0">
                  <a:pos x="255" y="110"/>
                </a:cxn>
                <a:cxn ang="0">
                  <a:pos x="283" y="108"/>
                </a:cxn>
                <a:cxn ang="0">
                  <a:pos x="310" y="103"/>
                </a:cxn>
                <a:cxn ang="0">
                  <a:pos x="329" y="98"/>
                </a:cxn>
                <a:cxn ang="0">
                  <a:pos x="333" y="97"/>
                </a:cxn>
                <a:cxn ang="0">
                  <a:pos x="355" y="80"/>
                </a:cxn>
                <a:cxn ang="0">
                  <a:pos x="372" y="60"/>
                </a:cxn>
                <a:cxn ang="0">
                  <a:pos x="373" y="34"/>
                </a:cxn>
                <a:cxn ang="0">
                  <a:pos x="371" y="10"/>
                </a:cxn>
                <a:cxn ang="0">
                  <a:pos x="391" y="4"/>
                </a:cxn>
                <a:cxn ang="0">
                  <a:pos x="410" y="2"/>
                </a:cxn>
              </a:cxnLst>
              <a:rect l="0" t="0" r="r" b="b"/>
              <a:pathLst>
                <a:path w="423" h="171">
                  <a:moveTo>
                    <a:pt x="420" y="13"/>
                  </a:moveTo>
                  <a:lnTo>
                    <a:pt x="422" y="24"/>
                  </a:lnTo>
                  <a:lnTo>
                    <a:pt x="422" y="35"/>
                  </a:lnTo>
                  <a:lnTo>
                    <a:pt x="419" y="44"/>
                  </a:lnTo>
                  <a:lnTo>
                    <a:pt x="415" y="53"/>
                  </a:lnTo>
                  <a:lnTo>
                    <a:pt x="409" y="62"/>
                  </a:lnTo>
                  <a:lnTo>
                    <a:pt x="403" y="69"/>
                  </a:lnTo>
                  <a:lnTo>
                    <a:pt x="396" y="76"/>
                  </a:lnTo>
                  <a:lnTo>
                    <a:pt x="389" y="83"/>
                  </a:lnTo>
                  <a:lnTo>
                    <a:pt x="382" y="88"/>
                  </a:lnTo>
                  <a:lnTo>
                    <a:pt x="373" y="93"/>
                  </a:lnTo>
                  <a:lnTo>
                    <a:pt x="366" y="97"/>
                  </a:lnTo>
                  <a:lnTo>
                    <a:pt x="357" y="100"/>
                  </a:lnTo>
                  <a:lnTo>
                    <a:pt x="348" y="105"/>
                  </a:lnTo>
                  <a:lnTo>
                    <a:pt x="340" y="108"/>
                  </a:lnTo>
                  <a:lnTo>
                    <a:pt x="332" y="111"/>
                  </a:lnTo>
                  <a:lnTo>
                    <a:pt x="323" y="113"/>
                  </a:lnTo>
                  <a:lnTo>
                    <a:pt x="319" y="116"/>
                  </a:lnTo>
                  <a:lnTo>
                    <a:pt x="314" y="119"/>
                  </a:lnTo>
                  <a:lnTo>
                    <a:pt x="309" y="121"/>
                  </a:lnTo>
                  <a:lnTo>
                    <a:pt x="303" y="123"/>
                  </a:lnTo>
                  <a:lnTo>
                    <a:pt x="297" y="123"/>
                  </a:lnTo>
                  <a:lnTo>
                    <a:pt x="292" y="125"/>
                  </a:lnTo>
                  <a:lnTo>
                    <a:pt x="287" y="125"/>
                  </a:lnTo>
                  <a:lnTo>
                    <a:pt x="282" y="127"/>
                  </a:lnTo>
                  <a:lnTo>
                    <a:pt x="277" y="128"/>
                  </a:lnTo>
                  <a:lnTo>
                    <a:pt x="271" y="128"/>
                  </a:lnTo>
                  <a:lnTo>
                    <a:pt x="266" y="129"/>
                  </a:lnTo>
                  <a:lnTo>
                    <a:pt x="260" y="130"/>
                  </a:lnTo>
                  <a:lnTo>
                    <a:pt x="253" y="131"/>
                  </a:lnTo>
                  <a:lnTo>
                    <a:pt x="247" y="132"/>
                  </a:lnTo>
                  <a:lnTo>
                    <a:pt x="243" y="132"/>
                  </a:lnTo>
                  <a:lnTo>
                    <a:pt x="237" y="133"/>
                  </a:lnTo>
                  <a:lnTo>
                    <a:pt x="229" y="134"/>
                  </a:lnTo>
                  <a:lnTo>
                    <a:pt x="221" y="135"/>
                  </a:lnTo>
                  <a:lnTo>
                    <a:pt x="212" y="135"/>
                  </a:lnTo>
                  <a:lnTo>
                    <a:pt x="204" y="136"/>
                  </a:lnTo>
                  <a:lnTo>
                    <a:pt x="196" y="136"/>
                  </a:lnTo>
                  <a:lnTo>
                    <a:pt x="188" y="137"/>
                  </a:lnTo>
                  <a:lnTo>
                    <a:pt x="180" y="137"/>
                  </a:lnTo>
                  <a:lnTo>
                    <a:pt x="173" y="138"/>
                  </a:lnTo>
                  <a:lnTo>
                    <a:pt x="165" y="138"/>
                  </a:lnTo>
                  <a:lnTo>
                    <a:pt x="157" y="138"/>
                  </a:lnTo>
                  <a:lnTo>
                    <a:pt x="149" y="139"/>
                  </a:lnTo>
                  <a:lnTo>
                    <a:pt x="141" y="139"/>
                  </a:lnTo>
                  <a:lnTo>
                    <a:pt x="133" y="140"/>
                  </a:lnTo>
                  <a:lnTo>
                    <a:pt x="125" y="141"/>
                  </a:lnTo>
                  <a:lnTo>
                    <a:pt x="117" y="142"/>
                  </a:lnTo>
                  <a:lnTo>
                    <a:pt x="109" y="144"/>
                  </a:lnTo>
                  <a:lnTo>
                    <a:pt x="104" y="142"/>
                  </a:lnTo>
                  <a:lnTo>
                    <a:pt x="99" y="142"/>
                  </a:lnTo>
                  <a:lnTo>
                    <a:pt x="93" y="143"/>
                  </a:lnTo>
                  <a:lnTo>
                    <a:pt x="88" y="144"/>
                  </a:lnTo>
                  <a:lnTo>
                    <a:pt x="83" y="146"/>
                  </a:lnTo>
                  <a:lnTo>
                    <a:pt x="77" y="147"/>
                  </a:lnTo>
                  <a:lnTo>
                    <a:pt x="72" y="148"/>
                  </a:lnTo>
                  <a:lnTo>
                    <a:pt x="66" y="148"/>
                  </a:lnTo>
                  <a:lnTo>
                    <a:pt x="63" y="150"/>
                  </a:lnTo>
                  <a:lnTo>
                    <a:pt x="59" y="151"/>
                  </a:lnTo>
                  <a:lnTo>
                    <a:pt x="56" y="152"/>
                  </a:lnTo>
                  <a:lnTo>
                    <a:pt x="52" y="153"/>
                  </a:lnTo>
                  <a:lnTo>
                    <a:pt x="49" y="154"/>
                  </a:lnTo>
                  <a:lnTo>
                    <a:pt x="46" y="155"/>
                  </a:lnTo>
                  <a:lnTo>
                    <a:pt x="43" y="156"/>
                  </a:lnTo>
                  <a:lnTo>
                    <a:pt x="41" y="159"/>
                  </a:lnTo>
                  <a:lnTo>
                    <a:pt x="36" y="162"/>
                  </a:lnTo>
                  <a:lnTo>
                    <a:pt x="32" y="164"/>
                  </a:lnTo>
                  <a:lnTo>
                    <a:pt x="27" y="165"/>
                  </a:lnTo>
                  <a:lnTo>
                    <a:pt x="23" y="165"/>
                  </a:lnTo>
                  <a:lnTo>
                    <a:pt x="18" y="166"/>
                  </a:lnTo>
                  <a:lnTo>
                    <a:pt x="12" y="167"/>
                  </a:lnTo>
                  <a:lnTo>
                    <a:pt x="7" y="168"/>
                  </a:lnTo>
                  <a:lnTo>
                    <a:pt x="2" y="170"/>
                  </a:lnTo>
                  <a:lnTo>
                    <a:pt x="0" y="167"/>
                  </a:lnTo>
                  <a:lnTo>
                    <a:pt x="0" y="164"/>
                  </a:lnTo>
                  <a:lnTo>
                    <a:pt x="2" y="161"/>
                  </a:lnTo>
                  <a:lnTo>
                    <a:pt x="3" y="159"/>
                  </a:lnTo>
                  <a:lnTo>
                    <a:pt x="8" y="156"/>
                  </a:lnTo>
                  <a:lnTo>
                    <a:pt x="14" y="153"/>
                  </a:lnTo>
                  <a:lnTo>
                    <a:pt x="19" y="149"/>
                  </a:lnTo>
                  <a:lnTo>
                    <a:pt x="24" y="146"/>
                  </a:lnTo>
                  <a:lnTo>
                    <a:pt x="30" y="144"/>
                  </a:lnTo>
                  <a:lnTo>
                    <a:pt x="35" y="141"/>
                  </a:lnTo>
                  <a:lnTo>
                    <a:pt x="40" y="138"/>
                  </a:lnTo>
                  <a:lnTo>
                    <a:pt x="46" y="135"/>
                  </a:lnTo>
                  <a:lnTo>
                    <a:pt x="52" y="133"/>
                  </a:lnTo>
                  <a:lnTo>
                    <a:pt x="58" y="131"/>
                  </a:lnTo>
                  <a:lnTo>
                    <a:pt x="64" y="129"/>
                  </a:lnTo>
                  <a:lnTo>
                    <a:pt x="70" y="128"/>
                  </a:lnTo>
                  <a:lnTo>
                    <a:pt x="76" y="127"/>
                  </a:lnTo>
                  <a:lnTo>
                    <a:pt x="82" y="126"/>
                  </a:lnTo>
                  <a:lnTo>
                    <a:pt x="88" y="125"/>
                  </a:lnTo>
                  <a:lnTo>
                    <a:pt x="95" y="124"/>
                  </a:lnTo>
                  <a:lnTo>
                    <a:pt x="100" y="123"/>
                  </a:lnTo>
                  <a:lnTo>
                    <a:pt x="106" y="121"/>
                  </a:lnTo>
                  <a:lnTo>
                    <a:pt x="110" y="120"/>
                  </a:lnTo>
                  <a:lnTo>
                    <a:pt x="116" y="120"/>
                  </a:lnTo>
                  <a:lnTo>
                    <a:pt x="122" y="119"/>
                  </a:lnTo>
                  <a:lnTo>
                    <a:pt x="128" y="118"/>
                  </a:lnTo>
                  <a:lnTo>
                    <a:pt x="133" y="117"/>
                  </a:lnTo>
                  <a:lnTo>
                    <a:pt x="139" y="117"/>
                  </a:lnTo>
                  <a:lnTo>
                    <a:pt x="145" y="116"/>
                  </a:lnTo>
                  <a:lnTo>
                    <a:pt x="150" y="116"/>
                  </a:lnTo>
                  <a:lnTo>
                    <a:pt x="156" y="116"/>
                  </a:lnTo>
                  <a:lnTo>
                    <a:pt x="162" y="116"/>
                  </a:lnTo>
                  <a:lnTo>
                    <a:pt x="168" y="116"/>
                  </a:lnTo>
                  <a:lnTo>
                    <a:pt x="173" y="116"/>
                  </a:lnTo>
                  <a:lnTo>
                    <a:pt x="178" y="116"/>
                  </a:lnTo>
                  <a:lnTo>
                    <a:pt x="184" y="116"/>
                  </a:lnTo>
                  <a:lnTo>
                    <a:pt x="193" y="114"/>
                  </a:lnTo>
                  <a:lnTo>
                    <a:pt x="202" y="113"/>
                  </a:lnTo>
                  <a:lnTo>
                    <a:pt x="211" y="112"/>
                  </a:lnTo>
                  <a:lnTo>
                    <a:pt x="220" y="112"/>
                  </a:lnTo>
                  <a:lnTo>
                    <a:pt x="229" y="111"/>
                  </a:lnTo>
                  <a:lnTo>
                    <a:pt x="238" y="111"/>
                  </a:lnTo>
                  <a:lnTo>
                    <a:pt x="246" y="110"/>
                  </a:lnTo>
                  <a:lnTo>
                    <a:pt x="255" y="110"/>
                  </a:lnTo>
                  <a:lnTo>
                    <a:pt x="264" y="109"/>
                  </a:lnTo>
                  <a:lnTo>
                    <a:pt x="274" y="109"/>
                  </a:lnTo>
                  <a:lnTo>
                    <a:pt x="283" y="108"/>
                  </a:lnTo>
                  <a:lnTo>
                    <a:pt x="292" y="107"/>
                  </a:lnTo>
                  <a:lnTo>
                    <a:pt x="301" y="105"/>
                  </a:lnTo>
                  <a:lnTo>
                    <a:pt x="310" y="103"/>
                  </a:lnTo>
                  <a:lnTo>
                    <a:pt x="319" y="101"/>
                  </a:lnTo>
                  <a:lnTo>
                    <a:pt x="328" y="99"/>
                  </a:lnTo>
                  <a:lnTo>
                    <a:pt x="329" y="98"/>
                  </a:lnTo>
                  <a:lnTo>
                    <a:pt x="330" y="97"/>
                  </a:lnTo>
                  <a:lnTo>
                    <a:pt x="331" y="97"/>
                  </a:lnTo>
                  <a:lnTo>
                    <a:pt x="333" y="97"/>
                  </a:lnTo>
                  <a:lnTo>
                    <a:pt x="340" y="91"/>
                  </a:lnTo>
                  <a:lnTo>
                    <a:pt x="348" y="86"/>
                  </a:lnTo>
                  <a:lnTo>
                    <a:pt x="355" y="80"/>
                  </a:lnTo>
                  <a:lnTo>
                    <a:pt x="361" y="73"/>
                  </a:lnTo>
                  <a:lnTo>
                    <a:pt x="367" y="67"/>
                  </a:lnTo>
                  <a:lnTo>
                    <a:pt x="372" y="60"/>
                  </a:lnTo>
                  <a:lnTo>
                    <a:pt x="373" y="51"/>
                  </a:lnTo>
                  <a:lnTo>
                    <a:pt x="374" y="42"/>
                  </a:lnTo>
                  <a:lnTo>
                    <a:pt x="373" y="34"/>
                  </a:lnTo>
                  <a:lnTo>
                    <a:pt x="370" y="25"/>
                  </a:lnTo>
                  <a:lnTo>
                    <a:pt x="369" y="17"/>
                  </a:lnTo>
                  <a:lnTo>
                    <a:pt x="371" y="10"/>
                  </a:lnTo>
                  <a:lnTo>
                    <a:pt x="377" y="9"/>
                  </a:lnTo>
                  <a:lnTo>
                    <a:pt x="384" y="7"/>
                  </a:lnTo>
                  <a:lnTo>
                    <a:pt x="391" y="4"/>
                  </a:lnTo>
                  <a:lnTo>
                    <a:pt x="398" y="2"/>
                  </a:lnTo>
                  <a:lnTo>
                    <a:pt x="404" y="0"/>
                  </a:lnTo>
                  <a:lnTo>
                    <a:pt x="410" y="2"/>
                  </a:lnTo>
                  <a:lnTo>
                    <a:pt x="415" y="5"/>
                  </a:lnTo>
                  <a:lnTo>
                    <a:pt x="420" y="13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466" name="Freeform 465"/>
            <p:cNvSpPr>
              <a:spLocks/>
            </p:cNvSpPr>
            <p:nvPr/>
          </p:nvSpPr>
          <p:spPr bwMode="auto">
            <a:xfrm>
              <a:off x="2625" y="3505"/>
              <a:ext cx="78" cy="33"/>
            </a:xfrm>
            <a:custGeom>
              <a:avLst/>
              <a:gdLst/>
              <a:ahLst/>
              <a:cxnLst>
                <a:cxn ang="0">
                  <a:pos x="75" y="9"/>
                </a:cxn>
                <a:cxn ang="0">
                  <a:pos x="71" y="13"/>
                </a:cxn>
                <a:cxn ang="0">
                  <a:pos x="66" y="16"/>
                </a:cxn>
                <a:cxn ang="0">
                  <a:pos x="60" y="19"/>
                </a:cxn>
                <a:cxn ang="0">
                  <a:pos x="54" y="23"/>
                </a:cxn>
                <a:cxn ang="0">
                  <a:pos x="48" y="26"/>
                </a:cxn>
                <a:cxn ang="0">
                  <a:pos x="42" y="29"/>
                </a:cxn>
                <a:cxn ang="0">
                  <a:pos x="35" y="30"/>
                </a:cxn>
                <a:cxn ang="0">
                  <a:pos x="29" y="32"/>
                </a:cxn>
                <a:cxn ang="0">
                  <a:pos x="25" y="32"/>
                </a:cxn>
                <a:cxn ang="0">
                  <a:pos x="22" y="32"/>
                </a:cxn>
                <a:cxn ang="0">
                  <a:pos x="18" y="31"/>
                </a:cxn>
                <a:cxn ang="0">
                  <a:pos x="14" y="30"/>
                </a:cxn>
                <a:cxn ang="0">
                  <a:pos x="10" y="29"/>
                </a:cxn>
                <a:cxn ang="0">
                  <a:pos x="7" y="28"/>
                </a:cxn>
                <a:cxn ang="0">
                  <a:pos x="5" y="27"/>
                </a:cxn>
                <a:cxn ang="0">
                  <a:pos x="1" y="26"/>
                </a:cxn>
                <a:cxn ang="0">
                  <a:pos x="0" y="23"/>
                </a:cxn>
                <a:cxn ang="0">
                  <a:pos x="0" y="21"/>
                </a:cxn>
                <a:cxn ang="0">
                  <a:pos x="1" y="19"/>
                </a:cxn>
                <a:cxn ang="0">
                  <a:pos x="4" y="18"/>
                </a:cxn>
                <a:cxn ang="0">
                  <a:pos x="6" y="16"/>
                </a:cxn>
                <a:cxn ang="0">
                  <a:pos x="7" y="15"/>
                </a:cxn>
                <a:cxn ang="0">
                  <a:pos x="10" y="13"/>
                </a:cxn>
                <a:cxn ang="0">
                  <a:pos x="11" y="13"/>
                </a:cxn>
                <a:cxn ang="0">
                  <a:pos x="14" y="12"/>
                </a:cxn>
                <a:cxn ang="0">
                  <a:pos x="18" y="10"/>
                </a:cxn>
                <a:cxn ang="0">
                  <a:pos x="19" y="9"/>
                </a:cxn>
                <a:cxn ang="0">
                  <a:pos x="22" y="8"/>
                </a:cxn>
                <a:cxn ang="0">
                  <a:pos x="29" y="7"/>
                </a:cxn>
                <a:cxn ang="0">
                  <a:pos x="35" y="5"/>
                </a:cxn>
                <a:cxn ang="0">
                  <a:pos x="43" y="3"/>
                </a:cxn>
                <a:cxn ang="0">
                  <a:pos x="50" y="2"/>
                </a:cxn>
                <a:cxn ang="0">
                  <a:pos x="57" y="0"/>
                </a:cxn>
                <a:cxn ang="0">
                  <a:pos x="63" y="0"/>
                </a:cxn>
                <a:cxn ang="0">
                  <a:pos x="70" y="2"/>
                </a:cxn>
                <a:cxn ang="0">
                  <a:pos x="75" y="4"/>
                </a:cxn>
                <a:cxn ang="0">
                  <a:pos x="76" y="5"/>
                </a:cxn>
                <a:cxn ang="0">
                  <a:pos x="77" y="7"/>
                </a:cxn>
                <a:cxn ang="0">
                  <a:pos x="76" y="8"/>
                </a:cxn>
                <a:cxn ang="0">
                  <a:pos x="75" y="9"/>
                </a:cxn>
              </a:cxnLst>
              <a:rect l="0" t="0" r="r" b="b"/>
              <a:pathLst>
                <a:path w="78" h="33">
                  <a:moveTo>
                    <a:pt x="75" y="9"/>
                  </a:moveTo>
                  <a:lnTo>
                    <a:pt x="71" y="13"/>
                  </a:lnTo>
                  <a:lnTo>
                    <a:pt x="66" y="16"/>
                  </a:lnTo>
                  <a:lnTo>
                    <a:pt x="60" y="19"/>
                  </a:lnTo>
                  <a:lnTo>
                    <a:pt x="54" y="23"/>
                  </a:lnTo>
                  <a:lnTo>
                    <a:pt x="48" y="26"/>
                  </a:lnTo>
                  <a:lnTo>
                    <a:pt x="42" y="29"/>
                  </a:lnTo>
                  <a:lnTo>
                    <a:pt x="35" y="30"/>
                  </a:lnTo>
                  <a:lnTo>
                    <a:pt x="29" y="32"/>
                  </a:lnTo>
                  <a:lnTo>
                    <a:pt x="25" y="32"/>
                  </a:lnTo>
                  <a:lnTo>
                    <a:pt x="22" y="32"/>
                  </a:lnTo>
                  <a:lnTo>
                    <a:pt x="18" y="31"/>
                  </a:lnTo>
                  <a:lnTo>
                    <a:pt x="14" y="30"/>
                  </a:lnTo>
                  <a:lnTo>
                    <a:pt x="10" y="29"/>
                  </a:lnTo>
                  <a:lnTo>
                    <a:pt x="7" y="28"/>
                  </a:lnTo>
                  <a:lnTo>
                    <a:pt x="5" y="27"/>
                  </a:lnTo>
                  <a:lnTo>
                    <a:pt x="1" y="26"/>
                  </a:lnTo>
                  <a:lnTo>
                    <a:pt x="0" y="23"/>
                  </a:lnTo>
                  <a:lnTo>
                    <a:pt x="0" y="21"/>
                  </a:lnTo>
                  <a:lnTo>
                    <a:pt x="1" y="19"/>
                  </a:lnTo>
                  <a:lnTo>
                    <a:pt x="4" y="18"/>
                  </a:lnTo>
                  <a:lnTo>
                    <a:pt x="6" y="16"/>
                  </a:lnTo>
                  <a:lnTo>
                    <a:pt x="7" y="15"/>
                  </a:lnTo>
                  <a:lnTo>
                    <a:pt x="10" y="13"/>
                  </a:lnTo>
                  <a:lnTo>
                    <a:pt x="11" y="13"/>
                  </a:lnTo>
                  <a:lnTo>
                    <a:pt x="14" y="12"/>
                  </a:lnTo>
                  <a:lnTo>
                    <a:pt x="18" y="10"/>
                  </a:lnTo>
                  <a:lnTo>
                    <a:pt x="19" y="9"/>
                  </a:lnTo>
                  <a:lnTo>
                    <a:pt x="22" y="8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3" y="3"/>
                  </a:lnTo>
                  <a:lnTo>
                    <a:pt x="50" y="2"/>
                  </a:lnTo>
                  <a:lnTo>
                    <a:pt x="57" y="0"/>
                  </a:lnTo>
                  <a:lnTo>
                    <a:pt x="63" y="0"/>
                  </a:lnTo>
                  <a:lnTo>
                    <a:pt x="70" y="2"/>
                  </a:lnTo>
                  <a:lnTo>
                    <a:pt x="75" y="4"/>
                  </a:lnTo>
                  <a:lnTo>
                    <a:pt x="76" y="5"/>
                  </a:lnTo>
                  <a:lnTo>
                    <a:pt x="77" y="7"/>
                  </a:lnTo>
                  <a:lnTo>
                    <a:pt x="76" y="8"/>
                  </a:lnTo>
                  <a:lnTo>
                    <a:pt x="75" y="9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467" name="Freeform 466"/>
            <p:cNvSpPr>
              <a:spLocks/>
            </p:cNvSpPr>
            <p:nvPr/>
          </p:nvSpPr>
          <p:spPr bwMode="auto">
            <a:xfrm>
              <a:off x="4620" y="3511"/>
              <a:ext cx="177" cy="56"/>
            </a:xfrm>
            <a:custGeom>
              <a:avLst/>
              <a:gdLst/>
              <a:ahLst/>
              <a:cxnLst>
                <a:cxn ang="0">
                  <a:pos x="176" y="16"/>
                </a:cxn>
                <a:cxn ang="0">
                  <a:pos x="172" y="24"/>
                </a:cxn>
                <a:cxn ang="0">
                  <a:pos x="162" y="30"/>
                </a:cxn>
                <a:cxn ang="0">
                  <a:pos x="148" y="35"/>
                </a:cxn>
                <a:cxn ang="0">
                  <a:pos x="133" y="40"/>
                </a:cxn>
                <a:cxn ang="0">
                  <a:pos x="119" y="43"/>
                </a:cxn>
                <a:cxn ang="0">
                  <a:pos x="108" y="46"/>
                </a:cxn>
                <a:cxn ang="0">
                  <a:pos x="102" y="48"/>
                </a:cxn>
                <a:cxn ang="0">
                  <a:pos x="96" y="49"/>
                </a:cxn>
                <a:cxn ang="0">
                  <a:pos x="89" y="49"/>
                </a:cxn>
                <a:cxn ang="0">
                  <a:pos x="77" y="50"/>
                </a:cxn>
                <a:cxn ang="0">
                  <a:pos x="62" y="51"/>
                </a:cxn>
                <a:cxn ang="0">
                  <a:pos x="45" y="53"/>
                </a:cxn>
                <a:cxn ang="0">
                  <a:pos x="30" y="54"/>
                </a:cxn>
                <a:cxn ang="0">
                  <a:pos x="19" y="55"/>
                </a:cxn>
                <a:cxn ang="0">
                  <a:pos x="15" y="55"/>
                </a:cxn>
                <a:cxn ang="0">
                  <a:pos x="9" y="55"/>
                </a:cxn>
                <a:cxn ang="0">
                  <a:pos x="3" y="54"/>
                </a:cxn>
                <a:cxn ang="0">
                  <a:pos x="2" y="51"/>
                </a:cxn>
                <a:cxn ang="0">
                  <a:pos x="8" y="47"/>
                </a:cxn>
                <a:cxn ang="0">
                  <a:pos x="15" y="45"/>
                </a:cxn>
                <a:cxn ang="0">
                  <a:pos x="24" y="41"/>
                </a:cxn>
                <a:cxn ang="0">
                  <a:pos x="38" y="40"/>
                </a:cxn>
                <a:cxn ang="0">
                  <a:pos x="58" y="39"/>
                </a:cxn>
                <a:cxn ang="0">
                  <a:pos x="77" y="36"/>
                </a:cxn>
                <a:cxn ang="0">
                  <a:pos x="98" y="36"/>
                </a:cxn>
                <a:cxn ang="0">
                  <a:pos x="112" y="35"/>
                </a:cxn>
                <a:cxn ang="0">
                  <a:pos x="119" y="33"/>
                </a:cxn>
                <a:cxn ang="0">
                  <a:pos x="127" y="32"/>
                </a:cxn>
                <a:cxn ang="0">
                  <a:pos x="132" y="27"/>
                </a:cxn>
                <a:cxn ang="0">
                  <a:pos x="132" y="20"/>
                </a:cxn>
                <a:cxn ang="0">
                  <a:pos x="125" y="15"/>
                </a:cxn>
                <a:cxn ang="0">
                  <a:pos x="117" y="11"/>
                </a:cxn>
                <a:cxn ang="0">
                  <a:pos x="117" y="6"/>
                </a:cxn>
                <a:cxn ang="0">
                  <a:pos x="130" y="3"/>
                </a:cxn>
                <a:cxn ang="0">
                  <a:pos x="145" y="1"/>
                </a:cxn>
                <a:cxn ang="0">
                  <a:pos x="159" y="0"/>
                </a:cxn>
                <a:cxn ang="0">
                  <a:pos x="171" y="5"/>
                </a:cxn>
              </a:cxnLst>
              <a:rect l="0" t="0" r="r" b="b"/>
              <a:pathLst>
                <a:path w="177" h="56">
                  <a:moveTo>
                    <a:pt x="175" y="12"/>
                  </a:moveTo>
                  <a:lnTo>
                    <a:pt x="176" y="16"/>
                  </a:lnTo>
                  <a:lnTo>
                    <a:pt x="174" y="21"/>
                  </a:lnTo>
                  <a:lnTo>
                    <a:pt x="172" y="24"/>
                  </a:lnTo>
                  <a:lnTo>
                    <a:pt x="170" y="27"/>
                  </a:lnTo>
                  <a:lnTo>
                    <a:pt x="162" y="30"/>
                  </a:lnTo>
                  <a:lnTo>
                    <a:pt x="155" y="32"/>
                  </a:lnTo>
                  <a:lnTo>
                    <a:pt x="148" y="35"/>
                  </a:lnTo>
                  <a:lnTo>
                    <a:pt x="141" y="37"/>
                  </a:lnTo>
                  <a:lnTo>
                    <a:pt x="133" y="40"/>
                  </a:lnTo>
                  <a:lnTo>
                    <a:pt x="127" y="41"/>
                  </a:lnTo>
                  <a:lnTo>
                    <a:pt x="119" y="43"/>
                  </a:lnTo>
                  <a:lnTo>
                    <a:pt x="111" y="45"/>
                  </a:lnTo>
                  <a:lnTo>
                    <a:pt x="108" y="46"/>
                  </a:lnTo>
                  <a:lnTo>
                    <a:pt x="105" y="47"/>
                  </a:lnTo>
                  <a:lnTo>
                    <a:pt x="102" y="48"/>
                  </a:lnTo>
                  <a:lnTo>
                    <a:pt x="99" y="48"/>
                  </a:lnTo>
                  <a:lnTo>
                    <a:pt x="96" y="49"/>
                  </a:lnTo>
                  <a:lnTo>
                    <a:pt x="93" y="49"/>
                  </a:lnTo>
                  <a:lnTo>
                    <a:pt x="89" y="49"/>
                  </a:lnTo>
                  <a:lnTo>
                    <a:pt x="86" y="49"/>
                  </a:lnTo>
                  <a:lnTo>
                    <a:pt x="77" y="50"/>
                  </a:lnTo>
                  <a:lnTo>
                    <a:pt x="71" y="50"/>
                  </a:lnTo>
                  <a:lnTo>
                    <a:pt x="62" y="51"/>
                  </a:lnTo>
                  <a:lnTo>
                    <a:pt x="54" y="52"/>
                  </a:lnTo>
                  <a:lnTo>
                    <a:pt x="45" y="53"/>
                  </a:lnTo>
                  <a:lnTo>
                    <a:pt x="38" y="53"/>
                  </a:lnTo>
                  <a:lnTo>
                    <a:pt x="30" y="54"/>
                  </a:lnTo>
                  <a:lnTo>
                    <a:pt x="23" y="55"/>
                  </a:lnTo>
                  <a:lnTo>
                    <a:pt x="19" y="55"/>
                  </a:lnTo>
                  <a:lnTo>
                    <a:pt x="16" y="55"/>
                  </a:lnTo>
                  <a:lnTo>
                    <a:pt x="15" y="55"/>
                  </a:lnTo>
                  <a:lnTo>
                    <a:pt x="12" y="55"/>
                  </a:lnTo>
                  <a:lnTo>
                    <a:pt x="9" y="55"/>
                  </a:lnTo>
                  <a:lnTo>
                    <a:pt x="6" y="55"/>
                  </a:lnTo>
                  <a:lnTo>
                    <a:pt x="3" y="54"/>
                  </a:lnTo>
                  <a:lnTo>
                    <a:pt x="0" y="54"/>
                  </a:lnTo>
                  <a:lnTo>
                    <a:pt x="2" y="51"/>
                  </a:lnTo>
                  <a:lnTo>
                    <a:pt x="5" y="49"/>
                  </a:lnTo>
                  <a:lnTo>
                    <a:pt x="8" y="47"/>
                  </a:lnTo>
                  <a:lnTo>
                    <a:pt x="12" y="45"/>
                  </a:lnTo>
                  <a:lnTo>
                    <a:pt x="15" y="45"/>
                  </a:lnTo>
                  <a:lnTo>
                    <a:pt x="19" y="43"/>
                  </a:lnTo>
                  <a:lnTo>
                    <a:pt x="24" y="41"/>
                  </a:lnTo>
                  <a:lnTo>
                    <a:pt x="28" y="40"/>
                  </a:lnTo>
                  <a:lnTo>
                    <a:pt x="38" y="40"/>
                  </a:lnTo>
                  <a:lnTo>
                    <a:pt x="47" y="39"/>
                  </a:lnTo>
                  <a:lnTo>
                    <a:pt x="58" y="39"/>
                  </a:lnTo>
                  <a:lnTo>
                    <a:pt x="68" y="37"/>
                  </a:lnTo>
                  <a:lnTo>
                    <a:pt x="77" y="36"/>
                  </a:lnTo>
                  <a:lnTo>
                    <a:pt x="88" y="36"/>
                  </a:lnTo>
                  <a:lnTo>
                    <a:pt x="98" y="36"/>
                  </a:lnTo>
                  <a:lnTo>
                    <a:pt x="108" y="36"/>
                  </a:lnTo>
                  <a:lnTo>
                    <a:pt x="112" y="35"/>
                  </a:lnTo>
                  <a:lnTo>
                    <a:pt x="116" y="34"/>
                  </a:lnTo>
                  <a:lnTo>
                    <a:pt x="119" y="33"/>
                  </a:lnTo>
                  <a:lnTo>
                    <a:pt x="123" y="32"/>
                  </a:lnTo>
                  <a:lnTo>
                    <a:pt x="127" y="32"/>
                  </a:lnTo>
                  <a:lnTo>
                    <a:pt x="129" y="30"/>
                  </a:lnTo>
                  <a:lnTo>
                    <a:pt x="132" y="27"/>
                  </a:lnTo>
                  <a:lnTo>
                    <a:pt x="132" y="23"/>
                  </a:lnTo>
                  <a:lnTo>
                    <a:pt x="132" y="20"/>
                  </a:lnTo>
                  <a:lnTo>
                    <a:pt x="129" y="17"/>
                  </a:lnTo>
                  <a:lnTo>
                    <a:pt x="125" y="15"/>
                  </a:lnTo>
                  <a:lnTo>
                    <a:pt x="120" y="13"/>
                  </a:lnTo>
                  <a:lnTo>
                    <a:pt x="117" y="11"/>
                  </a:lnTo>
                  <a:lnTo>
                    <a:pt x="116" y="9"/>
                  </a:lnTo>
                  <a:lnTo>
                    <a:pt x="117" y="6"/>
                  </a:lnTo>
                  <a:lnTo>
                    <a:pt x="123" y="3"/>
                  </a:lnTo>
                  <a:lnTo>
                    <a:pt x="130" y="3"/>
                  </a:lnTo>
                  <a:lnTo>
                    <a:pt x="137" y="3"/>
                  </a:lnTo>
                  <a:lnTo>
                    <a:pt x="145" y="1"/>
                  </a:lnTo>
                  <a:lnTo>
                    <a:pt x="152" y="0"/>
                  </a:lnTo>
                  <a:lnTo>
                    <a:pt x="159" y="0"/>
                  </a:lnTo>
                  <a:lnTo>
                    <a:pt x="164" y="1"/>
                  </a:lnTo>
                  <a:lnTo>
                    <a:pt x="171" y="5"/>
                  </a:lnTo>
                  <a:lnTo>
                    <a:pt x="175" y="12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468" name="Freeform 467"/>
            <p:cNvSpPr>
              <a:spLocks/>
            </p:cNvSpPr>
            <p:nvPr/>
          </p:nvSpPr>
          <p:spPr bwMode="auto">
            <a:xfrm>
              <a:off x="2171" y="3512"/>
              <a:ext cx="76" cy="141"/>
            </a:xfrm>
            <a:custGeom>
              <a:avLst/>
              <a:gdLst/>
              <a:ahLst/>
              <a:cxnLst>
                <a:cxn ang="0">
                  <a:pos x="56" y="6"/>
                </a:cxn>
                <a:cxn ang="0">
                  <a:pos x="54" y="9"/>
                </a:cxn>
                <a:cxn ang="0">
                  <a:pos x="52" y="11"/>
                </a:cxn>
                <a:cxn ang="0">
                  <a:pos x="50" y="12"/>
                </a:cxn>
                <a:cxn ang="0">
                  <a:pos x="48" y="14"/>
                </a:cxn>
                <a:cxn ang="0">
                  <a:pos x="46" y="15"/>
                </a:cxn>
                <a:cxn ang="0">
                  <a:pos x="44" y="17"/>
                </a:cxn>
                <a:cxn ang="0">
                  <a:pos x="42" y="19"/>
                </a:cxn>
                <a:cxn ang="0">
                  <a:pos x="40" y="22"/>
                </a:cxn>
                <a:cxn ang="0">
                  <a:pos x="39" y="35"/>
                </a:cxn>
                <a:cxn ang="0">
                  <a:pos x="39" y="46"/>
                </a:cxn>
                <a:cxn ang="0">
                  <a:pos x="42" y="57"/>
                </a:cxn>
                <a:cxn ang="0">
                  <a:pos x="48" y="66"/>
                </a:cxn>
                <a:cxn ang="0">
                  <a:pos x="51" y="70"/>
                </a:cxn>
                <a:cxn ang="0">
                  <a:pos x="54" y="75"/>
                </a:cxn>
                <a:cxn ang="0">
                  <a:pos x="56" y="79"/>
                </a:cxn>
                <a:cxn ang="0">
                  <a:pos x="61" y="81"/>
                </a:cxn>
                <a:cxn ang="0">
                  <a:pos x="68" y="84"/>
                </a:cxn>
                <a:cxn ang="0">
                  <a:pos x="69" y="90"/>
                </a:cxn>
                <a:cxn ang="0">
                  <a:pos x="71" y="98"/>
                </a:cxn>
                <a:cxn ang="0">
                  <a:pos x="75" y="105"/>
                </a:cxn>
                <a:cxn ang="0">
                  <a:pos x="75" y="109"/>
                </a:cxn>
                <a:cxn ang="0">
                  <a:pos x="75" y="116"/>
                </a:cxn>
                <a:cxn ang="0">
                  <a:pos x="72" y="121"/>
                </a:cxn>
                <a:cxn ang="0">
                  <a:pos x="67" y="123"/>
                </a:cxn>
                <a:cxn ang="0">
                  <a:pos x="65" y="127"/>
                </a:cxn>
                <a:cxn ang="0">
                  <a:pos x="62" y="128"/>
                </a:cxn>
                <a:cxn ang="0">
                  <a:pos x="58" y="131"/>
                </a:cxn>
                <a:cxn ang="0">
                  <a:pos x="55" y="134"/>
                </a:cxn>
                <a:cxn ang="0">
                  <a:pos x="51" y="135"/>
                </a:cxn>
                <a:cxn ang="0">
                  <a:pos x="47" y="137"/>
                </a:cxn>
                <a:cxn ang="0">
                  <a:pos x="44" y="139"/>
                </a:cxn>
                <a:cxn ang="0">
                  <a:pos x="41" y="140"/>
                </a:cxn>
                <a:cxn ang="0">
                  <a:pos x="38" y="134"/>
                </a:cxn>
                <a:cxn ang="0">
                  <a:pos x="36" y="128"/>
                </a:cxn>
                <a:cxn ang="0">
                  <a:pos x="33" y="122"/>
                </a:cxn>
                <a:cxn ang="0">
                  <a:pos x="30" y="115"/>
                </a:cxn>
                <a:cxn ang="0">
                  <a:pos x="25" y="110"/>
                </a:cxn>
                <a:cxn ang="0">
                  <a:pos x="20" y="105"/>
                </a:cxn>
                <a:cxn ang="0">
                  <a:pos x="16" y="101"/>
                </a:cxn>
                <a:cxn ang="0">
                  <a:pos x="10" y="97"/>
                </a:cxn>
                <a:cxn ang="0">
                  <a:pos x="3" y="84"/>
                </a:cxn>
                <a:cxn ang="0">
                  <a:pos x="1" y="70"/>
                </a:cxn>
                <a:cxn ang="0">
                  <a:pos x="0" y="56"/>
                </a:cxn>
                <a:cxn ang="0">
                  <a:pos x="0" y="40"/>
                </a:cxn>
                <a:cxn ang="0">
                  <a:pos x="3" y="35"/>
                </a:cxn>
                <a:cxn ang="0">
                  <a:pos x="6" y="30"/>
                </a:cxn>
                <a:cxn ang="0">
                  <a:pos x="10" y="25"/>
                </a:cxn>
                <a:cxn ang="0">
                  <a:pos x="15" y="21"/>
                </a:cxn>
                <a:cxn ang="0">
                  <a:pos x="19" y="18"/>
                </a:cxn>
                <a:cxn ang="0">
                  <a:pos x="25" y="15"/>
                </a:cxn>
                <a:cxn ang="0">
                  <a:pos x="30" y="12"/>
                </a:cxn>
                <a:cxn ang="0">
                  <a:pos x="35" y="9"/>
                </a:cxn>
                <a:cxn ang="0">
                  <a:pos x="37" y="7"/>
                </a:cxn>
                <a:cxn ang="0">
                  <a:pos x="40" y="5"/>
                </a:cxn>
                <a:cxn ang="0">
                  <a:pos x="43" y="2"/>
                </a:cxn>
                <a:cxn ang="0">
                  <a:pos x="45" y="1"/>
                </a:cxn>
                <a:cxn ang="0">
                  <a:pos x="49" y="0"/>
                </a:cxn>
                <a:cxn ang="0">
                  <a:pos x="52" y="0"/>
                </a:cxn>
                <a:cxn ang="0">
                  <a:pos x="54" y="2"/>
                </a:cxn>
                <a:cxn ang="0">
                  <a:pos x="56" y="6"/>
                </a:cxn>
              </a:cxnLst>
              <a:rect l="0" t="0" r="r" b="b"/>
              <a:pathLst>
                <a:path w="76" h="141">
                  <a:moveTo>
                    <a:pt x="56" y="6"/>
                  </a:moveTo>
                  <a:lnTo>
                    <a:pt x="54" y="9"/>
                  </a:lnTo>
                  <a:lnTo>
                    <a:pt x="52" y="11"/>
                  </a:lnTo>
                  <a:lnTo>
                    <a:pt x="50" y="12"/>
                  </a:lnTo>
                  <a:lnTo>
                    <a:pt x="48" y="14"/>
                  </a:lnTo>
                  <a:lnTo>
                    <a:pt x="46" y="15"/>
                  </a:lnTo>
                  <a:lnTo>
                    <a:pt x="44" y="17"/>
                  </a:lnTo>
                  <a:lnTo>
                    <a:pt x="42" y="19"/>
                  </a:lnTo>
                  <a:lnTo>
                    <a:pt x="40" y="22"/>
                  </a:lnTo>
                  <a:lnTo>
                    <a:pt x="39" y="35"/>
                  </a:lnTo>
                  <a:lnTo>
                    <a:pt x="39" y="46"/>
                  </a:lnTo>
                  <a:lnTo>
                    <a:pt x="42" y="57"/>
                  </a:lnTo>
                  <a:lnTo>
                    <a:pt x="48" y="66"/>
                  </a:lnTo>
                  <a:lnTo>
                    <a:pt x="51" y="70"/>
                  </a:lnTo>
                  <a:lnTo>
                    <a:pt x="54" y="75"/>
                  </a:lnTo>
                  <a:lnTo>
                    <a:pt x="56" y="79"/>
                  </a:lnTo>
                  <a:lnTo>
                    <a:pt x="61" y="81"/>
                  </a:lnTo>
                  <a:lnTo>
                    <a:pt x="68" y="84"/>
                  </a:lnTo>
                  <a:lnTo>
                    <a:pt x="69" y="90"/>
                  </a:lnTo>
                  <a:lnTo>
                    <a:pt x="71" y="98"/>
                  </a:lnTo>
                  <a:lnTo>
                    <a:pt x="75" y="105"/>
                  </a:lnTo>
                  <a:lnTo>
                    <a:pt x="75" y="109"/>
                  </a:lnTo>
                  <a:lnTo>
                    <a:pt x="75" y="116"/>
                  </a:lnTo>
                  <a:lnTo>
                    <a:pt x="72" y="121"/>
                  </a:lnTo>
                  <a:lnTo>
                    <a:pt x="67" y="123"/>
                  </a:lnTo>
                  <a:lnTo>
                    <a:pt x="65" y="127"/>
                  </a:lnTo>
                  <a:lnTo>
                    <a:pt x="62" y="128"/>
                  </a:lnTo>
                  <a:lnTo>
                    <a:pt x="58" y="131"/>
                  </a:lnTo>
                  <a:lnTo>
                    <a:pt x="55" y="134"/>
                  </a:lnTo>
                  <a:lnTo>
                    <a:pt x="51" y="135"/>
                  </a:lnTo>
                  <a:lnTo>
                    <a:pt x="47" y="137"/>
                  </a:lnTo>
                  <a:lnTo>
                    <a:pt x="44" y="139"/>
                  </a:lnTo>
                  <a:lnTo>
                    <a:pt x="41" y="140"/>
                  </a:lnTo>
                  <a:lnTo>
                    <a:pt x="38" y="134"/>
                  </a:lnTo>
                  <a:lnTo>
                    <a:pt x="36" y="128"/>
                  </a:lnTo>
                  <a:lnTo>
                    <a:pt x="33" y="122"/>
                  </a:lnTo>
                  <a:lnTo>
                    <a:pt x="30" y="115"/>
                  </a:lnTo>
                  <a:lnTo>
                    <a:pt x="25" y="110"/>
                  </a:lnTo>
                  <a:lnTo>
                    <a:pt x="20" y="105"/>
                  </a:lnTo>
                  <a:lnTo>
                    <a:pt x="16" y="101"/>
                  </a:lnTo>
                  <a:lnTo>
                    <a:pt x="10" y="97"/>
                  </a:lnTo>
                  <a:lnTo>
                    <a:pt x="3" y="84"/>
                  </a:lnTo>
                  <a:lnTo>
                    <a:pt x="1" y="70"/>
                  </a:lnTo>
                  <a:lnTo>
                    <a:pt x="0" y="56"/>
                  </a:lnTo>
                  <a:lnTo>
                    <a:pt x="0" y="40"/>
                  </a:lnTo>
                  <a:lnTo>
                    <a:pt x="3" y="35"/>
                  </a:lnTo>
                  <a:lnTo>
                    <a:pt x="6" y="30"/>
                  </a:lnTo>
                  <a:lnTo>
                    <a:pt x="10" y="25"/>
                  </a:lnTo>
                  <a:lnTo>
                    <a:pt x="15" y="21"/>
                  </a:lnTo>
                  <a:lnTo>
                    <a:pt x="19" y="18"/>
                  </a:lnTo>
                  <a:lnTo>
                    <a:pt x="25" y="15"/>
                  </a:lnTo>
                  <a:lnTo>
                    <a:pt x="30" y="12"/>
                  </a:lnTo>
                  <a:lnTo>
                    <a:pt x="35" y="9"/>
                  </a:lnTo>
                  <a:lnTo>
                    <a:pt x="37" y="7"/>
                  </a:lnTo>
                  <a:lnTo>
                    <a:pt x="40" y="5"/>
                  </a:lnTo>
                  <a:lnTo>
                    <a:pt x="43" y="2"/>
                  </a:lnTo>
                  <a:lnTo>
                    <a:pt x="45" y="1"/>
                  </a:lnTo>
                  <a:lnTo>
                    <a:pt x="49" y="0"/>
                  </a:lnTo>
                  <a:lnTo>
                    <a:pt x="52" y="0"/>
                  </a:lnTo>
                  <a:lnTo>
                    <a:pt x="54" y="2"/>
                  </a:lnTo>
                  <a:lnTo>
                    <a:pt x="56" y="6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469" name="Freeform 468"/>
            <p:cNvSpPr>
              <a:spLocks/>
            </p:cNvSpPr>
            <p:nvPr/>
          </p:nvSpPr>
          <p:spPr bwMode="auto">
            <a:xfrm>
              <a:off x="2536" y="3531"/>
              <a:ext cx="37" cy="29"/>
            </a:xfrm>
            <a:custGeom>
              <a:avLst/>
              <a:gdLst/>
              <a:ahLst/>
              <a:cxnLst>
                <a:cxn ang="0">
                  <a:pos x="36" y="1"/>
                </a:cxn>
                <a:cxn ang="0">
                  <a:pos x="34" y="2"/>
                </a:cxn>
                <a:cxn ang="0">
                  <a:pos x="33" y="6"/>
                </a:cxn>
                <a:cxn ang="0">
                  <a:pos x="33" y="9"/>
                </a:cxn>
                <a:cxn ang="0">
                  <a:pos x="33" y="12"/>
                </a:cxn>
                <a:cxn ang="0">
                  <a:pos x="34" y="13"/>
                </a:cxn>
                <a:cxn ang="0">
                  <a:pos x="35" y="13"/>
                </a:cxn>
                <a:cxn ang="0">
                  <a:pos x="33" y="16"/>
                </a:cxn>
                <a:cxn ang="0">
                  <a:pos x="29" y="19"/>
                </a:cxn>
                <a:cxn ang="0">
                  <a:pos x="26" y="21"/>
                </a:cxn>
                <a:cxn ang="0">
                  <a:pos x="22" y="23"/>
                </a:cxn>
                <a:cxn ang="0">
                  <a:pos x="18" y="25"/>
                </a:cxn>
                <a:cxn ang="0">
                  <a:pos x="14" y="27"/>
                </a:cxn>
                <a:cxn ang="0">
                  <a:pos x="10" y="28"/>
                </a:cxn>
                <a:cxn ang="0">
                  <a:pos x="6" y="28"/>
                </a:cxn>
                <a:cxn ang="0">
                  <a:pos x="3" y="27"/>
                </a:cxn>
                <a:cxn ang="0">
                  <a:pos x="2" y="26"/>
                </a:cxn>
                <a:cxn ang="0">
                  <a:pos x="0" y="23"/>
                </a:cxn>
                <a:cxn ang="0">
                  <a:pos x="0" y="20"/>
                </a:cxn>
                <a:cxn ang="0">
                  <a:pos x="2" y="17"/>
                </a:cxn>
                <a:cxn ang="0">
                  <a:pos x="5" y="15"/>
                </a:cxn>
                <a:cxn ang="0">
                  <a:pos x="9" y="12"/>
                </a:cxn>
                <a:cxn ang="0">
                  <a:pos x="11" y="11"/>
                </a:cxn>
                <a:cxn ang="0">
                  <a:pos x="15" y="9"/>
                </a:cxn>
                <a:cxn ang="0">
                  <a:pos x="18" y="7"/>
                </a:cxn>
                <a:cxn ang="0">
                  <a:pos x="21" y="4"/>
                </a:cxn>
                <a:cxn ang="0">
                  <a:pos x="24" y="2"/>
                </a:cxn>
                <a:cxn ang="0">
                  <a:pos x="27" y="1"/>
                </a:cxn>
                <a:cxn ang="0">
                  <a:pos x="30" y="0"/>
                </a:cxn>
                <a:cxn ang="0">
                  <a:pos x="33" y="0"/>
                </a:cxn>
                <a:cxn ang="0">
                  <a:pos x="36" y="1"/>
                </a:cxn>
              </a:cxnLst>
              <a:rect l="0" t="0" r="r" b="b"/>
              <a:pathLst>
                <a:path w="37" h="29">
                  <a:moveTo>
                    <a:pt x="36" y="1"/>
                  </a:moveTo>
                  <a:lnTo>
                    <a:pt x="34" y="2"/>
                  </a:lnTo>
                  <a:lnTo>
                    <a:pt x="33" y="6"/>
                  </a:lnTo>
                  <a:lnTo>
                    <a:pt x="33" y="9"/>
                  </a:lnTo>
                  <a:lnTo>
                    <a:pt x="33" y="12"/>
                  </a:lnTo>
                  <a:lnTo>
                    <a:pt x="34" y="13"/>
                  </a:lnTo>
                  <a:lnTo>
                    <a:pt x="35" y="13"/>
                  </a:lnTo>
                  <a:lnTo>
                    <a:pt x="33" y="16"/>
                  </a:lnTo>
                  <a:lnTo>
                    <a:pt x="29" y="19"/>
                  </a:lnTo>
                  <a:lnTo>
                    <a:pt x="26" y="21"/>
                  </a:lnTo>
                  <a:lnTo>
                    <a:pt x="22" y="23"/>
                  </a:lnTo>
                  <a:lnTo>
                    <a:pt x="18" y="25"/>
                  </a:lnTo>
                  <a:lnTo>
                    <a:pt x="14" y="27"/>
                  </a:lnTo>
                  <a:lnTo>
                    <a:pt x="10" y="28"/>
                  </a:lnTo>
                  <a:lnTo>
                    <a:pt x="6" y="28"/>
                  </a:lnTo>
                  <a:lnTo>
                    <a:pt x="3" y="27"/>
                  </a:lnTo>
                  <a:lnTo>
                    <a:pt x="2" y="26"/>
                  </a:lnTo>
                  <a:lnTo>
                    <a:pt x="0" y="23"/>
                  </a:lnTo>
                  <a:lnTo>
                    <a:pt x="0" y="20"/>
                  </a:lnTo>
                  <a:lnTo>
                    <a:pt x="2" y="17"/>
                  </a:lnTo>
                  <a:lnTo>
                    <a:pt x="5" y="15"/>
                  </a:lnTo>
                  <a:lnTo>
                    <a:pt x="9" y="12"/>
                  </a:lnTo>
                  <a:lnTo>
                    <a:pt x="11" y="11"/>
                  </a:lnTo>
                  <a:lnTo>
                    <a:pt x="15" y="9"/>
                  </a:lnTo>
                  <a:lnTo>
                    <a:pt x="18" y="7"/>
                  </a:lnTo>
                  <a:lnTo>
                    <a:pt x="21" y="4"/>
                  </a:lnTo>
                  <a:lnTo>
                    <a:pt x="24" y="2"/>
                  </a:lnTo>
                  <a:lnTo>
                    <a:pt x="27" y="1"/>
                  </a:lnTo>
                  <a:lnTo>
                    <a:pt x="30" y="0"/>
                  </a:lnTo>
                  <a:lnTo>
                    <a:pt x="33" y="0"/>
                  </a:lnTo>
                  <a:lnTo>
                    <a:pt x="36" y="1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470" name="Freeform 469"/>
            <p:cNvSpPr>
              <a:spLocks/>
            </p:cNvSpPr>
            <p:nvPr/>
          </p:nvSpPr>
          <p:spPr bwMode="auto">
            <a:xfrm>
              <a:off x="2734" y="3547"/>
              <a:ext cx="34" cy="12"/>
            </a:xfrm>
            <a:custGeom>
              <a:avLst/>
              <a:gdLst/>
              <a:ahLst/>
              <a:cxnLst>
                <a:cxn ang="0">
                  <a:pos x="33" y="2"/>
                </a:cxn>
                <a:cxn ang="0">
                  <a:pos x="30" y="5"/>
                </a:cxn>
                <a:cxn ang="0">
                  <a:pos x="27" y="6"/>
                </a:cxn>
                <a:cxn ang="0">
                  <a:pos x="24" y="8"/>
                </a:cxn>
                <a:cxn ang="0">
                  <a:pos x="20" y="10"/>
                </a:cxn>
                <a:cxn ang="0">
                  <a:pos x="19" y="9"/>
                </a:cxn>
                <a:cxn ang="0">
                  <a:pos x="15" y="9"/>
                </a:cxn>
                <a:cxn ang="0">
                  <a:pos x="13" y="9"/>
                </a:cxn>
                <a:cxn ang="0">
                  <a:pos x="9" y="10"/>
                </a:cxn>
                <a:cxn ang="0">
                  <a:pos x="6" y="11"/>
                </a:cxn>
                <a:cxn ang="0">
                  <a:pos x="3" y="11"/>
                </a:cxn>
                <a:cxn ang="0">
                  <a:pos x="2" y="10"/>
                </a:cxn>
                <a:cxn ang="0">
                  <a:pos x="0" y="9"/>
                </a:cxn>
                <a:cxn ang="0">
                  <a:pos x="3" y="6"/>
                </a:cxn>
                <a:cxn ang="0">
                  <a:pos x="7" y="5"/>
                </a:cxn>
                <a:cxn ang="0">
                  <a:pos x="11" y="3"/>
                </a:cxn>
                <a:cxn ang="0">
                  <a:pos x="15" y="1"/>
                </a:cxn>
                <a:cxn ang="0">
                  <a:pos x="19" y="1"/>
                </a:cxn>
                <a:cxn ang="0">
                  <a:pos x="24" y="0"/>
                </a:cxn>
                <a:cxn ang="0">
                  <a:pos x="28" y="1"/>
                </a:cxn>
                <a:cxn ang="0">
                  <a:pos x="33" y="2"/>
                </a:cxn>
              </a:cxnLst>
              <a:rect l="0" t="0" r="r" b="b"/>
              <a:pathLst>
                <a:path w="34" h="12">
                  <a:moveTo>
                    <a:pt x="33" y="2"/>
                  </a:moveTo>
                  <a:lnTo>
                    <a:pt x="30" y="5"/>
                  </a:lnTo>
                  <a:lnTo>
                    <a:pt x="27" y="6"/>
                  </a:lnTo>
                  <a:lnTo>
                    <a:pt x="24" y="8"/>
                  </a:lnTo>
                  <a:lnTo>
                    <a:pt x="20" y="10"/>
                  </a:lnTo>
                  <a:lnTo>
                    <a:pt x="19" y="9"/>
                  </a:lnTo>
                  <a:lnTo>
                    <a:pt x="15" y="9"/>
                  </a:lnTo>
                  <a:lnTo>
                    <a:pt x="13" y="9"/>
                  </a:lnTo>
                  <a:lnTo>
                    <a:pt x="9" y="10"/>
                  </a:lnTo>
                  <a:lnTo>
                    <a:pt x="6" y="11"/>
                  </a:lnTo>
                  <a:lnTo>
                    <a:pt x="3" y="11"/>
                  </a:lnTo>
                  <a:lnTo>
                    <a:pt x="2" y="10"/>
                  </a:lnTo>
                  <a:lnTo>
                    <a:pt x="0" y="9"/>
                  </a:lnTo>
                  <a:lnTo>
                    <a:pt x="3" y="6"/>
                  </a:lnTo>
                  <a:lnTo>
                    <a:pt x="7" y="5"/>
                  </a:lnTo>
                  <a:lnTo>
                    <a:pt x="11" y="3"/>
                  </a:lnTo>
                  <a:lnTo>
                    <a:pt x="15" y="1"/>
                  </a:lnTo>
                  <a:lnTo>
                    <a:pt x="19" y="1"/>
                  </a:lnTo>
                  <a:lnTo>
                    <a:pt x="24" y="0"/>
                  </a:lnTo>
                  <a:lnTo>
                    <a:pt x="28" y="1"/>
                  </a:lnTo>
                  <a:lnTo>
                    <a:pt x="33" y="2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471" name="Freeform 470"/>
            <p:cNvSpPr>
              <a:spLocks/>
            </p:cNvSpPr>
            <p:nvPr/>
          </p:nvSpPr>
          <p:spPr bwMode="auto">
            <a:xfrm>
              <a:off x="4524" y="3566"/>
              <a:ext cx="39" cy="15"/>
            </a:xfrm>
            <a:custGeom>
              <a:avLst/>
              <a:gdLst/>
              <a:ahLst/>
              <a:cxnLst>
                <a:cxn ang="0">
                  <a:pos x="38" y="4"/>
                </a:cxn>
                <a:cxn ang="0">
                  <a:pos x="36" y="7"/>
                </a:cxn>
                <a:cxn ang="0">
                  <a:pos x="33" y="10"/>
                </a:cxn>
                <a:cxn ang="0">
                  <a:pos x="29" y="12"/>
                </a:cxn>
                <a:cxn ang="0">
                  <a:pos x="25" y="13"/>
                </a:cxn>
                <a:cxn ang="0">
                  <a:pos x="23" y="13"/>
                </a:cxn>
                <a:cxn ang="0">
                  <a:pos x="22" y="13"/>
                </a:cxn>
                <a:cxn ang="0">
                  <a:pos x="19" y="13"/>
                </a:cxn>
                <a:cxn ang="0">
                  <a:pos x="17" y="13"/>
                </a:cxn>
                <a:cxn ang="0">
                  <a:pos x="15" y="13"/>
                </a:cxn>
                <a:cxn ang="0">
                  <a:pos x="13" y="13"/>
                </a:cxn>
                <a:cxn ang="0">
                  <a:pos x="10" y="13"/>
                </a:cxn>
                <a:cxn ang="0">
                  <a:pos x="8" y="14"/>
                </a:cxn>
                <a:cxn ang="0">
                  <a:pos x="6" y="13"/>
                </a:cxn>
                <a:cxn ang="0">
                  <a:pos x="3" y="13"/>
                </a:cxn>
                <a:cxn ang="0">
                  <a:pos x="2" y="13"/>
                </a:cxn>
                <a:cxn ang="0">
                  <a:pos x="0" y="11"/>
                </a:cxn>
                <a:cxn ang="0">
                  <a:pos x="2" y="8"/>
                </a:cxn>
                <a:cxn ang="0">
                  <a:pos x="5" y="6"/>
                </a:cxn>
                <a:cxn ang="0">
                  <a:pos x="9" y="5"/>
                </a:cxn>
                <a:cxn ang="0">
                  <a:pos x="13" y="4"/>
                </a:cxn>
                <a:cxn ang="0">
                  <a:pos x="17" y="3"/>
                </a:cxn>
                <a:cxn ang="0">
                  <a:pos x="22" y="2"/>
                </a:cxn>
                <a:cxn ang="0">
                  <a:pos x="25" y="1"/>
                </a:cxn>
                <a:cxn ang="0">
                  <a:pos x="29" y="0"/>
                </a:cxn>
                <a:cxn ang="0">
                  <a:pos x="33" y="1"/>
                </a:cxn>
                <a:cxn ang="0">
                  <a:pos x="35" y="1"/>
                </a:cxn>
                <a:cxn ang="0">
                  <a:pos x="37" y="1"/>
                </a:cxn>
                <a:cxn ang="0">
                  <a:pos x="38" y="4"/>
                </a:cxn>
              </a:cxnLst>
              <a:rect l="0" t="0" r="r" b="b"/>
              <a:pathLst>
                <a:path w="39" h="15">
                  <a:moveTo>
                    <a:pt x="38" y="4"/>
                  </a:moveTo>
                  <a:lnTo>
                    <a:pt x="36" y="7"/>
                  </a:lnTo>
                  <a:lnTo>
                    <a:pt x="33" y="10"/>
                  </a:lnTo>
                  <a:lnTo>
                    <a:pt x="29" y="12"/>
                  </a:lnTo>
                  <a:lnTo>
                    <a:pt x="25" y="13"/>
                  </a:lnTo>
                  <a:lnTo>
                    <a:pt x="23" y="13"/>
                  </a:lnTo>
                  <a:lnTo>
                    <a:pt x="22" y="13"/>
                  </a:lnTo>
                  <a:lnTo>
                    <a:pt x="19" y="13"/>
                  </a:lnTo>
                  <a:lnTo>
                    <a:pt x="17" y="13"/>
                  </a:lnTo>
                  <a:lnTo>
                    <a:pt x="15" y="13"/>
                  </a:lnTo>
                  <a:lnTo>
                    <a:pt x="13" y="13"/>
                  </a:lnTo>
                  <a:lnTo>
                    <a:pt x="10" y="13"/>
                  </a:lnTo>
                  <a:lnTo>
                    <a:pt x="8" y="14"/>
                  </a:lnTo>
                  <a:lnTo>
                    <a:pt x="6" y="13"/>
                  </a:lnTo>
                  <a:lnTo>
                    <a:pt x="3" y="13"/>
                  </a:lnTo>
                  <a:lnTo>
                    <a:pt x="2" y="13"/>
                  </a:lnTo>
                  <a:lnTo>
                    <a:pt x="0" y="11"/>
                  </a:lnTo>
                  <a:lnTo>
                    <a:pt x="2" y="8"/>
                  </a:lnTo>
                  <a:lnTo>
                    <a:pt x="5" y="6"/>
                  </a:lnTo>
                  <a:lnTo>
                    <a:pt x="9" y="5"/>
                  </a:lnTo>
                  <a:lnTo>
                    <a:pt x="13" y="4"/>
                  </a:lnTo>
                  <a:lnTo>
                    <a:pt x="17" y="3"/>
                  </a:lnTo>
                  <a:lnTo>
                    <a:pt x="22" y="2"/>
                  </a:lnTo>
                  <a:lnTo>
                    <a:pt x="25" y="1"/>
                  </a:lnTo>
                  <a:lnTo>
                    <a:pt x="29" y="0"/>
                  </a:lnTo>
                  <a:lnTo>
                    <a:pt x="33" y="1"/>
                  </a:lnTo>
                  <a:lnTo>
                    <a:pt x="35" y="1"/>
                  </a:lnTo>
                  <a:lnTo>
                    <a:pt x="37" y="1"/>
                  </a:lnTo>
                  <a:lnTo>
                    <a:pt x="38" y="4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472" name="Freeform 471"/>
            <p:cNvSpPr>
              <a:spLocks/>
            </p:cNvSpPr>
            <p:nvPr/>
          </p:nvSpPr>
          <p:spPr bwMode="auto">
            <a:xfrm>
              <a:off x="4027" y="3589"/>
              <a:ext cx="37" cy="24"/>
            </a:xfrm>
            <a:custGeom>
              <a:avLst/>
              <a:gdLst/>
              <a:ahLst/>
              <a:cxnLst>
                <a:cxn ang="0">
                  <a:pos x="36" y="4"/>
                </a:cxn>
                <a:cxn ang="0">
                  <a:pos x="32" y="8"/>
                </a:cxn>
                <a:cxn ang="0">
                  <a:pos x="27" y="11"/>
                </a:cxn>
                <a:cxn ang="0">
                  <a:pos x="23" y="13"/>
                </a:cxn>
                <a:cxn ang="0">
                  <a:pos x="19" y="17"/>
                </a:cxn>
                <a:cxn ang="0">
                  <a:pos x="15" y="18"/>
                </a:cxn>
                <a:cxn ang="0">
                  <a:pos x="9" y="20"/>
                </a:cxn>
                <a:cxn ang="0">
                  <a:pos x="4" y="21"/>
                </a:cxn>
                <a:cxn ang="0">
                  <a:pos x="0" y="23"/>
                </a:cxn>
                <a:cxn ang="0">
                  <a:pos x="1" y="19"/>
                </a:cxn>
                <a:cxn ang="0">
                  <a:pos x="2" y="16"/>
                </a:cxn>
                <a:cxn ang="0">
                  <a:pos x="4" y="13"/>
                </a:cxn>
                <a:cxn ang="0">
                  <a:pos x="7" y="11"/>
                </a:cxn>
                <a:cxn ang="0">
                  <a:pos x="10" y="10"/>
                </a:cxn>
                <a:cxn ang="0">
                  <a:pos x="14" y="7"/>
                </a:cxn>
                <a:cxn ang="0">
                  <a:pos x="16" y="6"/>
                </a:cxn>
                <a:cxn ang="0">
                  <a:pos x="19" y="3"/>
                </a:cxn>
                <a:cxn ang="0">
                  <a:pos x="21" y="2"/>
                </a:cxn>
                <a:cxn ang="0">
                  <a:pos x="23" y="1"/>
                </a:cxn>
                <a:cxn ang="0">
                  <a:pos x="26" y="0"/>
                </a:cxn>
                <a:cxn ang="0">
                  <a:pos x="28" y="0"/>
                </a:cxn>
                <a:cxn ang="0">
                  <a:pos x="32" y="0"/>
                </a:cxn>
                <a:cxn ang="0">
                  <a:pos x="33" y="1"/>
                </a:cxn>
                <a:cxn ang="0">
                  <a:pos x="35" y="2"/>
                </a:cxn>
                <a:cxn ang="0">
                  <a:pos x="36" y="4"/>
                </a:cxn>
              </a:cxnLst>
              <a:rect l="0" t="0" r="r" b="b"/>
              <a:pathLst>
                <a:path w="37" h="24">
                  <a:moveTo>
                    <a:pt x="36" y="4"/>
                  </a:moveTo>
                  <a:lnTo>
                    <a:pt x="32" y="8"/>
                  </a:lnTo>
                  <a:lnTo>
                    <a:pt x="27" y="11"/>
                  </a:lnTo>
                  <a:lnTo>
                    <a:pt x="23" y="13"/>
                  </a:lnTo>
                  <a:lnTo>
                    <a:pt x="19" y="17"/>
                  </a:lnTo>
                  <a:lnTo>
                    <a:pt x="15" y="18"/>
                  </a:lnTo>
                  <a:lnTo>
                    <a:pt x="9" y="20"/>
                  </a:lnTo>
                  <a:lnTo>
                    <a:pt x="4" y="21"/>
                  </a:lnTo>
                  <a:lnTo>
                    <a:pt x="0" y="23"/>
                  </a:lnTo>
                  <a:lnTo>
                    <a:pt x="1" y="19"/>
                  </a:lnTo>
                  <a:lnTo>
                    <a:pt x="2" y="16"/>
                  </a:lnTo>
                  <a:lnTo>
                    <a:pt x="4" y="13"/>
                  </a:lnTo>
                  <a:lnTo>
                    <a:pt x="7" y="11"/>
                  </a:lnTo>
                  <a:lnTo>
                    <a:pt x="10" y="10"/>
                  </a:lnTo>
                  <a:lnTo>
                    <a:pt x="14" y="7"/>
                  </a:lnTo>
                  <a:lnTo>
                    <a:pt x="16" y="6"/>
                  </a:lnTo>
                  <a:lnTo>
                    <a:pt x="19" y="3"/>
                  </a:lnTo>
                  <a:lnTo>
                    <a:pt x="21" y="2"/>
                  </a:lnTo>
                  <a:lnTo>
                    <a:pt x="23" y="1"/>
                  </a:lnTo>
                  <a:lnTo>
                    <a:pt x="26" y="0"/>
                  </a:lnTo>
                  <a:lnTo>
                    <a:pt x="28" y="0"/>
                  </a:lnTo>
                  <a:lnTo>
                    <a:pt x="32" y="0"/>
                  </a:lnTo>
                  <a:lnTo>
                    <a:pt x="33" y="1"/>
                  </a:lnTo>
                  <a:lnTo>
                    <a:pt x="35" y="2"/>
                  </a:lnTo>
                  <a:lnTo>
                    <a:pt x="36" y="4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473" name="Freeform 472"/>
            <p:cNvSpPr>
              <a:spLocks/>
            </p:cNvSpPr>
            <p:nvPr/>
          </p:nvSpPr>
          <p:spPr bwMode="auto">
            <a:xfrm>
              <a:off x="2375" y="3609"/>
              <a:ext cx="35" cy="27"/>
            </a:xfrm>
            <a:custGeom>
              <a:avLst/>
              <a:gdLst/>
              <a:ahLst/>
              <a:cxnLst>
                <a:cxn ang="0">
                  <a:pos x="34" y="2"/>
                </a:cxn>
                <a:cxn ang="0">
                  <a:pos x="32" y="4"/>
                </a:cxn>
                <a:cxn ang="0">
                  <a:pos x="31" y="7"/>
                </a:cxn>
                <a:cxn ang="0">
                  <a:pos x="31" y="9"/>
                </a:cxn>
                <a:cxn ang="0">
                  <a:pos x="29" y="11"/>
                </a:cxn>
                <a:cxn ang="0">
                  <a:pos x="26" y="12"/>
                </a:cxn>
                <a:cxn ang="0">
                  <a:pos x="25" y="14"/>
                </a:cxn>
                <a:cxn ang="0">
                  <a:pos x="22" y="15"/>
                </a:cxn>
                <a:cxn ang="0">
                  <a:pos x="20" y="18"/>
                </a:cxn>
                <a:cxn ang="0">
                  <a:pos x="17" y="18"/>
                </a:cxn>
                <a:cxn ang="0">
                  <a:pos x="14" y="20"/>
                </a:cxn>
                <a:cxn ang="0">
                  <a:pos x="12" y="22"/>
                </a:cxn>
                <a:cxn ang="0">
                  <a:pos x="9" y="24"/>
                </a:cxn>
                <a:cxn ang="0">
                  <a:pos x="7" y="25"/>
                </a:cxn>
                <a:cxn ang="0">
                  <a:pos x="5" y="26"/>
                </a:cxn>
                <a:cxn ang="0">
                  <a:pos x="2" y="26"/>
                </a:cxn>
                <a:cxn ang="0">
                  <a:pos x="0" y="24"/>
                </a:cxn>
                <a:cxn ang="0">
                  <a:pos x="0" y="20"/>
                </a:cxn>
                <a:cxn ang="0">
                  <a:pos x="1" y="18"/>
                </a:cxn>
                <a:cxn ang="0">
                  <a:pos x="2" y="15"/>
                </a:cxn>
                <a:cxn ang="0">
                  <a:pos x="4" y="14"/>
                </a:cxn>
                <a:cxn ang="0">
                  <a:pos x="7" y="14"/>
                </a:cxn>
                <a:cxn ang="0">
                  <a:pos x="9" y="12"/>
                </a:cxn>
                <a:cxn ang="0">
                  <a:pos x="10" y="11"/>
                </a:cxn>
                <a:cxn ang="0">
                  <a:pos x="12" y="10"/>
                </a:cxn>
                <a:cxn ang="0">
                  <a:pos x="14" y="10"/>
                </a:cxn>
                <a:cxn ang="0">
                  <a:pos x="14" y="8"/>
                </a:cxn>
                <a:cxn ang="0">
                  <a:pos x="16" y="7"/>
                </a:cxn>
                <a:cxn ang="0">
                  <a:pos x="18" y="7"/>
                </a:cxn>
                <a:cxn ang="0">
                  <a:pos x="20" y="5"/>
                </a:cxn>
                <a:cxn ang="0">
                  <a:pos x="22" y="3"/>
                </a:cxn>
                <a:cxn ang="0">
                  <a:pos x="24" y="2"/>
                </a:cxn>
                <a:cxn ang="0">
                  <a:pos x="26" y="2"/>
                </a:cxn>
                <a:cxn ang="0">
                  <a:pos x="28" y="1"/>
                </a:cxn>
                <a:cxn ang="0">
                  <a:pos x="31" y="0"/>
                </a:cxn>
                <a:cxn ang="0">
                  <a:pos x="32" y="1"/>
                </a:cxn>
                <a:cxn ang="0">
                  <a:pos x="34" y="2"/>
                </a:cxn>
              </a:cxnLst>
              <a:rect l="0" t="0" r="r" b="b"/>
              <a:pathLst>
                <a:path w="35" h="27">
                  <a:moveTo>
                    <a:pt x="34" y="2"/>
                  </a:moveTo>
                  <a:lnTo>
                    <a:pt x="32" y="4"/>
                  </a:lnTo>
                  <a:lnTo>
                    <a:pt x="31" y="7"/>
                  </a:lnTo>
                  <a:lnTo>
                    <a:pt x="31" y="9"/>
                  </a:lnTo>
                  <a:lnTo>
                    <a:pt x="29" y="11"/>
                  </a:lnTo>
                  <a:lnTo>
                    <a:pt x="26" y="12"/>
                  </a:lnTo>
                  <a:lnTo>
                    <a:pt x="25" y="14"/>
                  </a:lnTo>
                  <a:lnTo>
                    <a:pt x="22" y="15"/>
                  </a:lnTo>
                  <a:lnTo>
                    <a:pt x="20" y="18"/>
                  </a:lnTo>
                  <a:lnTo>
                    <a:pt x="17" y="18"/>
                  </a:lnTo>
                  <a:lnTo>
                    <a:pt x="14" y="20"/>
                  </a:lnTo>
                  <a:lnTo>
                    <a:pt x="12" y="22"/>
                  </a:lnTo>
                  <a:lnTo>
                    <a:pt x="9" y="24"/>
                  </a:lnTo>
                  <a:lnTo>
                    <a:pt x="7" y="25"/>
                  </a:lnTo>
                  <a:lnTo>
                    <a:pt x="5" y="26"/>
                  </a:lnTo>
                  <a:lnTo>
                    <a:pt x="2" y="26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1" y="18"/>
                  </a:lnTo>
                  <a:lnTo>
                    <a:pt x="2" y="15"/>
                  </a:lnTo>
                  <a:lnTo>
                    <a:pt x="4" y="14"/>
                  </a:lnTo>
                  <a:lnTo>
                    <a:pt x="7" y="14"/>
                  </a:lnTo>
                  <a:lnTo>
                    <a:pt x="9" y="12"/>
                  </a:lnTo>
                  <a:lnTo>
                    <a:pt x="10" y="11"/>
                  </a:lnTo>
                  <a:lnTo>
                    <a:pt x="12" y="10"/>
                  </a:lnTo>
                  <a:lnTo>
                    <a:pt x="14" y="10"/>
                  </a:lnTo>
                  <a:lnTo>
                    <a:pt x="14" y="8"/>
                  </a:lnTo>
                  <a:lnTo>
                    <a:pt x="16" y="7"/>
                  </a:lnTo>
                  <a:lnTo>
                    <a:pt x="18" y="7"/>
                  </a:lnTo>
                  <a:lnTo>
                    <a:pt x="20" y="5"/>
                  </a:lnTo>
                  <a:lnTo>
                    <a:pt x="22" y="3"/>
                  </a:lnTo>
                  <a:lnTo>
                    <a:pt x="24" y="2"/>
                  </a:lnTo>
                  <a:lnTo>
                    <a:pt x="26" y="2"/>
                  </a:lnTo>
                  <a:lnTo>
                    <a:pt x="28" y="1"/>
                  </a:lnTo>
                  <a:lnTo>
                    <a:pt x="31" y="0"/>
                  </a:lnTo>
                  <a:lnTo>
                    <a:pt x="32" y="1"/>
                  </a:lnTo>
                  <a:lnTo>
                    <a:pt x="34" y="2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474" name="Freeform 473"/>
            <p:cNvSpPr>
              <a:spLocks/>
            </p:cNvSpPr>
            <p:nvPr/>
          </p:nvSpPr>
          <p:spPr bwMode="auto">
            <a:xfrm>
              <a:off x="4952" y="3645"/>
              <a:ext cx="37" cy="13"/>
            </a:xfrm>
            <a:custGeom>
              <a:avLst/>
              <a:gdLst/>
              <a:ahLst/>
              <a:cxnLst>
                <a:cxn ang="0">
                  <a:pos x="35" y="7"/>
                </a:cxn>
                <a:cxn ang="0">
                  <a:pos x="33" y="9"/>
                </a:cxn>
                <a:cxn ang="0">
                  <a:pos x="29" y="9"/>
                </a:cxn>
                <a:cxn ang="0">
                  <a:pos x="25" y="10"/>
                </a:cxn>
                <a:cxn ang="0">
                  <a:pos x="21" y="10"/>
                </a:cxn>
                <a:cxn ang="0">
                  <a:pos x="18" y="10"/>
                </a:cxn>
                <a:cxn ang="0">
                  <a:pos x="15" y="11"/>
                </a:cxn>
                <a:cxn ang="0">
                  <a:pos x="11" y="11"/>
                </a:cxn>
                <a:cxn ang="0">
                  <a:pos x="8" y="12"/>
                </a:cxn>
                <a:cxn ang="0">
                  <a:pos x="4" y="11"/>
                </a:cxn>
                <a:cxn ang="0">
                  <a:pos x="3" y="11"/>
                </a:cxn>
                <a:cxn ang="0">
                  <a:pos x="1" y="10"/>
                </a:cxn>
                <a:cxn ang="0">
                  <a:pos x="0" y="8"/>
                </a:cxn>
                <a:cxn ang="0">
                  <a:pos x="3" y="7"/>
                </a:cxn>
                <a:cxn ang="0">
                  <a:pos x="8" y="5"/>
                </a:cxn>
                <a:cxn ang="0">
                  <a:pos x="12" y="3"/>
                </a:cxn>
                <a:cxn ang="0">
                  <a:pos x="16" y="2"/>
                </a:cxn>
                <a:cxn ang="0">
                  <a:pos x="21" y="1"/>
                </a:cxn>
                <a:cxn ang="0">
                  <a:pos x="26" y="0"/>
                </a:cxn>
                <a:cxn ang="0">
                  <a:pos x="31" y="0"/>
                </a:cxn>
                <a:cxn ang="0">
                  <a:pos x="35" y="0"/>
                </a:cxn>
                <a:cxn ang="0">
                  <a:pos x="36" y="2"/>
                </a:cxn>
                <a:cxn ang="0">
                  <a:pos x="36" y="4"/>
                </a:cxn>
                <a:cxn ang="0">
                  <a:pos x="36" y="5"/>
                </a:cxn>
                <a:cxn ang="0">
                  <a:pos x="35" y="7"/>
                </a:cxn>
              </a:cxnLst>
              <a:rect l="0" t="0" r="r" b="b"/>
              <a:pathLst>
                <a:path w="37" h="13">
                  <a:moveTo>
                    <a:pt x="35" y="7"/>
                  </a:moveTo>
                  <a:lnTo>
                    <a:pt x="33" y="9"/>
                  </a:lnTo>
                  <a:lnTo>
                    <a:pt x="29" y="9"/>
                  </a:lnTo>
                  <a:lnTo>
                    <a:pt x="25" y="10"/>
                  </a:lnTo>
                  <a:lnTo>
                    <a:pt x="21" y="10"/>
                  </a:lnTo>
                  <a:lnTo>
                    <a:pt x="18" y="10"/>
                  </a:lnTo>
                  <a:lnTo>
                    <a:pt x="15" y="11"/>
                  </a:lnTo>
                  <a:lnTo>
                    <a:pt x="11" y="11"/>
                  </a:lnTo>
                  <a:lnTo>
                    <a:pt x="8" y="12"/>
                  </a:lnTo>
                  <a:lnTo>
                    <a:pt x="4" y="11"/>
                  </a:lnTo>
                  <a:lnTo>
                    <a:pt x="3" y="11"/>
                  </a:lnTo>
                  <a:lnTo>
                    <a:pt x="1" y="10"/>
                  </a:lnTo>
                  <a:lnTo>
                    <a:pt x="0" y="8"/>
                  </a:lnTo>
                  <a:lnTo>
                    <a:pt x="3" y="7"/>
                  </a:lnTo>
                  <a:lnTo>
                    <a:pt x="8" y="5"/>
                  </a:lnTo>
                  <a:lnTo>
                    <a:pt x="12" y="3"/>
                  </a:lnTo>
                  <a:lnTo>
                    <a:pt x="16" y="2"/>
                  </a:lnTo>
                  <a:lnTo>
                    <a:pt x="21" y="1"/>
                  </a:lnTo>
                  <a:lnTo>
                    <a:pt x="26" y="0"/>
                  </a:lnTo>
                  <a:lnTo>
                    <a:pt x="31" y="0"/>
                  </a:lnTo>
                  <a:lnTo>
                    <a:pt x="35" y="0"/>
                  </a:lnTo>
                  <a:lnTo>
                    <a:pt x="36" y="2"/>
                  </a:lnTo>
                  <a:lnTo>
                    <a:pt x="36" y="4"/>
                  </a:lnTo>
                  <a:lnTo>
                    <a:pt x="36" y="5"/>
                  </a:lnTo>
                  <a:lnTo>
                    <a:pt x="35" y="7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475" name="Freeform 474"/>
            <p:cNvSpPr>
              <a:spLocks/>
            </p:cNvSpPr>
            <p:nvPr/>
          </p:nvSpPr>
          <p:spPr bwMode="auto">
            <a:xfrm>
              <a:off x="2346" y="3666"/>
              <a:ext cx="33" cy="23"/>
            </a:xfrm>
            <a:custGeom>
              <a:avLst/>
              <a:gdLst/>
              <a:ahLst/>
              <a:cxnLst>
                <a:cxn ang="0">
                  <a:pos x="31" y="5"/>
                </a:cxn>
                <a:cxn ang="0">
                  <a:pos x="28" y="8"/>
                </a:cxn>
                <a:cxn ang="0">
                  <a:pos x="24" y="10"/>
                </a:cxn>
                <a:cxn ang="0">
                  <a:pos x="21" y="13"/>
                </a:cxn>
                <a:cxn ang="0">
                  <a:pos x="18" y="15"/>
                </a:cxn>
                <a:cxn ang="0">
                  <a:pos x="14" y="17"/>
                </a:cxn>
                <a:cxn ang="0">
                  <a:pos x="11" y="18"/>
                </a:cxn>
                <a:cxn ang="0">
                  <a:pos x="7" y="20"/>
                </a:cxn>
                <a:cxn ang="0">
                  <a:pos x="3" y="21"/>
                </a:cxn>
                <a:cxn ang="0">
                  <a:pos x="3" y="22"/>
                </a:cxn>
                <a:cxn ang="0">
                  <a:pos x="3" y="22"/>
                </a:cxn>
                <a:cxn ang="0">
                  <a:pos x="2" y="22"/>
                </a:cxn>
                <a:cxn ang="0">
                  <a:pos x="0" y="21"/>
                </a:cxn>
                <a:cxn ang="0">
                  <a:pos x="0" y="20"/>
                </a:cxn>
                <a:cxn ang="0">
                  <a:pos x="0" y="19"/>
                </a:cxn>
                <a:cxn ang="0">
                  <a:pos x="0" y="17"/>
                </a:cxn>
                <a:cxn ang="0">
                  <a:pos x="3" y="15"/>
                </a:cxn>
                <a:cxn ang="0">
                  <a:pos x="7" y="12"/>
                </a:cxn>
                <a:cxn ang="0">
                  <a:pos x="10" y="9"/>
                </a:cxn>
                <a:cxn ang="0">
                  <a:pos x="14" y="6"/>
                </a:cxn>
                <a:cxn ang="0">
                  <a:pos x="18" y="4"/>
                </a:cxn>
                <a:cxn ang="0">
                  <a:pos x="22" y="2"/>
                </a:cxn>
                <a:cxn ang="0">
                  <a:pos x="26" y="1"/>
                </a:cxn>
                <a:cxn ang="0">
                  <a:pos x="31" y="0"/>
                </a:cxn>
                <a:cxn ang="0">
                  <a:pos x="32" y="2"/>
                </a:cxn>
                <a:cxn ang="0">
                  <a:pos x="31" y="2"/>
                </a:cxn>
                <a:cxn ang="0">
                  <a:pos x="31" y="4"/>
                </a:cxn>
                <a:cxn ang="0">
                  <a:pos x="31" y="5"/>
                </a:cxn>
              </a:cxnLst>
              <a:rect l="0" t="0" r="r" b="b"/>
              <a:pathLst>
                <a:path w="33" h="23">
                  <a:moveTo>
                    <a:pt x="31" y="5"/>
                  </a:moveTo>
                  <a:lnTo>
                    <a:pt x="28" y="8"/>
                  </a:lnTo>
                  <a:lnTo>
                    <a:pt x="24" y="10"/>
                  </a:lnTo>
                  <a:lnTo>
                    <a:pt x="21" y="13"/>
                  </a:lnTo>
                  <a:lnTo>
                    <a:pt x="18" y="15"/>
                  </a:lnTo>
                  <a:lnTo>
                    <a:pt x="14" y="17"/>
                  </a:lnTo>
                  <a:lnTo>
                    <a:pt x="11" y="18"/>
                  </a:lnTo>
                  <a:lnTo>
                    <a:pt x="7" y="20"/>
                  </a:lnTo>
                  <a:lnTo>
                    <a:pt x="3" y="21"/>
                  </a:lnTo>
                  <a:lnTo>
                    <a:pt x="3" y="22"/>
                  </a:lnTo>
                  <a:lnTo>
                    <a:pt x="3" y="22"/>
                  </a:lnTo>
                  <a:lnTo>
                    <a:pt x="2" y="22"/>
                  </a:lnTo>
                  <a:lnTo>
                    <a:pt x="0" y="21"/>
                  </a:lnTo>
                  <a:lnTo>
                    <a:pt x="0" y="20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3" y="15"/>
                  </a:lnTo>
                  <a:lnTo>
                    <a:pt x="7" y="12"/>
                  </a:lnTo>
                  <a:lnTo>
                    <a:pt x="10" y="9"/>
                  </a:lnTo>
                  <a:lnTo>
                    <a:pt x="14" y="6"/>
                  </a:lnTo>
                  <a:lnTo>
                    <a:pt x="18" y="4"/>
                  </a:lnTo>
                  <a:lnTo>
                    <a:pt x="22" y="2"/>
                  </a:lnTo>
                  <a:lnTo>
                    <a:pt x="26" y="1"/>
                  </a:lnTo>
                  <a:lnTo>
                    <a:pt x="31" y="0"/>
                  </a:lnTo>
                  <a:lnTo>
                    <a:pt x="32" y="2"/>
                  </a:lnTo>
                  <a:lnTo>
                    <a:pt x="31" y="2"/>
                  </a:lnTo>
                  <a:lnTo>
                    <a:pt x="31" y="4"/>
                  </a:lnTo>
                  <a:lnTo>
                    <a:pt x="31" y="5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476" name="Freeform 475"/>
            <p:cNvSpPr>
              <a:spLocks/>
            </p:cNvSpPr>
            <p:nvPr/>
          </p:nvSpPr>
          <p:spPr bwMode="auto">
            <a:xfrm>
              <a:off x="4339" y="3677"/>
              <a:ext cx="73" cy="34"/>
            </a:xfrm>
            <a:custGeom>
              <a:avLst/>
              <a:gdLst/>
              <a:ahLst/>
              <a:cxnLst>
                <a:cxn ang="0">
                  <a:pos x="42" y="3"/>
                </a:cxn>
                <a:cxn ang="0">
                  <a:pos x="46" y="3"/>
                </a:cxn>
                <a:cxn ang="0">
                  <a:pos x="52" y="4"/>
                </a:cxn>
                <a:cxn ang="0">
                  <a:pos x="57" y="4"/>
                </a:cxn>
                <a:cxn ang="0">
                  <a:pos x="62" y="4"/>
                </a:cxn>
                <a:cxn ang="0">
                  <a:pos x="66" y="4"/>
                </a:cxn>
                <a:cxn ang="0">
                  <a:pos x="70" y="6"/>
                </a:cxn>
                <a:cxn ang="0">
                  <a:pos x="72" y="9"/>
                </a:cxn>
                <a:cxn ang="0">
                  <a:pos x="71" y="14"/>
                </a:cxn>
                <a:cxn ang="0">
                  <a:pos x="68" y="18"/>
                </a:cxn>
                <a:cxn ang="0">
                  <a:pos x="64" y="20"/>
                </a:cxn>
                <a:cxn ang="0">
                  <a:pos x="60" y="23"/>
                </a:cxn>
                <a:cxn ang="0">
                  <a:pos x="55" y="25"/>
                </a:cxn>
                <a:cxn ang="0">
                  <a:pos x="52" y="27"/>
                </a:cxn>
                <a:cxn ang="0">
                  <a:pos x="47" y="30"/>
                </a:cxn>
                <a:cxn ang="0">
                  <a:pos x="42" y="31"/>
                </a:cxn>
                <a:cxn ang="0">
                  <a:pos x="38" y="33"/>
                </a:cxn>
                <a:cxn ang="0">
                  <a:pos x="36" y="33"/>
                </a:cxn>
                <a:cxn ang="0">
                  <a:pos x="34" y="32"/>
                </a:cxn>
                <a:cxn ang="0">
                  <a:pos x="33" y="30"/>
                </a:cxn>
                <a:cxn ang="0">
                  <a:pos x="32" y="29"/>
                </a:cxn>
                <a:cxn ang="0">
                  <a:pos x="32" y="27"/>
                </a:cxn>
                <a:cxn ang="0">
                  <a:pos x="31" y="25"/>
                </a:cxn>
                <a:cxn ang="0">
                  <a:pos x="31" y="25"/>
                </a:cxn>
                <a:cxn ang="0">
                  <a:pos x="30" y="24"/>
                </a:cxn>
                <a:cxn ang="0">
                  <a:pos x="25" y="22"/>
                </a:cxn>
                <a:cxn ang="0">
                  <a:pos x="20" y="22"/>
                </a:cxn>
                <a:cxn ang="0">
                  <a:pos x="16" y="23"/>
                </a:cxn>
                <a:cxn ang="0">
                  <a:pos x="10" y="24"/>
                </a:cxn>
                <a:cxn ang="0">
                  <a:pos x="6" y="25"/>
                </a:cxn>
                <a:cxn ang="0">
                  <a:pos x="3" y="24"/>
                </a:cxn>
                <a:cxn ang="0">
                  <a:pos x="0" y="21"/>
                </a:cxn>
                <a:cxn ang="0">
                  <a:pos x="0" y="17"/>
                </a:cxn>
                <a:cxn ang="0">
                  <a:pos x="3" y="12"/>
                </a:cxn>
                <a:cxn ang="0">
                  <a:pos x="7" y="9"/>
                </a:cxn>
                <a:cxn ang="0">
                  <a:pos x="12" y="7"/>
                </a:cxn>
                <a:cxn ang="0">
                  <a:pos x="17" y="4"/>
                </a:cxn>
                <a:cxn ang="0">
                  <a:pos x="21" y="3"/>
                </a:cxn>
                <a:cxn ang="0">
                  <a:pos x="27" y="3"/>
                </a:cxn>
                <a:cxn ang="0">
                  <a:pos x="31" y="2"/>
                </a:cxn>
                <a:cxn ang="0">
                  <a:pos x="36" y="0"/>
                </a:cxn>
                <a:cxn ang="0">
                  <a:pos x="37" y="1"/>
                </a:cxn>
                <a:cxn ang="0">
                  <a:pos x="39" y="2"/>
                </a:cxn>
                <a:cxn ang="0">
                  <a:pos x="41" y="3"/>
                </a:cxn>
                <a:cxn ang="0">
                  <a:pos x="42" y="3"/>
                </a:cxn>
              </a:cxnLst>
              <a:rect l="0" t="0" r="r" b="b"/>
              <a:pathLst>
                <a:path w="73" h="34">
                  <a:moveTo>
                    <a:pt x="42" y="3"/>
                  </a:moveTo>
                  <a:lnTo>
                    <a:pt x="46" y="3"/>
                  </a:lnTo>
                  <a:lnTo>
                    <a:pt x="52" y="4"/>
                  </a:lnTo>
                  <a:lnTo>
                    <a:pt x="57" y="4"/>
                  </a:lnTo>
                  <a:lnTo>
                    <a:pt x="62" y="4"/>
                  </a:lnTo>
                  <a:lnTo>
                    <a:pt x="66" y="4"/>
                  </a:lnTo>
                  <a:lnTo>
                    <a:pt x="70" y="6"/>
                  </a:lnTo>
                  <a:lnTo>
                    <a:pt x="72" y="9"/>
                  </a:lnTo>
                  <a:lnTo>
                    <a:pt x="71" y="14"/>
                  </a:lnTo>
                  <a:lnTo>
                    <a:pt x="68" y="18"/>
                  </a:lnTo>
                  <a:lnTo>
                    <a:pt x="64" y="20"/>
                  </a:lnTo>
                  <a:lnTo>
                    <a:pt x="60" y="23"/>
                  </a:lnTo>
                  <a:lnTo>
                    <a:pt x="55" y="25"/>
                  </a:lnTo>
                  <a:lnTo>
                    <a:pt x="52" y="27"/>
                  </a:lnTo>
                  <a:lnTo>
                    <a:pt x="47" y="30"/>
                  </a:lnTo>
                  <a:lnTo>
                    <a:pt x="42" y="31"/>
                  </a:lnTo>
                  <a:lnTo>
                    <a:pt x="38" y="33"/>
                  </a:lnTo>
                  <a:lnTo>
                    <a:pt x="36" y="33"/>
                  </a:lnTo>
                  <a:lnTo>
                    <a:pt x="34" y="32"/>
                  </a:lnTo>
                  <a:lnTo>
                    <a:pt x="33" y="30"/>
                  </a:lnTo>
                  <a:lnTo>
                    <a:pt x="32" y="29"/>
                  </a:lnTo>
                  <a:lnTo>
                    <a:pt x="32" y="27"/>
                  </a:lnTo>
                  <a:lnTo>
                    <a:pt x="31" y="25"/>
                  </a:lnTo>
                  <a:lnTo>
                    <a:pt x="31" y="25"/>
                  </a:lnTo>
                  <a:lnTo>
                    <a:pt x="30" y="24"/>
                  </a:lnTo>
                  <a:lnTo>
                    <a:pt x="25" y="22"/>
                  </a:lnTo>
                  <a:lnTo>
                    <a:pt x="20" y="22"/>
                  </a:lnTo>
                  <a:lnTo>
                    <a:pt x="16" y="23"/>
                  </a:lnTo>
                  <a:lnTo>
                    <a:pt x="10" y="24"/>
                  </a:lnTo>
                  <a:lnTo>
                    <a:pt x="6" y="25"/>
                  </a:lnTo>
                  <a:lnTo>
                    <a:pt x="3" y="24"/>
                  </a:lnTo>
                  <a:lnTo>
                    <a:pt x="0" y="21"/>
                  </a:lnTo>
                  <a:lnTo>
                    <a:pt x="0" y="17"/>
                  </a:lnTo>
                  <a:lnTo>
                    <a:pt x="3" y="12"/>
                  </a:lnTo>
                  <a:lnTo>
                    <a:pt x="7" y="9"/>
                  </a:lnTo>
                  <a:lnTo>
                    <a:pt x="12" y="7"/>
                  </a:lnTo>
                  <a:lnTo>
                    <a:pt x="17" y="4"/>
                  </a:lnTo>
                  <a:lnTo>
                    <a:pt x="21" y="3"/>
                  </a:lnTo>
                  <a:lnTo>
                    <a:pt x="27" y="3"/>
                  </a:lnTo>
                  <a:lnTo>
                    <a:pt x="31" y="2"/>
                  </a:lnTo>
                  <a:lnTo>
                    <a:pt x="36" y="0"/>
                  </a:lnTo>
                  <a:lnTo>
                    <a:pt x="37" y="1"/>
                  </a:lnTo>
                  <a:lnTo>
                    <a:pt x="39" y="2"/>
                  </a:lnTo>
                  <a:lnTo>
                    <a:pt x="41" y="3"/>
                  </a:lnTo>
                  <a:lnTo>
                    <a:pt x="42" y="3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477" name="Oval 476"/>
            <p:cNvSpPr>
              <a:spLocks noChangeArrowheads="1"/>
            </p:cNvSpPr>
            <p:nvPr/>
          </p:nvSpPr>
          <p:spPr bwMode="auto">
            <a:xfrm>
              <a:off x="445" y="3314"/>
              <a:ext cx="52" cy="72"/>
            </a:xfrm>
            <a:prstGeom prst="ellipse">
              <a:avLst/>
            </a:prstGeom>
            <a:solidFill>
              <a:srgbClr val="FFE1A6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478" name="Freeform 477"/>
            <p:cNvSpPr>
              <a:spLocks/>
            </p:cNvSpPr>
            <p:nvPr/>
          </p:nvSpPr>
          <p:spPr bwMode="auto">
            <a:xfrm>
              <a:off x="1188" y="3204"/>
              <a:ext cx="38" cy="27"/>
            </a:xfrm>
            <a:custGeom>
              <a:avLst/>
              <a:gdLst/>
              <a:ahLst/>
              <a:cxnLst>
                <a:cxn ang="0">
                  <a:pos x="37" y="5"/>
                </a:cxn>
                <a:cxn ang="0">
                  <a:pos x="36" y="9"/>
                </a:cxn>
                <a:cxn ang="0">
                  <a:pos x="34" y="12"/>
                </a:cxn>
                <a:cxn ang="0">
                  <a:pos x="31" y="15"/>
                </a:cxn>
                <a:cxn ang="0">
                  <a:pos x="28" y="16"/>
                </a:cxn>
                <a:cxn ang="0">
                  <a:pos x="23" y="16"/>
                </a:cxn>
                <a:cxn ang="0">
                  <a:pos x="19" y="17"/>
                </a:cxn>
                <a:cxn ang="0">
                  <a:pos x="16" y="20"/>
                </a:cxn>
                <a:cxn ang="0">
                  <a:pos x="13" y="22"/>
                </a:cxn>
                <a:cxn ang="0">
                  <a:pos x="10" y="24"/>
                </a:cxn>
                <a:cxn ang="0">
                  <a:pos x="7" y="26"/>
                </a:cxn>
                <a:cxn ang="0">
                  <a:pos x="3" y="25"/>
                </a:cxn>
                <a:cxn ang="0">
                  <a:pos x="0" y="23"/>
                </a:cxn>
                <a:cxn ang="0">
                  <a:pos x="2" y="18"/>
                </a:cxn>
                <a:cxn ang="0">
                  <a:pos x="4" y="15"/>
                </a:cxn>
                <a:cxn ang="0">
                  <a:pos x="8" y="12"/>
                </a:cxn>
                <a:cxn ang="0">
                  <a:pos x="12" y="10"/>
                </a:cxn>
                <a:cxn ang="0">
                  <a:pos x="16" y="8"/>
                </a:cxn>
                <a:cxn ang="0">
                  <a:pos x="20" y="6"/>
                </a:cxn>
                <a:cxn ang="0">
                  <a:pos x="24" y="3"/>
                </a:cxn>
                <a:cxn ang="0">
                  <a:pos x="28" y="0"/>
                </a:cxn>
                <a:cxn ang="0">
                  <a:pos x="30" y="2"/>
                </a:cxn>
                <a:cxn ang="0">
                  <a:pos x="34" y="2"/>
                </a:cxn>
                <a:cxn ang="0">
                  <a:pos x="35" y="2"/>
                </a:cxn>
                <a:cxn ang="0">
                  <a:pos x="37" y="5"/>
                </a:cxn>
              </a:cxnLst>
              <a:rect l="0" t="0" r="r" b="b"/>
              <a:pathLst>
                <a:path w="38" h="27">
                  <a:moveTo>
                    <a:pt x="37" y="5"/>
                  </a:moveTo>
                  <a:lnTo>
                    <a:pt x="36" y="9"/>
                  </a:lnTo>
                  <a:lnTo>
                    <a:pt x="34" y="12"/>
                  </a:lnTo>
                  <a:lnTo>
                    <a:pt x="31" y="15"/>
                  </a:lnTo>
                  <a:lnTo>
                    <a:pt x="28" y="16"/>
                  </a:lnTo>
                  <a:lnTo>
                    <a:pt x="23" y="16"/>
                  </a:lnTo>
                  <a:lnTo>
                    <a:pt x="19" y="17"/>
                  </a:lnTo>
                  <a:lnTo>
                    <a:pt x="16" y="20"/>
                  </a:lnTo>
                  <a:lnTo>
                    <a:pt x="13" y="22"/>
                  </a:lnTo>
                  <a:lnTo>
                    <a:pt x="10" y="24"/>
                  </a:lnTo>
                  <a:lnTo>
                    <a:pt x="7" y="26"/>
                  </a:lnTo>
                  <a:lnTo>
                    <a:pt x="3" y="25"/>
                  </a:lnTo>
                  <a:lnTo>
                    <a:pt x="0" y="23"/>
                  </a:lnTo>
                  <a:lnTo>
                    <a:pt x="2" y="18"/>
                  </a:lnTo>
                  <a:lnTo>
                    <a:pt x="4" y="15"/>
                  </a:lnTo>
                  <a:lnTo>
                    <a:pt x="8" y="12"/>
                  </a:lnTo>
                  <a:lnTo>
                    <a:pt x="12" y="10"/>
                  </a:lnTo>
                  <a:lnTo>
                    <a:pt x="16" y="8"/>
                  </a:lnTo>
                  <a:lnTo>
                    <a:pt x="20" y="6"/>
                  </a:lnTo>
                  <a:lnTo>
                    <a:pt x="24" y="3"/>
                  </a:lnTo>
                  <a:lnTo>
                    <a:pt x="28" y="0"/>
                  </a:lnTo>
                  <a:lnTo>
                    <a:pt x="30" y="2"/>
                  </a:lnTo>
                  <a:lnTo>
                    <a:pt x="34" y="2"/>
                  </a:lnTo>
                  <a:lnTo>
                    <a:pt x="35" y="2"/>
                  </a:lnTo>
                  <a:lnTo>
                    <a:pt x="37" y="5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479" name="Freeform 478"/>
            <p:cNvSpPr>
              <a:spLocks/>
            </p:cNvSpPr>
            <p:nvPr/>
          </p:nvSpPr>
          <p:spPr bwMode="auto">
            <a:xfrm>
              <a:off x="283" y="3569"/>
              <a:ext cx="419" cy="1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166" y="173"/>
                </a:cxn>
                <a:cxn ang="0">
                  <a:pos x="418" y="35"/>
                </a:cxn>
                <a:cxn ang="0">
                  <a:pos x="0" y="0"/>
                </a:cxn>
              </a:cxnLst>
              <a:rect l="0" t="0" r="r" b="b"/>
              <a:pathLst>
                <a:path w="419" h="174">
                  <a:moveTo>
                    <a:pt x="0" y="0"/>
                  </a:moveTo>
                  <a:lnTo>
                    <a:pt x="0" y="149"/>
                  </a:lnTo>
                  <a:lnTo>
                    <a:pt x="166" y="173"/>
                  </a:lnTo>
                  <a:lnTo>
                    <a:pt x="418" y="35"/>
                  </a:lnTo>
                  <a:lnTo>
                    <a:pt x="0" y="0"/>
                  </a:lnTo>
                </a:path>
              </a:pathLst>
            </a:custGeom>
            <a:solidFill>
              <a:srgbClr val="D9D9D9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480" name="Freeform 479"/>
            <p:cNvSpPr>
              <a:spLocks/>
            </p:cNvSpPr>
            <p:nvPr/>
          </p:nvSpPr>
          <p:spPr bwMode="auto">
            <a:xfrm>
              <a:off x="283" y="3430"/>
              <a:ext cx="266" cy="183"/>
            </a:xfrm>
            <a:custGeom>
              <a:avLst/>
              <a:gdLst/>
              <a:ahLst/>
              <a:cxnLst>
                <a:cxn ang="0">
                  <a:pos x="0" y="109"/>
                </a:cxn>
                <a:cxn ang="0">
                  <a:pos x="0" y="167"/>
                </a:cxn>
                <a:cxn ang="0">
                  <a:pos x="51" y="150"/>
                </a:cxn>
                <a:cxn ang="0">
                  <a:pos x="156" y="182"/>
                </a:cxn>
                <a:cxn ang="0">
                  <a:pos x="220" y="162"/>
                </a:cxn>
                <a:cxn ang="0">
                  <a:pos x="246" y="142"/>
                </a:cxn>
                <a:cxn ang="0">
                  <a:pos x="265" y="49"/>
                </a:cxn>
                <a:cxn ang="0">
                  <a:pos x="238" y="13"/>
                </a:cxn>
                <a:cxn ang="0">
                  <a:pos x="104" y="0"/>
                </a:cxn>
                <a:cxn ang="0">
                  <a:pos x="0" y="109"/>
                </a:cxn>
              </a:cxnLst>
              <a:rect l="0" t="0" r="r" b="b"/>
              <a:pathLst>
                <a:path w="266" h="183">
                  <a:moveTo>
                    <a:pt x="0" y="109"/>
                  </a:moveTo>
                  <a:lnTo>
                    <a:pt x="0" y="167"/>
                  </a:lnTo>
                  <a:lnTo>
                    <a:pt x="51" y="150"/>
                  </a:lnTo>
                  <a:lnTo>
                    <a:pt x="156" y="182"/>
                  </a:lnTo>
                  <a:lnTo>
                    <a:pt x="220" y="162"/>
                  </a:lnTo>
                  <a:lnTo>
                    <a:pt x="246" y="142"/>
                  </a:lnTo>
                  <a:lnTo>
                    <a:pt x="265" y="49"/>
                  </a:lnTo>
                  <a:lnTo>
                    <a:pt x="238" y="13"/>
                  </a:lnTo>
                  <a:lnTo>
                    <a:pt x="104" y="0"/>
                  </a:lnTo>
                  <a:lnTo>
                    <a:pt x="0" y="109"/>
                  </a:lnTo>
                </a:path>
              </a:pathLst>
            </a:custGeom>
            <a:solidFill>
              <a:srgbClr val="D4A6FF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481" name="Freeform 480"/>
            <p:cNvSpPr>
              <a:spLocks/>
            </p:cNvSpPr>
            <p:nvPr/>
          </p:nvSpPr>
          <p:spPr bwMode="auto">
            <a:xfrm>
              <a:off x="471" y="3491"/>
              <a:ext cx="32" cy="35"/>
            </a:xfrm>
            <a:custGeom>
              <a:avLst/>
              <a:gdLst/>
              <a:ahLst/>
              <a:cxnLst>
                <a:cxn ang="0">
                  <a:pos x="31" y="9"/>
                </a:cxn>
                <a:cxn ang="0">
                  <a:pos x="29" y="13"/>
                </a:cxn>
                <a:cxn ang="0">
                  <a:pos x="30" y="18"/>
                </a:cxn>
                <a:cxn ang="0">
                  <a:pos x="29" y="23"/>
                </a:cxn>
                <a:cxn ang="0">
                  <a:pos x="26" y="26"/>
                </a:cxn>
                <a:cxn ang="0">
                  <a:pos x="23" y="27"/>
                </a:cxn>
                <a:cxn ang="0">
                  <a:pos x="19" y="29"/>
                </a:cxn>
                <a:cxn ang="0">
                  <a:pos x="16" y="31"/>
                </a:cxn>
                <a:cxn ang="0">
                  <a:pos x="13" y="32"/>
                </a:cxn>
                <a:cxn ang="0">
                  <a:pos x="10" y="34"/>
                </a:cxn>
                <a:cxn ang="0">
                  <a:pos x="7" y="34"/>
                </a:cxn>
                <a:cxn ang="0">
                  <a:pos x="4" y="34"/>
                </a:cxn>
                <a:cxn ang="0">
                  <a:pos x="0" y="33"/>
                </a:cxn>
                <a:cxn ang="0">
                  <a:pos x="0" y="26"/>
                </a:cxn>
                <a:cxn ang="0">
                  <a:pos x="1" y="20"/>
                </a:cxn>
                <a:cxn ang="0">
                  <a:pos x="3" y="14"/>
                </a:cxn>
                <a:cxn ang="0">
                  <a:pos x="8" y="9"/>
                </a:cxn>
                <a:cxn ang="0">
                  <a:pos x="10" y="9"/>
                </a:cxn>
                <a:cxn ang="0">
                  <a:pos x="14" y="6"/>
                </a:cxn>
                <a:cxn ang="0">
                  <a:pos x="18" y="4"/>
                </a:cxn>
                <a:cxn ang="0">
                  <a:pos x="22" y="2"/>
                </a:cxn>
                <a:cxn ang="0">
                  <a:pos x="24" y="0"/>
                </a:cxn>
                <a:cxn ang="0">
                  <a:pos x="28" y="1"/>
                </a:cxn>
                <a:cxn ang="0">
                  <a:pos x="29" y="3"/>
                </a:cxn>
                <a:cxn ang="0">
                  <a:pos x="31" y="9"/>
                </a:cxn>
              </a:cxnLst>
              <a:rect l="0" t="0" r="r" b="b"/>
              <a:pathLst>
                <a:path w="32" h="35">
                  <a:moveTo>
                    <a:pt x="31" y="9"/>
                  </a:moveTo>
                  <a:lnTo>
                    <a:pt x="29" y="13"/>
                  </a:lnTo>
                  <a:lnTo>
                    <a:pt x="30" y="18"/>
                  </a:lnTo>
                  <a:lnTo>
                    <a:pt x="29" y="23"/>
                  </a:lnTo>
                  <a:lnTo>
                    <a:pt x="26" y="26"/>
                  </a:lnTo>
                  <a:lnTo>
                    <a:pt x="23" y="27"/>
                  </a:lnTo>
                  <a:lnTo>
                    <a:pt x="19" y="29"/>
                  </a:lnTo>
                  <a:lnTo>
                    <a:pt x="16" y="31"/>
                  </a:lnTo>
                  <a:lnTo>
                    <a:pt x="13" y="32"/>
                  </a:lnTo>
                  <a:lnTo>
                    <a:pt x="10" y="34"/>
                  </a:lnTo>
                  <a:lnTo>
                    <a:pt x="7" y="34"/>
                  </a:lnTo>
                  <a:lnTo>
                    <a:pt x="4" y="34"/>
                  </a:lnTo>
                  <a:lnTo>
                    <a:pt x="0" y="33"/>
                  </a:lnTo>
                  <a:lnTo>
                    <a:pt x="0" y="26"/>
                  </a:lnTo>
                  <a:lnTo>
                    <a:pt x="1" y="20"/>
                  </a:lnTo>
                  <a:lnTo>
                    <a:pt x="3" y="14"/>
                  </a:lnTo>
                  <a:lnTo>
                    <a:pt x="8" y="9"/>
                  </a:lnTo>
                  <a:lnTo>
                    <a:pt x="10" y="9"/>
                  </a:lnTo>
                  <a:lnTo>
                    <a:pt x="14" y="6"/>
                  </a:lnTo>
                  <a:lnTo>
                    <a:pt x="18" y="4"/>
                  </a:lnTo>
                  <a:lnTo>
                    <a:pt x="22" y="2"/>
                  </a:lnTo>
                  <a:lnTo>
                    <a:pt x="24" y="0"/>
                  </a:lnTo>
                  <a:lnTo>
                    <a:pt x="28" y="1"/>
                  </a:lnTo>
                  <a:lnTo>
                    <a:pt x="29" y="3"/>
                  </a:lnTo>
                  <a:lnTo>
                    <a:pt x="31" y="9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482" name="Freeform 481"/>
            <p:cNvSpPr>
              <a:spLocks/>
            </p:cNvSpPr>
            <p:nvPr/>
          </p:nvSpPr>
          <p:spPr bwMode="auto">
            <a:xfrm>
              <a:off x="283" y="3709"/>
              <a:ext cx="941" cy="138"/>
            </a:xfrm>
            <a:custGeom>
              <a:avLst/>
              <a:gdLst/>
              <a:ahLst/>
              <a:cxnLst>
                <a:cxn ang="0">
                  <a:pos x="13" y="32"/>
                </a:cxn>
                <a:cxn ang="0">
                  <a:pos x="40" y="29"/>
                </a:cxn>
                <a:cxn ang="0">
                  <a:pos x="67" y="26"/>
                </a:cxn>
                <a:cxn ang="0">
                  <a:pos x="93" y="22"/>
                </a:cxn>
                <a:cxn ang="0">
                  <a:pos x="120" y="18"/>
                </a:cxn>
                <a:cxn ang="0">
                  <a:pos x="148" y="15"/>
                </a:cxn>
                <a:cxn ang="0">
                  <a:pos x="175" y="11"/>
                </a:cxn>
                <a:cxn ang="0">
                  <a:pos x="202" y="9"/>
                </a:cxn>
                <a:cxn ang="0">
                  <a:pos x="229" y="6"/>
                </a:cxn>
                <a:cxn ang="0">
                  <a:pos x="255" y="4"/>
                </a:cxn>
                <a:cxn ang="0">
                  <a:pos x="283" y="2"/>
                </a:cxn>
                <a:cxn ang="0">
                  <a:pos x="310" y="1"/>
                </a:cxn>
                <a:cxn ang="0">
                  <a:pos x="337" y="0"/>
                </a:cxn>
                <a:cxn ang="0">
                  <a:pos x="364" y="2"/>
                </a:cxn>
                <a:cxn ang="0">
                  <a:pos x="391" y="3"/>
                </a:cxn>
                <a:cxn ang="0">
                  <a:pos x="417" y="6"/>
                </a:cxn>
                <a:cxn ang="0">
                  <a:pos x="492" y="18"/>
                </a:cxn>
                <a:cxn ang="0">
                  <a:pos x="513" y="24"/>
                </a:cxn>
                <a:cxn ang="0">
                  <a:pos x="535" y="31"/>
                </a:cxn>
                <a:cxn ang="0">
                  <a:pos x="555" y="38"/>
                </a:cxn>
                <a:cxn ang="0">
                  <a:pos x="576" y="47"/>
                </a:cxn>
                <a:cxn ang="0">
                  <a:pos x="598" y="56"/>
                </a:cxn>
                <a:cxn ang="0">
                  <a:pos x="619" y="64"/>
                </a:cxn>
                <a:cxn ang="0">
                  <a:pos x="641" y="72"/>
                </a:cxn>
                <a:cxn ang="0">
                  <a:pos x="662" y="79"/>
                </a:cxn>
                <a:cxn ang="0">
                  <a:pos x="697" y="86"/>
                </a:cxn>
                <a:cxn ang="0">
                  <a:pos x="732" y="90"/>
                </a:cxn>
                <a:cxn ang="0">
                  <a:pos x="768" y="94"/>
                </a:cxn>
                <a:cxn ang="0">
                  <a:pos x="804" y="98"/>
                </a:cxn>
                <a:cxn ang="0">
                  <a:pos x="839" y="102"/>
                </a:cxn>
                <a:cxn ang="0">
                  <a:pos x="873" y="108"/>
                </a:cxn>
                <a:cxn ang="0">
                  <a:pos x="907" y="118"/>
                </a:cxn>
                <a:cxn ang="0">
                  <a:pos x="938" y="133"/>
                </a:cxn>
                <a:cxn ang="0">
                  <a:pos x="939" y="136"/>
                </a:cxn>
                <a:cxn ang="0">
                  <a:pos x="940" y="131"/>
                </a:cxn>
                <a:cxn ang="0">
                  <a:pos x="0" y="34"/>
                </a:cxn>
              </a:cxnLst>
              <a:rect l="0" t="0" r="r" b="b"/>
              <a:pathLst>
                <a:path w="941" h="138">
                  <a:moveTo>
                    <a:pt x="0" y="34"/>
                  </a:moveTo>
                  <a:lnTo>
                    <a:pt x="13" y="32"/>
                  </a:lnTo>
                  <a:lnTo>
                    <a:pt x="27" y="31"/>
                  </a:lnTo>
                  <a:lnTo>
                    <a:pt x="40" y="29"/>
                  </a:lnTo>
                  <a:lnTo>
                    <a:pt x="53" y="28"/>
                  </a:lnTo>
                  <a:lnTo>
                    <a:pt x="67" y="26"/>
                  </a:lnTo>
                  <a:lnTo>
                    <a:pt x="80" y="24"/>
                  </a:lnTo>
                  <a:lnTo>
                    <a:pt x="93" y="22"/>
                  </a:lnTo>
                  <a:lnTo>
                    <a:pt x="107" y="20"/>
                  </a:lnTo>
                  <a:lnTo>
                    <a:pt x="120" y="18"/>
                  </a:lnTo>
                  <a:lnTo>
                    <a:pt x="134" y="16"/>
                  </a:lnTo>
                  <a:lnTo>
                    <a:pt x="148" y="15"/>
                  </a:lnTo>
                  <a:lnTo>
                    <a:pt x="161" y="13"/>
                  </a:lnTo>
                  <a:lnTo>
                    <a:pt x="175" y="11"/>
                  </a:lnTo>
                  <a:lnTo>
                    <a:pt x="188" y="11"/>
                  </a:lnTo>
                  <a:lnTo>
                    <a:pt x="202" y="9"/>
                  </a:lnTo>
                  <a:lnTo>
                    <a:pt x="216" y="7"/>
                  </a:lnTo>
                  <a:lnTo>
                    <a:pt x="229" y="6"/>
                  </a:lnTo>
                  <a:lnTo>
                    <a:pt x="242" y="5"/>
                  </a:lnTo>
                  <a:lnTo>
                    <a:pt x="255" y="4"/>
                  </a:lnTo>
                  <a:lnTo>
                    <a:pt x="270" y="3"/>
                  </a:lnTo>
                  <a:lnTo>
                    <a:pt x="283" y="2"/>
                  </a:lnTo>
                  <a:lnTo>
                    <a:pt x="297" y="2"/>
                  </a:lnTo>
                  <a:lnTo>
                    <a:pt x="310" y="1"/>
                  </a:lnTo>
                  <a:lnTo>
                    <a:pt x="324" y="0"/>
                  </a:lnTo>
                  <a:lnTo>
                    <a:pt x="337" y="0"/>
                  </a:lnTo>
                  <a:lnTo>
                    <a:pt x="351" y="1"/>
                  </a:lnTo>
                  <a:lnTo>
                    <a:pt x="364" y="2"/>
                  </a:lnTo>
                  <a:lnTo>
                    <a:pt x="378" y="2"/>
                  </a:lnTo>
                  <a:lnTo>
                    <a:pt x="391" y="3"/>
                  </a:lnTo>
                  <a:lnTo>
                    <a:pt x="403" y="4"/>
                  </a:lnTo>
                  <a:lnTo>
                    <a:pt x="417" y="6"/>
                  </a:lnTo>
                  <a:lnTo>
                    <a:pt x="430" y="7"/>
                  </a:lnTo>
                  <a:lnTo>
                    <a:pt x="492" y="18"/>
                  </a:lnTo>
                  <a:lnTo>
                    <a:pt x="503" y="21"/>
                  </a:lnTo>
                  <a:lnTo>
                    <a:pt x="513" y="24"/>
                  </a:lnTo>
                  <a:lnTo>
                    <a:pt x="524" y="27"/>
                  </a:lnTo>
                  <a:lnTo>
                    <a:pt x="535" y="31"/>
                  </a:lnTo>
                  <a:lnTo>
                    <a:pt x="545" y="34"/>
                  </a:lnTo>
                  <a:lnTo>
                    <a:pt x="555" y="38"/>
                  </a:lnTo>
                  <a:lnTo>
                    <a:pt x="566" y="43"/>
                  </a:lnTo>
                  <a:lnTo>
                    <a:pt x="576" y="47"/>
                  </a:lnTo>
                  <a:lnTo>
                    <a:pt x="587" y="51"/>
                  </a:lnTo>
                  <a:lnTo>
                    <a:pt x="598" y="56"/>
                  </a:lnTo>
                  <a:lnTo>
                    <a:pt x="609" y="60"/>
                  </a:lnTo>
                  <a:lnTo>
                    <a:pt x="619" y="64"/>
                  </a:lnTo>
                  <a:lnTo>
                    <a:pt x="630" y="68"/>
                  </a:lnTo>
                  <a:lnTo>
                    <a:pt x="641" y="72"/>
                  </a:lnTo>
                  <a:lnTo>
                    <a:pt x="651" y="76"/>
                  </a:lnTo>
                  <a:lnTo>
                    <a:pt x="662" y="79"/>
                  </a:lnTo>
                  <a:lnTo>
                    <a:pt x="679" y="82"/>
                  </a:lnTo>
                  <a:lnTo>
                    <a:pt x="697" y="86"/>
                  </a:lnTo>
                  <a:lnTo>
                    <a:pt x="714" y="88"/>
                  </a:lnTo>
                  <a:lnTo>
                    <a:pt x="732" y="90"/>
                  </a:lnTo>
                  <a:lnTo>
                    <a:pt x="750" y="92"/>
                  </a:lnTo>
                  <a:lnTo>
                    <a:pt x="768" y="94"/>
                  </a:lnTo>
                  <a:lnTo>
                    <a:pt x="786" y="96"/>
                  </a:lnTo>
                  <a:lnTo>
                    <a:pt x="804" y="98"/>
                  </a:lnTo>
                  <a:lnTo>
                    <a:pt x="822" y="99"/>
                  </a:lnTo>
                  <a:lnTo>
                    <a:pt x="839" y="102"/>
                  </a:lnTo>
                  <a:lnTo>
                    <a:pt x="857" y="104"/>
                  </a:lnTo>
                  <a:lnTo>
                    <a:pt x="873" y="108"/>
                  </a:lnTo>
                  <a:lnTo>
                    <a:pt x="890" y="113"/>
                  </a:lnTo>
                  <a:lnTo>
                    <a:pt x="907" y="118"/>
                  </a:lnTo>
                  <a:lnTo>
                    <a:pt x="923" y="126"/>
                  </a:lnTo>
                  <a:lnTo>
                    <a:pt x="938" y="133"/>
                  </a:lnTo>
                  <a:lnTo>
                    <a:pt x="938" y="134"/>
                  </a:lnTo>
                  <a:lnTo>
                    <a:pt x="939" y="136"/>
                  </a:lnTo>
                  <a:lnTo>
                    <a:pt x="940" y="137"/>
                  </a:lnTo>
                  <a:lnTo>
                    <a:pt x="940" y="131"/>
                  </a:lnTo>
                  <a:lnTo>
                    <a:pt x="0" y="131"/>
                  </a:lnTo>
                  <a:lnTo>
                    <a:pt x="0" y="34"/>
                  </a:lnTo>
                </a:path>
              </a:pathLst>
            </a:custGeom>
            <a:solidFill>
              <a:srgbClr val="FFE1A6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483" name="Freeform 482"/>
            <p:cNvSpPr>
              <a:spLocks/>
            </p:cNvSpPr>
            <p:nvPr/>
          </p:nvSpPr>
          <p:spPr bwMode="auto">
            <a:xfrm>
              <a:off x="636" y="3699"/>
              <a:ext cx="630" cy="150"/>
            </a:xfrm>
            <a:custGeom>
              <a:avLst/>
              <a:gdLst/>
              <a:ahLst/>
              <a:cxnLst>
                <a:cxn ang="0">
                  <a:pos x="198" y="16"/>
                </a:cxn>
                <a:cxn ang="0">
                  <a:pos x="227" y="34"/>
                </a:cxn>
                <a:cxn ang="0">
                  <a:pos x="250" y="44"/>
                </a:cxn>
                <a:cxn ang="0">
                  <a:pos x="270" y="55"/>
                </a:cxn>
                <a:cxn ang="0">
                  <a:pos x="291" y="64"/>
                </a:cxn>
                <a:cxn ang="0">
                  <a:pos x="314" y="70"/>
                </a:cxn>
                <a:cxn ang="0">
                  <a:pos x="342" y="73"/>
                </a:cxn>
                <a:cxn ang="0">
                  <a:pos x="371" y="75"/>
                </a:cxn>
                <a:cxn ang="0">
                  <a:pos x="398" y="77"/>
                </a:cxn>
                <a:cxn ang="0">
                  <a:pos x="423" y="78"/>
                </a:cxn>
                <a:cxn ang="0">
                  <a:pos x="447" y="79"/>
                </a:cxn>
                <a:cxn ang="0">
                  <a:pos x="470" y="82"/>
                </a:cxn>
                <a:cxn ang="0">
                  <a:pos x="497" y="86"/>
                </a:cxn>
                <a:cxn ang="0">
                  <a:pos x="524" y="89"/>
                </a:cxn>
                <a:cxn ang="0">
                  <a:pos x="550" y="95"/>
                </a:cxn>
                <a:cxn ang="0">
                  <a:pos x="575" y="106"/>
                </a:cxn>
                <a:cxn ang="0">
                  <a:pos x="585" y="109"/>
                </a:cxn>
                <a:cxn ang="0">
                  <a:pos x="604" y="121"/>
                </a:cxn>
                <a:cxn ang="0">
                  <a:pos x="622" y="141"/>
                </a:cxn>
                <a:cxn ang="0">
                  <a:pos x="629" y="141"/>
                </a:cxn>
                <a:cxn ang="0">
                  <a:pos x="559" y="136"/>
                </a:cxn>
                <a:cxn ang="0">
                  <a:pos x="535" y="125"/>
                </a:cxn>
                <a:cxn ang="0">
                  <a:pos x="504" y="113"/>
                </a:cxn>
                <a:cxn ang="0">
                  <a:pos x="468" y="108"/>
                </a:cxn>
                <a:cxn ang="0">
                  <a:pos x="430" y="102"/>
                </a:cxn>
                <a:cxn ang="0">
                  <a:pos x="390" y="100"/>
                </a:cxn>
                <a:cxn ang="0">
                  <a:pos x="363" y="99"/>
                </a:cxn>
                <a:cxn ang="0">
                  <a:pos x="338" y="99"/>
                </a:cxn>
                <a:cxn ang="0">
                  <a:pos x="308" y="96"/>
                </a:cxn>
                <a:cxn ang="0">
                  <a:pos x="276" y="92"/>
                </a:cxn>
                <a:cxn ang="0">
                  <a:pos x="243" y="83"/>
                </a:cxn>
                <a:cxn ang="0">
                  <a:pos x="209" y="65"/>
                </a:cxn>
                <a:cxn ang="0">
                  <a:pos x="181" y="52"/>
                </a:cxn>
                <a:cxn ang="0">
                  <a:pos x="157" y="37"/>
                </a:cxn>
                <a:cxn ang="0">
                  <a:pos x="121" y="27"/>
                </a:cxn>
                <a:cxn ang="0">
                  <a:pos x="78" y="26"/>
                </a:cxn>
                <a:cxn ang="0">
                  <a:pos x="66" y="28"/>
                </a:cxn>
                <a:cxn ang="0">
                  <a:pos x="39" y="29"/>
                </a:cxn>
                <a:cxn ang="0">
                  <a:pos x="11" y="29"/>
                </a:cxn>
                <a:cxn ang="0">
                  <a:pos x="18" y="22"/>
                </a:cxn>
                <a:cxn ang="0">
                  <a:pos x="27" y="16"/>
                </a:cxn>
                <a:cxn ang="0">
                  <a:pos x="26" y="13"/>
                </a:cxn>
                <a:cxn ang="0">
                  <a:pos x="13" y="18"/>
                </a:cxn>
                <a:cxn ang="0">
                  <a:pos x="0" y="19"/>
                </a:cxn>
                <a:cxn ang="0">
                  <a:pos x="13" y="7"/>
                </a:cxn>
                <a:cxn ang="0">
                  <a:pos x="33" y="7"/>
                </a:cxn>
                <a:cxn ang="0">
                  <a:pos x="51" y="7"/>
                </a:cxn>
                <a:cxn ang="0">
                  <a:pos x="77" y="3"/>
                </a:cxn>
                <a:cxn ang="0">
                  <a:pos x="103" y="0"/>
                </a:cxn>
                <a:cxn ang="0">
                  <a:pos x="139" y="3"/>
                </a:cxn>
                <a:cxn ang="0">
                  <a:pos x="172" y="8"/>
                </a:cxn>
              </a:cxnLst>
              <a:rect l="0" t="0" r="r" b="b"/>
              <a:pathLst>
                <a:path w="630" h="150">
                  <a:moveTo>
                    <a:pt x="172" y="8"/>
                  </a:moveTo>
                  <a:lnTo>
                    <a:pt x="181" y="10"/>
                  </a:lnTo>
                  <a:lnTo>
                    <a:pt x="189" y="13"/>
                  </a:lnTo>
                  <a:lnTo>
                    <a:pt x="198" y="16"/>
                  </a:lnTo>
                  <a:lnTo>
                    <a:pt x="205" y="20"/>
                  </a:lnTo>
                  <a:lnTo>
                    <a:pt x="213" y="24"/>
                  </a:lnTo>
                  <a:lnTo>
                    <a:pt x="221" y="29"/>
                  </a:lnTo>
                  <a:lnTo>
                    <a:pt x="227" y="34"/>
                  </a:lnTo>
                  <a:lnTo>
                    <a:pt x="233" y="39"/>
                  </a:lnTo>
                  <a:lnTo>
                    <a:pt x="239" y="40"/>
                  </a:lnTo>
                  <a:lnTo>
                    <a:pt x="245" y="43"/>
                  </a:lnTo>
                  <a:lnTo>
                    <a:pt x="250" y="44"/>
                  </a:lnTo>
                  <a:lnTo>
                    <a:pt x="255" y="47"/>
                  </a:lnTo>
                  <a:lnTo>
                    <a:pt x="261" y="50"/>
                  </a:lnTo>
                  <a:lnTo>
                    <a:pt x="264" y="52"/>
                  </a:lnTo>
                  <a:lnTo>
                    <a:pt x="270" y="55"/>
                  </a:lnTo>
                  <a:lnTo>
                    <a:pt x="275" y="58"/>
                  </a:lnTo>
                  <a:lnTo>
                    <a:pt x="280" y="60"/>
                  </a:lnTo>
                  <a:lnTo>
                    <a:pt x="285" y="62"/>
                  </a:lnTo>
                  <a:lnTo>
                    <a:pt x="291" y="64"/>
                  </a:lnTo>
                  <a:lnTo>
                    <a:pt x="296" y="66"/>
                  </a:lnTo>
                  <a:lnTo>
                    <a:pt x="302" y="68"/>
                  </a:lnTo>
                  <a:lnTo>
                    <a:pt x="308" y="69"/>
                  </a:lnTo>
                  <a:lnTo>
                    <a:pt x="314" y="70"/>
                  </a:lnTo>
                  <a:lnTo>
                    <a:pt x="320" y="70"/>
                  </a:lnTo>
                  <a:lnTo>
                    <a:pt x="328" y="72"/>
                  </a:lnTo>
                  <a:lnTo>
                    <a:pt x="335" y="73"/>
                  </a:lnTo>
                  <a:lnTo>
                    <a:pt x="342" y="73"/>
                  </a:lnTo>
                  <a:lnTo>
                    <a:pt x="350" y="73"/>
                  </a:lnTo>
                  <a:lnTo>
                    <a:pt x="357" y="73"/>
                  </a:lnTo>
                  <a:lnTo>
                    <a:pt x="364" y="73"/>
                  </a:lnTo>
                  <a:lnTo>
                    <a:pt x="371" y="75"/>
                  </a:lnTo>
                  <a:lnTo>
                    <a:pt x="379" y="78"/>
                  </a:lnTo>
                  <a:lnTo>
                    <a:pt x="386" y="78"/>
                  </a:lnTo>
                  <a:lnTo>
                    <a:pt x="391" y="77"/>
                  </a:lnTo>
                  <a:lnTo>
                    <a:pt x="398" y="77"/>
                  </a:lnTo>
                  <a:lnTo>
                    <a:pt x="404" y="77"/>
                  </a:lnTo>
                  <a:lnTo>
                    <a:pt x="410" y="77"/>
                  </a:lnTo>
                  <a:lnTo>
                    <a:pt x="416" y="77"/>
                  </a:lnTo>
                  <a:lnTo>
                    <a:pt x="423" y="78"/>
                  </a:lnTo>
                  <a:lnTo>
                    <a:pt x="429" y="78"/>
                  </a:lnTo>
                  <a:lnTo>
                    <a:pt x="435" y="78"/>
                  </a:lnTo>
                  <a:lnTo>
                    <a:pt x="441" y="79"/>
                  </a:lnTo>
                  <a:lnTo>
                    <a:pt x="447" y="79"/>
                  </a:lnTo>
                  <a:lnTo>
                    <a:pt x="453" y="80"/>
                  </a:lnTo>
                  <a:lnTo>
                    <a:pt x="459" y="81"/>
                  </a:lnTo>
                  <a:lnTo>
                    <a:pt x="465" y="81"/>
                  </a:lnTo>
                  <a:lnTo>
                    <a:pt x="470" y="82"/>
                  </a:lnTo>
                  <a:lnTo>
                    <a:pt x="475" y="83"/>
                  </a:lnTo>
                  <a:lnTo>
                    <a:pt x="482" y="83"/>
                  </a:lnTo>
                  <a:lnTo>
                    <a:pt x="490" y="85"/>
                  </a:lnTo>
                  <a:lnTo>
                    <a:pt x="497" y="86"/>
                  </a:lnTo>
                  <a:lnTo>
                    <a:pt x="504" y="87"/>
                  </a:lnTo>
                  <a:lnTo>
                    <a:pt x="510" y="87"/>
                  </a:lnTo>
                  <a:lnTo>
                    <a:pt x="517" y="88"/>
                  </a:lnTo>
                  <a:lnTo>
                    <a:pt x="524" y="89"/>
                  </a:lnTo>
                  <a:lnTo>
                    <a:pt x="531" y="89"/>
                  </a:lnTo>
                  <a:lnTo>
                    <a:pt x="537" y="91"/>
                  </a:lnTo>
                  <a:lnTo>
                    <a:pt x="544" y="93"/>
                  </a:lnTo>
                  <a:lnTo>
                    <a:pt x="550" y="95"/>
                  </a:lnTo>
                  <a:lnTo>
                    <a:pt x="556" y="97"/>
                  </a:lnTo>
                  <a:lnTo>
                    <a:pt x="563" y="99"/>
                  </a:lnTo>
                  <a:lnTo>
                    <a:pt x="569" y="102"/>
                  </a:lnTo>
                  <a:lnTo>
                    <a:pt x="575" y="106"/>
                  </a:lnTo>
                  <a:lnTo>
                    <a:pt x="580" y="109"/>
                  </a:lnTo>
                  <a:lnTo>
                    <a:pt x="582" y="109"/>
                  </a:lnTo>
                  <a:lnTo>
                    <a:pt x="583" y="109"/>
                  </a:lnTo>
                  <a:lnTo>
                    <a:pt x="585" y="109"/>
                  </a:lnTo>
                  <a:lnTo>
                    <a:pt x="587" y="109"/>
                  </a:lnTo>
                  <a:lnTo>
                    <a:pt x="593" y="112"/>
                  </a:lnTo>
                  <a:lnTo>
                    <a:pt x="599" y="117"/>
                  </a:lnTo>
                  <a:lnTo>
                    <a:pt x="604" y="121"/>
                  </a:lnTo>
                  <a:lnTo>
                    <a:pt x="608" y="126"/>
                  </a:lnTo>
                  <a:lnTo>
                    <a:pt x="612" y="132"/>
                  </a:lnTo>
                  <a:lnTo>
                    <a:pt x="617" y="137"/>
                  </a:lnTo>
                  <a:lnTo>
                    <a:pt x="622" y="141"/>
                  </a:lnTo>
                  <a:lnTo>
                    <a:pt x="628" y="147"/>
                  </a:lnTo>
                  <a:lnTo>
                    <a:pt x="629" y="148"/>
                  </a:lnTo>
                  <a:lnTo>
                    <a:pt x="629" y="149"/>
                  </a:lnTo>
                  <a:lnTo>
                    <a:pt x="629" y="141"/>
                  </a:lnTo>
                  <a:lnTo>
                    <a:pt x="573" y="141"/>
                  </a:lnTo>
                  <a:lnTo>
                    <a:pt x="569" y="144"/>
                  </a:lnTo>
                  <a:lnTo>
                    <a:pt x="565" y="139"/>
                  </a:lnTo>
                  <a:lnTo>
                    <a:pt x="559" y="136"/>
                  </a:lnTo>
                  <a:lnTo>
                    <a:pt x="554" y="133"/>
                  </a:lnTo>
                  <a:lnTo>
                    <a:pt x="548" y="130"/>
                  </a:lnTo>
                  <a:lnTo>
                    <a:pt x="542" y="128"/>
                  </a:lnTo>
                  <a:lnTo>
                    <a:pt x="535" y="125"/>
                  </a:lnTo>
                  <a:lnTo>
                    <a:pt x="529" y="123"/>
                  </a:lnTo>
                  <a:lnTo>
                    <a:pt x="521" y="119"/>
                  </a:lnTo>
                  <a:lnTo>
                    <a:pt x="513" y="116"/>
                  </a:lnTo>
                  <a:lnTo>
                    <a:pt x="504" y="113"/>
                  </a:lnTo>
                  <a:lnTo>
                    <a:pt x="496" y="112"/>
                  </a:lnTo>
                  <a:lnTo>
                    <a:pt x="486" y="111"/>
                  </a:lnTo>
                  <a:lnTo>
                    <a:pt x="477" y="109"/>
                  </a:lnTo>
                  <a:lnTo>
                    <a:pt x="468" y="108"/>
                  </a:lnTo>
                  <a:lnTo>
                    <a:pt x="458" y="106"/>
                  </a:lnTo>
                  <a:lnTo>
                    <a:pt x="449" y="105"/>
                  </a:lnTo>
                  <a:lnTo>
                    <a:pt x="440" y="103"/>
                  </a:lnTo>
                  <a:lnTo>
                    <a:pt x="430" y="102"/>
                  </a:lnTo>
                  <a:lnTo>
                    <a:pt x="420" y="101"/>
                  </a:lnTo>
                  <a:lnTo>
                    <a:pt x="410" y="100"/>
                  </a:lnTo>
                  <a:lnTo>
                    <a:pt x="400" y="100"/>
                  </a:lnTo>
                  <a:lnTo>
                    <a:pt x="390" y="100"/>
                  </a:lnTo>
                  <a:lnTo>
                    <a:pt x="380" y="100"/>
                  </a:lnTo>
                  <a:lnTo>
                    <a:pt x="374" y="99"/>
                  </a:lnTo>
                  <a:lnTo>
                    <a:pt x="368" y="99"/>
                  </a:lnTo>
                  <a:lnTo>
                    <a:pt x="363" y="99"/>
                  </a:lnTo>
                  <a:lnTo>
                    <a:pt x="356" y="99"/>
                  </a:lnTo>
                  <a:lnTo>
                    <a:pt x="350" y="99"/>
                  </a:lnTo>
                  <a:lnTo>
                    <a:pt x="344" y="99"/>
                  </a:lnTo>
                  <a:lnTo>
                    <a:pt x="338" y="99"/>
                  </a:lnTo>
                  <a:lnTo>
                    <a:pt x="332" y="98"/>
                  </a:lnTo>
                  <a:lnTo>
                    <a:pt x="324" y="97"/>
                  </a:lnTo>
                  <a:lnTo>
                    <a:pt x="316" y="96"/>
                  </a:lnTo>
                  <a:lnTo>
                    <a:pt x="308" y="96"/>
                  </a:lnTo>
                  <a:lnTo>
                    <a:pt x="300" y="95"/>
                  </a:lnTo>
                  <a:lnTo>
                    <a:pt x="292" y="95"/>
                  </a:lnTo>
                  <a:lnTo>
                    <a:pt x="284" y="93"/>
                  </a:lnTo>
                  <a:lnTo>
                    <a:pt x="276" y="92"/>
                  </a:lnTo>
                  <a:lnTo>
                    <a:pt x="269" y="89"/>
                  </a:lnTo>
                  <a:lnTo>
                    <a:pt x="260" y="88"/>
                  </a:lnTo>
                  <a:lnTo>
                    <a:pt x="251" y="86"/>
                  </a:lnTo>
                  <a:lnTo>
                    <a:pt x="243" y="83"/>
                  </a:lnTo>
                  <a:lnTo>
                    <a:pt x="234" y="78"/>
                  </a:lnTo>
                  <a:lnTo>
                    <a:pt x="226" y="73"/>
                  </a:lnTo>
                  <a:lnTo>
                    <a:pt x="218" y="69"/>
                  </a:lnTo>
                  <a:lnTo>
                    <a:pt x="209" y="65"/>
                  </a:lnTo>
                  <a:lnTo>
                    <a:pt x="199" y="62"/>
                  </a:lnTo>
                  <a:lnTo>
                    <a:pt x="192" y="60"/>
                  </a:lnTo>
                  <a:lnTo>
                    <a:pt x="187" y="56"/>
                  </a:lnTo>
                  <a:lnTo>
                    <a:pt x="181" y="52"/>
                  </a:lnTo>
                  <a:lnTo>
                    <a:pt x="175" y="47"/>
                  </a:lnTo>
                  <a:lnTo>
                    <a:pt x="169" y="43"/>
                  </a:lnTo>
                  <a:lnTo>
                    <a:pt x="163" y="39"/>
                  </a:lnTo>
                  <a:lnTo>
                    <a:pt x="157" y="37"/>
                  </a:lnTo>
                  <a:lnTo>
                    <a:pt x="150" y="36"/>
                  </a:lnTo>
                  <a:lnTo>
                    <a:pt x="141" y="32"/>
                  </a:lnTo>
                  <a:lnTo>
                    <a:pt x="131" y="28"/>
                  </a:lnTo>
                  <a:lnTo>
                    <a:pt x="121" y="27"/>
                  </a:lnTo>
                  <a:lnTo>
                    <a:pt x="110" y="26"/>
                  </a:lnTo>
                  <a:lnTo>
                    <a:pt x="99" y="26"/>
                  </a:lnTo>
                  <a:lnTo>
                    <a:pt x="89" y="26"/>
                  </a:lnTo>
                  <a:lnTo>
                    <a:pt x="78" y="26"/>
                  </a:lnTo>
                  <a:lnTo>
                    <a:pt x="68" y="26"/>
                  </a:lnTo>
                  <a:lnTo>
                    <a:pt x="68" y="27"/>
                  </a:lnTo>
                  <a:lnTo>
                    <a:pt x="67" y="28"/>
                  </a:lnTo>
                  <a:lnTo>
                    <a:pt x="66" y="28"/>
                  </a:lnTo>
                  <a:lnTo>
                    <a:pt x="59" y="27"/>
                  </a:lnTo>
                  <a:lnTo>
                    <a:pt x="52" y="27"/>
                  </a:lnTo>
                  <a:lnTo>
                    <a:pt x="46" y="28"/>
                  </a:lnTo>
                  <a:lnTo>
                    <a:pt x="39" y="29"/>
                  </a:lnTo>
                  <a:lnTo>
                    <a:pt x="31" y="31"/>
                  </a:lnTo>
                  <a:lnTo>
                    <a:pt x="25" y="31"/>
                  </a:lnTo>
                  <a:lnTo>
                    <a:pt x="18" y="31"/>
                  </a:lnTo>
                  <a:lnTo>
                    <a:pt x="11" y="29"/>
                  </a:lnTo>
                  <a:lnTo>
                    <a:pt x="13" y="27"/>
                  </a:lnTo>
                  <a:lnTo>
                    <a:pt x="15" y="26"/>
                  </a:lnTo>
                  <a:lnTo>
                    <a:pt x="16" y="24"/>
                  </a:lnTo>
                  <a:lnTo>
                    <a:pt x="18" y="22"/>
                  </a:lnTo>
                  <a:lnTo>
                    <a:pt x="20" y="21"/>
                  </a:lnTo>
                  <a:lnTo>
                    <a:pt x="23" y="19"/>
                  </a:lnTo>
                  <a:lnTo>
                    <a:pt x="26" y="18"/>
                  </a:lnTo>
                  <a:lnTo>
                    <a:pt x="27" y="16"/>
                  </a:lnTo>
                  <a:lnTo>
                    <a:pt x="27" y="15"/>
                  </a:lnTo>
                  <a:lnTo>
                    <a:pt x="27" y="14"/>
                  </a:lnTo>
                  <a:lnTo>
                    <a:pt x="26" y="14"/>
                  </a:lnTo>
                  <a:lnTo>
                    <a:pt x="26" y="13"/>
                  </a:lnTo>
                  <a:lnTo>
                    <a:pt x="22" y="14"/>
                  </a:lnTo>
                  <a:lnTo>
                    <a:pt x="19" y="15"/>
                  </a:lnTo>
                  <a:lnTo>
                    <a:pt x="16" y="16"/>
                  </a:lnTo>
                  <a:lnTo>
                    <a:pt x="13" y="18"/>
                  </a:lnTo>
                  <a:lnTo>
                    <a:pt x="10" y="18"/>
                  </a:lnTo>
                  <a:lnTo>
                    <a:pt x="6" y="19"/>
                  </a:lnTo>
                  <a:lnTo>
                    <a:pt x="3" y="19"/>
                  </a:lnTo>
                  <a:lnTo>
                    <a:pt x="0" y="19"/>
                  </a:lnTo>
                  <a:lnTo>
                    <a:pt x="2" y="15"/>
                  </a:lnTo>
                  <a:lnTo>
                    <a:pt x="6" y="12"/>
                  </a:lnTo>
                  <a:lnTo>
                    <a:pt x="9" y="9"/>
                  </a:lnTo>
                  <a:lnTo>
                    <a:pt x="13" y="7"/>
                  </a:lnTo>
                  <a:lnTo>
                    <a:pt x="18" y="5"/>
                  </a:lnTo>
                  <a:lnTo>
                    <a:pt x="23" y="5"/>
                  </a:lnTo>
                  <a:lnTo>
                    <a:pt x="27" y="6"/>
                  </a:lnTo>
                  <a:lnTo>
                    <a:pt x="33" y="7"/>
                  </a:lnTo>
                  <a:lnTo>
                    <a:pt x="37" y="8"/>
                  </a:lnTo>
                  <a:lnTo>
                    <a:pt x="42" y="8"/>
                  </a:lnTo>
                  <a:lnTo>
                    <a:pt x="47" y="8"/>
                  </a:lnTo>
                  <a:lnTo>
                    <a:pt x="51" y="7"/>
                  </a:lnTo>
                  <a:lnTo>
                    <a:pt x="57" y="6"/>
                  </a:lnTo>
                  <a:lnTo>
                    <a:pt x="64" y="5"/>
                  </a:lnTo>
                  <a:lnTo>
                    <a:pt x="70" y="4"/>
                  </a:lnTo>
                  <a:lnTo>
                    <a:pt x="77" y="3"/>
                  </a:lnTo>
                  <a:lnTo>
                    <a:pt x="84" y="2"/>
                  </a:lnTo>
                  <a:lnTo>
                    <a:pt x="91" y="2"/>
                  </a:lnTo>
                  <a:lnTo>
                    <a:pt x="97" y="1"/>
                  </a:lnTo>
                  <a:lnTo>
                    <a:pt x="103" y="0"/>
                  </a:lnTo>
                  <a:lnTo>
                    <a:pt x="112" y="1"/>
                  </a:lnTo>
                  <a:lnTo>
                    <a:pt x="122" y="2"/>
                  </a:lnTo>
                  <a:lnTo>
                    <a:pt x="130" y="2"/>
                  </a:lnTo>
                  <a:lnTo>
                    <a:pt x="139" y="3"/>
                  </a:lnTo>
                  <a:lnTo>
                    <a:pt x="148" y="4"/>
                  </a:lnTo>
                  <a:lnTo>
                    <a:pt x="156" y="5"/>
                  </a:lnTo>
                  <a:lnTo>
                    <a:pt x="164" y="6"/>
                  </a:lnTo>
                  <a:lnTo>
                    <a:pt x="172" y="8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484" name="Freeform 483"/>
            <p:cNvSpPr>
              <a:spLocks/>
            </p:cNvSpPr>
            <p:nvPr/>
          </p:nvSpPr>
          <p:spPr bwMode="auto">
            <a:xfrm>
              <a:off x="421" y="3289"/>
              <a:ext cx="92" cy="120"/>
            </a:xfrm>
            <a:custGeom>
              <a:avLst/>
              <a:gdLst/>
              <a:ahLst/>
              <a:cxnLst>
                <a:cxn ang="0">
                  <a:pos x="8" y="113"/>
                </a:cxn>
                <a:cxn ang="0">
                  <a:pos x="5" y="90"/>
                </a:cxn>
                <a:cxn ang="0">
                  <a:pos x="5" y="69"/>
                </a:cxn>
                <a:cxn ang="0">
                  <a:pos x="8" y="55"/>
                </a:cxn>
                <a:cxn ang="0">
                  <a:pos x="6" y="46"/>
                </a:cxn>
                <a:cxn ang="0">
                  <a:pos x="2" y="40"/>
                </a:cxn>
                <a:cxn ang="0">
                  <a:pos x="1" y="30"/>
                </a:cxn>
                <a:cxn ang="0">
                  <a:pos x="5" y="19"/>
                </a:cxn>
                <a:cxn ang="0">
                  <a:pos x="10" y="10"/>
                </a:cxn>
                <a:cxn ang="0">
                  <a:pos x="17" y="2"/>
                </a:cxn>
                <a:cxn ang="0">
                  <a:pos x="23" y="2"/>
                </a:cxn>
                <a:cxn ang="0">
                  <a:pos x="27" y="6"/>
                </a:cxn>
                <a:cxn ang="0">
                  <a:pos x="33" y="8"/>
                </a:cxn>
                <a:cxn ang="0">
                  <a:pos x="38" y="8"/>
                </a:cxn>
                <a:cxn ang="0">
                  <a:pos x="43" y="5"/>
                </a:cxn>
                <a:cxn ang="0">
                  <a:pos x="49" y="1"/>
                </a:cxn>
                <a:cxn ang="0">
                  <a:pos x="52" y="7"/>
                </a:cxn>
                <a:cxn ang="0">
                  <a:pos x="47" y="14"/>
                </a:cxn>
                <a:cxn ang="0">
                  <a:pos x="44" y="20"/>
                </a:cxn>
                <a:cxn ang="0">
                  <a:pos x="41" y="27"/>
                </a:cxn>
                <a:cxn ang="0">
                  <a:pos x="38" y="31"/>
                </a:cxn>
                <a:cxn ang="0">
                  <a:pos x="34" y="35"/>
                </a:cxn>
                <a:cxn ang="0">
                  <a:pos x="27" y="47"/>
                </a:cxn>
                <a:cxn ang="0">
                  <a:pos x="27" y="69"/>
                </a:cxn>
                <a:cxn ang="0">
                  <a:pos x="29" y="84"/>
                </a:cxn>
                <a:cxn ang="0">
                  <a:pos x="35" y="89"/>
                </a:cxn>
                <a:cxn ang="0">
                  <a:pos x="46" y="85"/>
                </a:cxn>
                <a:cxn ang="0">
                  <a:pos x="55" y="79"/>
                </a:cxn>
                <a:cxn ang="0">
                  <a:pos x="63" y="71"/>
                </a:cxn>
                <a:cxn ang="0">
                  <a:pos x="68" y="62"/>
                </a:cxn>
                <a:cxn ang="0">
                  <a:pos x="68" y="53"/>
                </a:cxn>
                <a:cxn ang="0">
                  <a:pos x="63" y="48"/>
                </a:cxn>
                <a:cxn ang="0">
                  <a:pos x="57" y="44"/>
                </a:cxn>
                <a:cxn ang="0">
                  <a:pos x="52" y="39"/>
                </a:cxn>
                <a:cxn ang="0">
                  <a:pos x="49" y="31"/>
                </a:cxn>
                <a:cxn ang="0">
                  <a:pos x="52" y="21"/>
                </a:cxn>
                <a:cxn ang="0">
                  <a:pos x="56" y="13"/>
                </a:cxn>
                <a:cxn ang="0">
                  <a:pos x="61" y="5"/>
                </a:cxn>
                <a:cxn ang="0">
                  <a:pos x="67" y="1"/>
                </a:cxn>
                <a:cxn ang="0">
                  <a:pos x="72" y="4"/>
                </a:cxn>
                <a:cxn ang="0">
                  <a:pos x="79" y="7"/>
                </a:cxn>
                <a:cxn ang="0">
                  <a:pos x="84" y="10"/>
                </a:cxn>
                <a:cxn ang="0">
                  <a:pos x="90" y="23"/>
                </a:cxn>
                <a:cxn ang="0">
                  <a:pos x="91" y="44"/>
                </a:cxn>
                <a:cxn ang="0">
                  <a:pos x="84" y="63"/>
                </a:cxn>
                <a:cxn ang="0">
                  <a:pos x="83" y="81"/>
                </a:cxn>
                <a:cxn ang="0">
                  <a:pos x="83" y="95"/>
                </a:cxn>
                <a:cxn ang="0">
                  <a:pos x="83" y="106"/>
                </a:cxn>
                <a:cxn ang="0">
                  <a:pos x="79" y="116"/>
                </a:cxn>
                <a:cxn ang="0">
                  <a:pos x="62" y="119"/>
                </a:cxn>
                <a:cxn ang="0">
                  <a:pos x="59" y="108"/>
                </a:cxn>
                <a:cxn ang="0">
                  <a:pos x="57" y="108"/>
                </a:cxn>
                <a:cxn ang="0">
                  <a:pos x="53" y="109"/>
                </a:cxn>
                <a:cxn ang="0">
                  <a:pos x="49" y="112"/>
                </a:cxn>
                <a:cxn ang="0">
                  <a:pos x="45" y="115"/>
                </a:cxn>
                <a:cxn ang="0">
                  <a:pos x="41" y="119"/>
                </a:cxn>
              </a:cxnLst>
              <a:rect l="0" t="0" r="r" b="b"/>
              <a:pathLst>
                <a:path w="92" h="120">
                  <a:moveTo>
                    <a:pt x="11" y="119"/>
                  </a:moveTo>
                  <a:lnTo>
                    <a:pt x="8" y="113"/>
                  </a:lnTo>
                  <a:lnTo>
                    <a:pt x="5" y="103"/>
                  </a:lnTo>
                  <a:lnTo>
                    <a:pt x="5" y="90"/>
                  </a:lnTo>
                  <a:lnTo>
                    <a:pt x="5" y="77"/>
                  </a:lnTo>
                  <a:lnTo>
                    <a:pt x="5" y="69"/>
                  </a:lnTo>
                  <a:lnTo>
                    <a:pt x="7" y="62"/>
                  </a:lnTo>
                  <a:lnTo>
                    <a:pt x="8" y="55"/>
                  </a:lnTo>
                  <a:lnTo>
                    <a:pt x="8" y="47"/>
                  </a:lnTo>
                  <a:lnTo>
                    <a:pt x="6" y="46"/>
                  </a:lnTo>
                  <a:lnTo>
                    <a:pt x="4" y="43"/>
                  </a:lnTo>
                  <a:lnTo>
                    <a:pt x="2" y="40"/>
                  </a:lnTo>
                  <a:lnTo>
                    <a:pt x="0" y="37"/>
                  </a:lnTo>
                  <a:lnTo>
                    <a:pt x="1" y="30"/>
                  </a:lnTo>
                  <a:lnTo>
                    <a:pt x="3" y="25"/>
                  </a:lnTo>
                  <a:lnTo>
                    <a:pt x="5" y="19"/>
                  </a:lnTo>
                  <a:lnTo>
                    <a:pt x="8" y="14"/>
                  </a:lnTo>
                  <a:lnTo>
                    <a:pt x="10" y="10"/>
                  </a:lnTo>
                  <a:lnTo>
                    <a:pt x="13" y="6"/>
                  </a:lnTo>
                  <a:lnTo>
                    <a:pt x="17" y="2"/>
                  </a:lnTo>
                  <a:lnTo>
                    <a:pt x="22" y="0"/>
                  </a:lnTo>
                  <a:lnTo>
                    <a:pt x="23" y="2"/>
                  </a:lnTo>
                  <a:lnTo>
                    <a:pt x="25" y="5"/>
                  </a:lnTo>
                  <a:lnTo>
                    <a:pt x="27" y="6"/>
                  </a:lnTo>
                  <a:lnTo>
                    <a:pt x="30" y="8"/>
                  </a:lnTo>
                  <a:lnTo>
                    <a:pt x="33" y="8"/>
                  </a:lnTo>
                  <a:lnTo>
                    <a:pt x="35" y="8"/>
                  </a:lnTo>
                  <a:lnTo>
                    <a:pt x="38" y="8"/>
                  </a:lnTo>
                  <a:lnTo>
                    <a:pt x="41" y="8"/>
                  </a:lnTo>
                  <a:lnTo>
                    <a:pt x="43" y="5"/>
                  </a:lnTo>
                  <a:lnTo>
                    <a:pt x="46" y="2"/>
                  </a:lnTo>
                  <a:lnTo>
                    <a:pt x="49" y="1"/>
                  </a:lnTo>
                  <a:lnTo>
                    <a:pt x="53" y="3"/>
                  </a:lnTo>
                  <a:lnTo>
                    <a:pt x="52" y="7"/>
                  </a:lnTo>
                  <a:lnTo>
                    <a:pt x="50" y="10"/>
                  </a:lnTo>
                  <a:lnTo>
                    <a:pt x="47" y="14"/>
                  </a:lnTo>
                  <a:lnTo>
                    <a:pt x="46" y="17"/>
                  </a:lnTo>
                  <a:lnTo>
                    <a:pt x="44" y="20"/>
                  </a:lnTo>
                  <a:lnTo>
                    <a:pt x="42" y="23"/>
                  </a:lnTo>
                  <a:lnTo>
                    <a:pt x="41" y="27"/>
                  </a:lnTo>
                  <a:lnTo>
                    <a:pt x="39" y="29"/>
                  </a:lnTo>
                  <a:lnTo>
                    <a:pt x="38" y="31"/>
                  </a:lnTo>
                  <a:lnTo>
                    <a:pt x="36" y="33"/>
                  </a:lnTo>
                  <a:lnTo>
                    <a:pt x="34" y="35"/>
                  </a:lnTo>
                  <a:lnTo>
                    <a:pt x="31" y="37"/>
                  </a:lnTo>
                  <a:lnTo>
                    <a:pt x="27" y="47"/>
                  </a:lnTo>
                  <a:lnTo>
                    <a:pt x="26" y="57"/>
                  </a:lnTo>
                  <a:lnTo>
                    <a:pt x="27" y="69"/>
                  </a:lnTo>
                  <a:lnTo>
                    <a:pt x="26" y="80"/>
                  </a:lnTo>
                  <a:lnTo>
                    <a:pt x="29" y="84"/>
                  </a:lnTo>
                  <a:lnTo>
                    <a:pt x="32" y="88"/>
                  </a:lnTo>
                  <a:lnTo>
                    <a:pt x="35" y="89"/>
                  </a:lnTo>
                  <a:lnTo>
                    <a:pt x="40" y="88"/>
                  </a:lnTo>
                  <a:lnTo>
                    <a:pt x="46" y="85"/>
                  </a:lnTo>
                  <a:lnTo>
                    <a:pt x="51" y="82"/>
                  </a:lnTo>
                  <a:lnTo>
                    <a:pt x="55" y="79"/>
                  </a:lnTo>
                  <a:lnTo>
                    <a:pt x="59" y="75"/>
                  </a:lnTo>
                  <a:lnTo>
                    <a:pt x="63" y="71"/>
                  </a:lnTo>
                  <a:lnTo>
                    <a:pt x="66" y="67"/>
                  </a:lnTo>
                  <a:lnTo>
                    <a:pt x="68" y="62"/>
                  </a:lnTo>
                  <a:lnTo>
                    <a:pt x="70" y="56"/>
                  </a:lnTo>
                  <a:lnTo>
                    <a:pt x="68" y="53"/>
                  </a:lnTo>
                  <a:lnTo>
                    <a:pt x="65" y="50"/>
                  </a:lnTo>
                  <a:lnTo>
                    <a:pt x="63" y="48"/>
                  </a:lnTo>
                  <a:lnTo>
                    <a:pt x="60" y="46"/>
                  </a:lnTo>
                  <a:lnTo>
                    <a:pt x="57" y="44"/>
                  </a:lnTo>
                  <a:lnTo>
                    <a:pt x="54" y="41"/>
                  </a:lnTo>
                  <a:lnTo>
                    <a:pt x="52" y="39"/>
                  </a:lnTo>
                  <a:lnTo>
                    <a:pt x="48" y="37"/>
                  </a:lnTo>
                  <a:lnTo>
                    <a:pt x="49" y="31"/>
                  </a:lnTo>
                  <a:lnTo>
                    <a:pt x="50" y="27"/>
                  </a:lnTo>
                  <a:lnTo>
                    <a:pt x="52" y="21"/>
                  </a:lnTo>
                  <a:lnTo>
                    <a:pt x="53" y="17"/>
                  </a:lnTo>
                  <a:lnTo>
                    <a:pt x="56" y="13"/>
                  </a:lnTo>
                  <a:lnTo>
                    <a:pt x="59" y="9"/>
                  </a:lnTo>
                  <a:lnTo>
                    <a:pt x="61" y="5"/>
                  </a:lnTo>
                  <a:lnTo>
                    <a:pt x="64" y="0"/>
                  </a:lnTo>
                  <a:lnTo>
                    <a:pt x="67" y="1"/>
                  </a:lnTo>
                  <a:lnTo>
                    <a:pt x="69" y="3"/>
                  </a:lnTo>
                  <a:lnTo>
                    <a:pt x="72" y="4"/>
                  </a:lnTo>
                  <a:lnTo>
                    <a:pt x="76" y="6"/>
                  </a:lnTo>
                  <a:lnTo>
                    <a:pt x="79" y="7"/>
                  </a:lnTo>
                  <a:lnTo>
                    <a:pt x="83" y="9"/>
                  </a:lnTo>
                  <a:lnTo>
                    <a:pt x="84" y="10"/>
                  </a:lnTo>
                  <a:lnTo>
                    <a:pt x="86" y="13"/>
                  </a:lnTo>
                  <a:lnTo>
                    <a:pt x="90" y="23"/>
                  </a:lnTo>
                  <a:lnTo>
                    <a:pt x="91" y="33"/>
                  </a:lnTo>
                  <a:lnTo>
                    <a:pt x="91" y="44"/>
                  </a:lnTo>
                  <a:lnTo>
                    <a:pt x="86" y="53"/>
                  </a:lnTo>
                  <a:lnTo>
                    <a:pt x="84" y="63"/>
                  </a:lnTo>
                  <a:lnTo>
                    <a:pt x="83" y="71"/>
                  </a:lnTo>
                  <a:lnTo>
                    <a:pt x="83" y="81"/>
                  </a:lnTo>
                  <a:lnTo>
                    <a:pt x="81" y="90"/>
                  </a:lnTo>
                  <a:lnTo>
                    <a:pt x="83" y="95"/>
                  </a:lnTo>
                  <a:lnTo>
                    <a:pt x="83" y="100"/>
                  </a:lnTo>
                  <a:lnTo>
                    <a:pt x="83" y="106"/>
                  </a:lnTo>
                  <a:lnTo>
                    <a:pt x="82" y="110"/>
                  </a:lnTo>
                  <a:lnTo>
                    <a:pt x="79" y="116"/>
                  </a:lnTo>
                  <a:lnTo>
                    <a:pt x="78" y="119"/>
                  </a:lnTo>
                  <a:lnTo>
                    <a:pt x="62" y="119"/>
                  </a:lnTo>
                  <a:lnTo>
                    <a:pt x="60" y="113"/>
                  </a:lnTo>
                  <a:lnTo>
                    <a:pt x="59" y="108"/>
                  </a:lnTo>
                  <a:lnTo>
                    <a:pt x="58" y="108"/>
                  </a:lnTo>
                  <a:lnTo>
                    <a:pt x="57" y="108"/>
                  </a:lnTo>
                  <a:lnTo>
                    <a:pt x="55" y="108"/>
                  </a:lnTo>
                  <a:lnTo>
                    <a:pt x="53" y="109"/>
                  </a:lnTo>
                  <a:lnTo>
                    <a:pt x="52" y="110"/>
                  </a:lnTo>
                  <a:lnTo>
                    <a:pt x="49" y="112"/>
                  </a:lnTo>
                  <a:lnTo>
                    <a:pt x="47" y="113"/>
                  </a:lnTo>
                  <a:lnTo>
                    <a:pt x="45" y="115"/>
                  </a:lnTo>
                  <a:lnTo>
                    <a:pt x="43" y="116"/>
                  </a:lnTo>
                  <a:lnTo>
                    <a:pt x="41" y="119"/>
                  </a:lnTo>
                  <a:lnTo>
                    <a:pt x="11" y="119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485" name="Freeform 484"/>
            <p:cNvSpPr>
              <a:spLocks/>
            </p:cNvSpPr>
            <p:nvPr/>
          </p:nvSpPr>
          <p:spPr bwMode="auto">
            <a:xfrm>
              <a:off x="285" y="3698"/>
              <a:ext cx="106" cy="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9" y="0"/>
                </a:cxn>
                <a:cxn ang="0">
                  <a:pos x="12" y="0"/>
                </a:cxn>
                <a:cxn ang="0">
                  <a:pos x="17" y="0"/>
                </a:cxn>
                <a:cxn ang="0">
                  <a:pos x="22" y="0"/>
                </a:cxn>
                <a:cxn ang="0">
                  <a:pos x="26" y="0"/>
                </a:cxn>
                <a:cxn ang="0">
                  <a:pos x="31" y="0"/>
                </a:cxn>
                <a:cxn ang="0">
                  <a:pos x="36" y="0"/>
                </a:cxn>
                <a:cxn ang="0">
                  <a:pos x="41" y="0"/>
                </a:cxn>
                <a:cxn ang="0">
                  <a:pos x="45" y="1"/>
                </a:cxn>
                <a:cxn ang="0">
                  <a:pos x="48" y="1"/>
                </a:cxn>
                <a:cxn ang="0">
                  <a:pos x="51" y="1"/>
                </a:cxn>
                <a:cxn ang="0">
                  <a:pos x="54" y="0"/>
                </a:cxn>
                <a:cxn ang="0">
                  <a:pos x="58" y="0"/>
                </a:cxn>
                <a:cxn ang="0">
                  <a:pos x="61" y="0"/>
                </a:cxn>
                <a:cxn ang="0">
                  <a:pos x="65" y="1"/>
                </a:cxn>
                <a:cxn ang="0">
                  <a:pos x="68" y="1"/>
                </a:cxn>
                <a:cxn ang="0">
                  <a:pos x="71" y="1"/>
                </a:cxn>
                <a:cxn ang="0">
                  <a:pos x="78" y="0"/>
                </a:cxn>
                <a:cxn ang="0">
                  <a:pos x="85" y="0"/>
                </a:cxn>
                <a:cxn ang="0">
                  <a:pos x="92" y="1"/>
                </a:cxn>
                <a:cxn ang="0">
                  <a:pos x="98" y="1"/>
                </a:cxn>
                <a:cxn ang="0">
                  <a:pos x="105" y="1"/>
                </a:cxn>
                <a:cxn ang="0">
                  <a:pos x="0" y="1"/>
                </a:cxn>
              </a:cxnLst>
              <a:rect l="0" t="0" r="r" b="b"/>
              <a:pathLst>
                <a:path w="106" h="2">
                  <a:moveTo>
                    <a:pt x="0" y="1"/>
                  </a:moveTo>
                  <a:lnTo>
                    <a:pt x="4" y="1"/>
                  </a:lnTo>
                  <a:lnTo>
                    <a:pt x="7" y="0"/>
                  </a:lnTo>
                  <a:lnTo>
                    <a:pt x="9" y="0"/>
                  </a:lnTo>
                  <a:lnTo>
                    <a:pt x="12" y="0"/>
                  </a:lnTo>
                  <a:lnTo>
                    <a:pt x="17" y="0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31" y="0"/>
                  </a:lnTo>
                  <a:lnTo>
                    <a:pt x="36" y="0"/>
                  </a:lnTo>
                  <a:lnTo>
                    <a:pt x="41" y="0"/>
                  </a:lnTo>
                  <a:lnTo>
                    <a:pt x="45" y="1"/>
                  </a:lnTo>
                  <a:lnTo>
                    <a:pt x="48" y="1"/>
                  </a:lnTo>
                  <a:lnTo>
                    <a:pt x="51" y="1"/>
                  </a:lnTo>
                  <a:lnTo>
                    <a:pt x="54" y="0"/>
                  </a:lnTo>
                  <a:lnTo>
                    <a:pt x="58" y="0"/>
                  </a:lnTo>
                  <a:lnTo>
                    <a:pt x="61" y="0"/>
                  </a:lnTo>
                  <a:lnTo>
                    <a:pt x="65" y="1"/>
                  </a:lnTo>
                  <a:lnTo>
                    <a:pt x="68" y="1"/>
                  </a:lnTo>
                  <a:lnTo>
                    <a:pt x="71" y="1"/>
                  </a:lnTo>
                  <a:lnTo>
                    <a:pt x="78" y="0"/>
                  </a:lnTo>
                  <a:lnTo>
                    <a:pt x="85" y="0"/>
                  </a:lnTo>
                  <a:lnTo>
                    <a:pt x="92" y="1"/>
                  </a:lnTo>
                  <a:lnTo>
                    <a:pt x="98" y="1"/>
                  </a:lnTo>
                  <a:lnTo>
                    <a:pt x="105" y="1"/>
                  </a:lnTo>
                  <a:lnTo>
                    <a:pt x="0" y="1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486" name="Freeform 485"/>
            <p:cNvSpPr>
              <a:spLocks/>
            </p:cNvSpPr>
            <p:nvPr/>
          </p:nvSpPr>
          <p:spPr bwMode="auto">
            <a:xfrm>
              <a:off x="283" y="3414"/>
              <a:ext cx="428" cy="286"/>
            </a:xfrm>
            <a:custGeom>
              <a:avLst/>
              <a:gdLst/>
              <a:ahLst/>
              <a:cxnLst>
                <a:cxn ang="0">
                  <a:pos x="262" y="252"/>
                </a:cxn>
                <a:cxn ang="0">
                  <a:pos x="332" y="218"/>
                </a:cxn>
                <a:cxn ang="0">
                  <a:pos x="361" y="204"/>
                </a:cxn>
                <a:cxn ang="0">
                  <a:pos x="349" y="196"/>
                </a:cxn>
                <a:cxn ang="0">
                  <a:pos x="315" y="194"/>
                </a:cxn>
                <a:cxn ang="0">
                  <a:pos x="243" y="183"/>
                </a:cxn>
                <a:cxn ang="0">
                  <a:pos x="254" y="162"/>
                </a:cxn>
                <a:cxn ang="0">
                  <a:pos x="238" y="174"/>
                </a:cxn>
                <a:cxn ang="0">
                  <a:pos x="208" y="202"/>
                </a:cxn>
                <a:cxn ang="0">
                  <a:pos x="146" y="225"/>
                </a:cxn>
                <a:cxn ang="0">
                  <a:pos x="127" y="236"/>
                </a:cxn>
                <a:cxn ang="0">
                  <a:pos x="139" y="207"/>
                </a:cxn>
                <a:cxn ang="0">
                  <a:pos x="170" y="173"/>
                </a:cxn>
                <a:cxn ang="0">
                  <a:pos x="221" y="160"/>
                </a:cxn>
                <a:cxn ang="0">
                  <a:pos x="257" y="116"/>
                </a:cxn>
                <a:cxn ang="0">
                  <a:pos x="251" y="46"/>
                </a:cxn>
                <a:cxn ang="0">
                  <a:pos x="213" y="36"/>
                </a:cxn>
                <a:cxn ang="0">
                  <a:pos x="177" y="44"/>
                </a:cxn>
                <a:cxn ang="0">
                  <a:pos x="183" y="66"/>
                </a:cxn>
                <a:cxn ang="0">
                  <a:pos x="164" y="91"/>
                </a:cxn>
                <a:cxn ang="0">
                  <a:pos x="143" y="129"/>
                </a:cxn>
                <a:cxn ang="0">
                  <a:pos x="116" y="155"/>
                </a:cxn>
                <a:cxn ang="0">
                  <a:pos x="121" y="135"/>
                </a:cxn>
                <a:cxn ang="0">
                  <a:pos x="128" y="112"/>
                </a:cxn>
                <a:cxn ang="0">
                  <a:pos x="141" y="83"/>
                </a:cxn>
                <a:cxn ang="0">
                  <a:pos x="151" y="52"/>
                </a:cxn>
                <a:cxn ang="0">
                  <a:pos x="170" y="33"/>
                </a:cxn>
                <a:cxn ang="0">
                  <a:pos x="160" y="26"/>
                </a:cxn>
                <a:cxn ang="0">
                  <a:pos x="119" y="23"/>
                </a:cxn>
                <a:cxn ang="0">
                  <a:pos x="58" y="81"/>
                </a:cxn>
                <a:cxn ang="0">
                  <a:pos x="15" y="124"/>
                </a:cxn>
                <a:cxn ang="0">
                  <a:pos x="2" y="118"/>
                </a:cxn>
                <a:cxn ang="0">
                  <a:pos x="22" y="98"/>
                </a:cxn>
                <a:cxn ang="0">
                  <a:pos x="48" y="72"/>
                </a:cxn>
                <a:cxn ang="0">
                  <a:pos x="66" y="55"/>
                </a:cxn>
                <a:cxn ang="0">
                  <a:pos x="89" y="26"/>
                </a:cxn>
                <a:cxn ang="0">
                  <a:pos x="110" y="8"/>
                </a:cxn>
                <a:cxn ang="0">
                  <a:pos x="138" y="10"/>
                </a:cxn>
                <a:cxn ang="0">
                  <a:pos x="148" y="0"/>
                </a:cxn>
                <a:cxn ang="0">
                  <a:pos x="191" y="10"/>
                </a:cxn>
                <a:cxn ang="0">
                  <a:pos x="214" y="14"/>
                </a:cxn>
                <a:cxn ang="0">
                  <a:pos x="236" y="20"/>
                </a:cxn>
                <a:cxn ang="0">
                  <a:pos x="271" y="34"/>
                </a:cxn>
                <a:cxn ang="0">
                  <a:pos x="286" y="85"/>
                </a:cxn>
                <a:cxn ang="0">
                  <a:pos x="277" y="147"/>
                </a:cxn>
                <a:cxn ang="0">
                  <a:pos x="284" y="159"/>
                </a:cxn>
                <a:cxn ang="0">
                  <a:pos x="332" y="161"/>
                </a:cxn>
                <a:cxn ang="0">
                  <a:pos x="381" y="166"/>
                </a:cxn>
                <a:cxn ang="0">
                  <a:pos x="405" y="166"/>
                </a:cxn>
                <a:cxn ang="0">
                  <a:pos x="391" y="190"/>
                </a:cxn>
                <a:cxn ang="0">
                  <a:pos x="425" y="179"/>
                </a:cxn>
                <a:cxn ang="0">
                  <a:pos x="414" y="200"/>
                </a:cxn>
                <a:cxn ang="0">
                  <a:pos x="383" y="214"/>
                </a:cxn>
                <a:cxn ang="0">
                  <a:pos x="348" y="232"/>
                </a:cxn>
                <a:cxn ang="0">
                  <a:pos x="342" y="278"/>
                </a:cxn>
                <a:cxn ang="0">
                  <a:pos x="302" y="285"/>
                </a:cxn>
                <a:cxn ang="0">
                  <a:pos x="311" y="261"/>
                </a:cxn>
                <a:cxn ang="0">
                  <a:pos x="302" y="253"/>
                </a:cxn>
                <a:cxn ang="0">
                  <a:pos x="275" y="263"/>
                </a:cxn>
                <a:cxn ang="0">
                  <a:pos x="282" y="266"/>
                </a:cxn>
                <a:cxn ang="0">
                  <a:pos x="247" y="285"/>
                </a:cxn>
                <a:cxn ang="0">
                  <a:pos x="250" y="279"/>
                </a:cxn>
              </a:cxnLst>
              <a:rect l="0" t="0" r="r" b="b"/>
              <a:pathLst>
                <a:path w="428" h="286">
                  <a:moveTo>
                    <a:pt x="204" y="285"/>
                  </a:moveTo>
                  <a:lnTo>
                    <a:pt x="208" y="283"/>
                  </a:lnTo>
                  <a:lnTo>
                    <a:pt x="217" y="278"/>
                  </a:lnTo>
                  <a:lnTo>
                    <a:pt x="226" y="272"/>
                  </a:lnTo>
                  <a:lnTo>
                    <a:pt x="236" y="266"/>
                  </a:lnTo>
                  <a:lnTo>
                    <a:pt x="245" y="261"/>
                  </a:lnTo>
                  <a:lnTo>
                    <a:pt x="253" y="256"/>
                  </a:lnTo>
                  <a:lnTo>
                    <a:pt x="262" y="252"/>
                  </a:lnTo>
                  <a:lnTo>
                    <a:pt x="272" y="247"/>
                  </a:lnTo>
                  <a:lnTo>
                    <a:pt x="282" y="242"/>
                  </a:lnTo>
                  <a:lnTo>
                    <a:pt x="291" y="237"/>
                  </a:lnTo>
                  <a:lnTo>
                    <a:pt x="301" y="233"/>
                  </a:lnTo>
                  <a:lnTo>
                    <a:pt x="311" y="229"/>
                  </a:lnTo>
                  <a:lnTo>
                    <a:pt x="320" y="224"/>
                  </a:lnTo>
                  <a:lnTo>
                    <a:pt x="329" y="220"/>
                  </a:lnTo>
                  <a:lnTo>
                    <a:pt x="332" y="218"/>
                  </a:lnTo>
                  <a:lnTo>
                    <a:pt x="336" y="215"/>
                  </a:lnTo>
                  <a:lnTo>
                    <a:pt x="339" y="214"/>
                  </a:lnTo>
                  <a:lnTo>
                    <a:pt x="342" y="212"/>
                  </a:lnTo>
                  <a:lnTo>
                    <a:pt x="345" y="210"/>
                  </a:lnTo>
                  <a:lnTo>
                    <a:pt x="349" y="208"/>
                  </a:lnTo>
                  <a:lnTo>
                    <a:pt x="353" y="207"/>
                  </a:lnTo>
                  <a:lnTo>
                    <a:pt x="357" y="207"/>
                  </a:lnTo>
                  <a:lnTo>
                    <a:pt x="361" y="204"/>
                  </a:lnTo>
                  <a:lnTo>
                    <a:pt x="364" y="202"/>
                  </a:lnTo>
                  <a:lnTo>
                    <a:pt x="366" y="199"/>
                  </a:lnTo>
                  <a:lnTo>
                    <a:pt x="369" y="196"/>
                  </a:lnTo>
                  <a:lnTo>
                    <a:pt x="365" y="195"/>
                  </a:lnTo>
                  <a:lnTo>
                    <a:pt x="361" y="195"/>
                  </a:lnTo>
                  <a:lnTo>
                    <a:pt x="357" y="195"/>
                  </a:lnTo>
                  <a:lnTo>
                    <a:pt x="353" y="195"/>
                  </a:lnTo>
                  <a:lnTo>
                    <a:pt x="349" y="196"/>
                  </a:lnTo>
                  <a:lnTo>
                    <a:pt x="345" y="195"/>
                  </a:lnTo>
                  <a:lnTo>
                    <a:pt x="341" y="195"/>
                  </a:lnTo>
                  <a:lnTo>
                    <a:pt x="337" y="194"/>
                  </a:lnTo>
                  <a:lnTo>
                    <a:pt x="334" y="194"/>
                  </a:lnTo>
                  <a:lnTo>
                    <a:pt x="331" y="195"/>
                  </a:lnTo>
                  <a:lnTo>
                    <a:pt x="327" y="196"/>
                  </a:lnTo>
                  <a:lnTo>
                    <a:pt x="324" y="196"/>
                  </a:lnTo>
                  <a:lnTo>
                    <a:pt x="315" y="194"/>
                  </a:lnTo>
                  <a:lnTo>
                    <a:pt x="305" y="193"/>
                  </a:lnTo>
                  <a:lnTo>
                    <a:pt x="295" y="193"/>
                  </a:lnTo>
                  <a:lnTo>
                    <a:pt x="285" y="193"/>
                  </a:lnTo>
                  <a:lnTo>
                    <a:pt x="275" y="192"/>
                  </a:lnTo>
                  <a:lnTo>
                    <a:pt x="265" y="192"/>
                  </a:lnTo>
                  <a:lnTo>
                    <a:pt x="255" y="190"/>
                  </a:lnTo>
                  <a:lnTo>
                    <a:pt x="246" y="186"/>
                  </a:lnTo>
                  <a:lnTo>
                    <a:pt x="243" y="183"/>
                  </a:lnTo>
                  <a:lnTo>
                    <a:pt x="243" y="179"/>
                  </a:lnTo>
                  <a:lnTo>
                    <a:pt x="245" y="176"/>
                  </a:lnTo>
                  <a:lnTo>
                    <a:pt x="247" y="173"/>
                  </a:lnTo>
                  <a:lnTo>
                    <a:pt x="249" y="170"/>
                  </a:lnTo>
                  <a:lnTo>
                    <a:pt x="252" y="167"/>
                  </a:lnTo>
                  <a:lnTo>
                    <a:pt x="255" y="166"/>
                  </a:lnTo>
                  <a:lnTo>
                    <a:pt x="257" y="164"/>
                  </a:lnTo>
                  <a:lnTo>
                    <a:pt x="254" y="162"/>
                  </a:lnTo>
                  <a:lnTo>
                    <a:pt x="252" y="163"/>
                  </a:lnTo>
                  <a:lnTo>
                    <a:pt x="250" y="164"/>
                  </a:lnTo>
                  <a:lnTo>
                    <a:pt x="249" y="166"/>
                  </a:lnTo>
                  <a:lnTo>
                    <a:pt x="247" y="167"/>
                  </a:lnTo>
                  <a:lnTo>
                    <a:pt x="246" y="168"/>
                  </a:lnTo>
                  <a:lnTo>
                    <a:pt x="243" y="169"/>
                  </a:lnTo>
                  <a:lnTo>
                    <a:pt x="240" y="169"/>
                  </a:lnTo>
                  <a:lnTo>
                    <a:pt x="238" y="174"/>
                  </a:lnTo>
                  <a:lnTo>
                    <a:pt x="235" y="179"/>
                  </a:lnTo>
                  <a:lnTo>
                    <a:pt x="232" y="183"/>
                  </a:lnTo>
                  <a:lnTo>
                    <a:pt x="227" y="187"/>
                  </a:lnTo>
                  <a:lnTo>
                    <a:pt x="226" y="192"/>
                  </a:lnTo>
                  <a:lnTo>
                    <a:pt x="223" y="196"/>
                  </a:lnTo>
                  <a:lnTo>
                    <a:pt x="220" y="200"/>
                  </a:lnTo>
                  <a:lnTo>
                    <a:pt x="217" y="203"/>
                  </a:lnTo>
                  <a:lnTo>
                    <a:pt x="208" y="202"/>
                  </a:lnTo>
                  <a:lnTo>
                    <a:pt x="199" y="203"/>
                  </a:lnTo>
                  <a:lnTo>
                    <a:pt x="190" y="205"/>
                  </a:lnTo>
                  <a:lnTo>
                    <a:pt x="181" y="208"/>
                  </a:lnTo>
                  <a:lnTo>
                    <a:pt x="173" y="212"/>
                  </a:lnTo>
                  <a:lnTo>
                    <a:pt x="165" y="214"/>
                  </a:lnTo>
                  <a:lnTo>
                    <a:pt x="156" y="219"/>
                  </a:lnTo>
                  <a:lnTo>
                    <a:pt x="147" y="222"/>
                  </a:lnTo>
                  <a:lnTo>
                    <a:pt x="146" y="225"/>
                  </a:lnTo>
                  <a:lnTo>
                    <a:pt x="144" y="227"/>
                  </a:lnTo>
                  <a:lnTo>
                    <a:pt x="143" y="229"/>
                  </a:lnTo>
                  <a:lnTo>
                    <a:pt x="140" y="231"/>
                  </a:lnTo>
                  <a:lnTo>
                    <a:pt x="138" y="233"/>
                  </a:lnTo>
                  <a:lnTo>
                    <a:pt x="135" y="234"/>
                  </a:lnTo>
                  <a:lnTo>
                    <a:pt x="132" y="235"/>
                  </a:lnTo>
                  <a:lnTo>
                    <a:pt x="129" y="236"/>
                  </a:lnTo>
                  <a:lnTo>
                    <a:pt x="127" y="236"/>
                  </a:lnTo>
                  <a:lnTo>
                    <a:pt x="125" y="233"/>
                  </a:lnTo>
                  <a:lnTo>
                    <a:pt x="123" y="231"/>
                  </a:lnTo>
                  <a:lnTo>
                    <a:pt x="123" y="229"/>
                  </a:lnTo>
                  <a:lnTo>
                    <a:pt x="125" y="222"/>
                  </a:lnTo>
                  <a:lnTo>
                    <a:pt x="128" y="218"/>
                  </a:lnTo>
                  <a:lnTo>
                    <a:pt x="131" y="214"/>
                  </a:lnTo>
                  <a:lnTo>
                    <a:pt x="136" y="210"/>
                  </a:lnTo>
                  <a:lnTo>
                    <a:pt x="139" y="207"/>
                  </a:lnTo>
                  <a:lnTo>
                    <a:pt x="143" y="203"/>
                  </a:lnTo>
                  <a:lnTo>
                    <a:pt x="147" y="199"/>
                  </a:lnTo>
                  <a:lnTo>
                    <a:pt x="150" y="193"/>
                  </a:lnTo>
                  <a:lnTo>
                    <a:pt x="153" y="187"/>
                  </a:lnTo>
                  <a:lnTo>
                    <a:pt x="157" y="183"/>
                  </a:lnTo>
                  <a:lnTo>
                    <a:pt x="161" y="180"/>
                  </a:lnTo>
                  <a:lnTo>
                    <a:pt x="165" y="176"/>
                  </a:lnTo>
                  <a:lnTo>
                    <a:pt x="170" y="173"/>
                  </a:lnTo>
                  <a:lnTo>
                    <a:pt x="177" y="170"/>
                  </a:lnTo>
                  <a:lnTo>
                    <a:pt x="182" y="167"/>
                  </a:lnTo>
                  <a:lnTo>
                    <a:pt x="188" y="166"/>
                  </a:lnTo>
                  <a:lnTo>
                    <a:pt x="194" y="165"/>
                  </a:lnTo>
                  <a:lnTo>
                    <a:pt x="202" y="164"/>
                  </a:lnTo>
                  <a:lnTo>
                    <a:pt x="208" y="162"/>
                  </a:lnTo>
                  <a:lnTo>
                    <a:pt x="214" y="161"/>
                  </a:lnTo>
                  <a:lnTo>
                    <a:pt x="221" y="160"/>
                  </a:lnTo>
                  <a:lnTo>
                    <a:pt x="227" y="157"/>
                  </a:lnTo>
                  <a:lnTo>
                    <a:pt x="233" y="155"/>
                  </a:lnTo>
                  <a:lnTo>
                    <a:pt x="239" y="153"/>
                  </a:lnTo>
                  <a:lnTo>
                    <a:pt x="244" y="149"/>
                  </a:lnTo>
                  <a:lnTo>
                    <a:pt x="249" y="144"/>
                  </a:lnTo>
                  <a:lnTo>
                    <a:pt x="252" y="140"/>
                  </a:lnTo>
                  <a:lnTo>
                    <a:pt x="256" y="133"/>
                  </a:lnTo>
                  <a:lnTo>
                    <a:pt x="257" y="116"/>
                  </a:lnTo>
                  <a:lnTo>
                    <a:pt x="257" y="97"/>
                  </a:lnTo>
                  <a:lnTo>
                    <a:pt x="256" y="79"/>
                  </a:lnTo>
                  <a:lnTo>
                    <a:pt x="253" y="63"/>
                  </a:lnTo>
                  <a:lnTo>
                    <a:pt x="256" y="61"/>
                  </a:lnTo>
                  <a:lnTo>
                    <a:pt x="256" y="57"/>
                  </a:lnTo>
                  <a:lnTo>
                    <a:pt x="256" y="53"/>
                  </a:lnTo>
                  <a:lnTo>
                    <a:pt x="256" y="49"/>
                  </a:lnTo>
                  <a:lnTo>
                    <a:pt x="251" y="46"/>
                  </a:lnTo>
                  <a:lnTo>
                    <a:pt x="248" y="43"/>
                  </a:lnTo>
                  <a:lnTo>
                    <a:pt x="243" y="41"/>
                  </a:lnTo>
                  <a:lnTo>
                    <a:pt x="239" y="38"/>
                  </a:lnTo>
                  <a:lnTo>
                    <a:pt x="234" y="36"/>
                  </a:lnTo>
                  <a:lnTo>
                    <a:pt x="230" y="35"/>
                  </a:lnTo>
                  <a:lnTo>
                    <a:pt x="224" y="35"/>
                  </a:lnTo>
                  <a:lnTo>
                    <a:pt x="219" y="36"/>
                  </a:lnTo>
                  <a:lnTo>
                    <a:pt x="213" y="36"/>
                  </a:lnTo>
                  <a:lnTo>
                    <a:pt x="207" y="35"/>
                  </a:lnTo>
                  <a:lnTo>
                    <a:pt x="202" y="33"/>
                  </a:lnTo>
                  <a:lnTo>
                    <a:pt x="195" y="31"/>
                  </a:lnTo>
                  <a:lnTo>
                    <a:pt x="190" y="30"/>
                  </a:lnTo>
                  <a:lnTo>
                    <a:pt x="185" y="30"/>
                  </a:lnTo>
                  <a:lnTo>
                    <a:pt x="181" y="34"/>
                  </a:lnTo>
                  <a:lnTo>
                    <a:pt x="179" y="41"/>
                  </a:lnTo>
                  <a:lnTo>
                    <a:pt x="177" y="44"/>
                  </a:lnTo>
                  <a:lnTo>
                    <a:pt x="176" y="48"/>
                  </a:lnTo>
                  <a:lnTo>
                    <a:pt x="176" y="52"/>
                  </a:lnTo>
                  <a:lnTo>
                    <a:pt x="176" y="55"/>
                  </a:lnTo>
                  <a:lnTo>
                    <a:pt x="178" y="57"/>
                  </a:lnTo>
                  <a:lnTo>
                    <a:pt x="182" y="58"/>
                  </a:lnTo>
                  <a:lnTo>
                    <a:pt x="184" y="60"/>
                  </a:lnTo>
                  <a:lnTo>
                    <a:pt x="184" y="63"/>
                  </a:lnTo>
                  <a:lnTo>
                    <a:pt x="183" y="66"/>
                  </a:lnTo>
                  <a:lnTo>
                    <a:pt x="180" y="69"/>
                  </a:lnTo>
                  <a:lnTo>
                    <a:pt x="177" y="71"/>
                  </a:lnTo>
                  <a:lnTo>
                    <a:pt x="174" y="72"/>
                  </a:lnTo>
                  <a:lnTo>
                    <a:pt x="172" y="76"/>
                  </a:lnTo>
                  <a:lnTo>
                    <a:pt x="170" y="79"/>
                  </a:lnTo>
                  <a:lnTo>
                    <a:pt x="169" y="83"/>
                  </a:lnTo>
                  <a:lnTo>
                    <a:pt x="170" y="88"/>
                  </a:lnTo>
                  <a:lnTo>
                    <a:pt x="164" y="91"/>
                  </a:lnTo>
                  <a:lnTo>
                    <a:pt x="161" y="94"/>
                  </a:lnTo>
                  <a:lnTo>
                    <a:pt x="159" y="100"/>
                  </a:lnTo>
                  <a:lnTo>
                    <a:pt x="158" y="105"/>
                  </a:lnTo>
                  <a:lnTo>
                    <a:pt x="157" y="112"/>
                  </a:lnTo>
                  <a:lnTo>
                    <a:pt x="154" y="117"/>
                  </a:lnTo>
                  <a:lnTo>
                    <a:pt x="151" y="121"/>
                  </a:lnTo>
                  <a:lnTo>
                    <a:pt x="145" y="124"/>
                  </a:lnTo>
                  <a:lnTo>
                    <a:pt x="143" y="129"/>
                  </a:lnTo>
                  <a:lnTo>
                    <a:pt x="140" y="133"/>
                  </a:lnTo>
                  <a:lnTo>
                    <a:pt x="137" y="137"/>
                  </a:lnTo>
                  <a:lnTo>
                    <a:pt x="133" y="140"/>
                  </a:lnTo>
                  <a:lnTo>
                    <a:pt x="129" y="143"/>
                  </a:lnTo>
                  <a:lnTo>
                    <a:pt x="125" y="147"/>
                  </a:lnTo>
                  <a:lnTo>
                    <a:pt x="121" y="151"/>
                  </a:lnTo>
                  <a:lnTo>
                    <a:pt x="117" y="155"/>
                  </a:lnTo>
                  <a:lnTo>
                    <a:pt x="116" y="155"/>
                  </a:lnTo>
                  <a:lnTo>
                    <a:pt x="115" y="155"/>
                  </a:lnTo>
                  <a:lnTo>
                    <a:pt x="114" y="154"/>
                  </a:lnTo>
                  <a:lnTo>
                    <a:pt x="113" y="153"/>
                  </a:lnTo>
                  <a:lnTo>
                    <a:pt x="112" y="147"/>
                  </a:lnTo>
                  <a:lnTo>
                    <a:pt x="113" y="144"/>
                  </a:lnTo>
                  <a:lnTo>
                    <a:pt x="116" y="140"/>
                  </a:lnTo>
                  <a:lnTo>
                    <a:pt x="119" y="137"/>
                  </a:lnTo>
                  <a:lnTo>
                    <a:pt x="121" y="135"/>
                  </a:lnTo>
                  <a:lnTo>
                    <a:pt x="124" y="133"/>
                  </a:lnTo>
                  <a:lnTo>
                    <a:pt x="126" y="129"/>
                  </a:lnTo>
                  <a:lnTo>
                    <a:pt x="126" y="124"/>
                  </a:lnTo>
                  <a:lnTo>
                    <a:pt x="128" y="122"/>
                  </a:lnTo>
                  <a:lnTo>
                    <a:pt x="130" y="120"/>
                  </a:lnTo>
                  <a:lnTo>
                    <a:pt x="130" y="118"/>
                  </a:lnTo>
                  <a:lnTo>
                    <a:pt x="131" y="116"/>
                  </a:lnTo>
                  <a:lnTo>
                    <a:pt x="128" y="112"/>
                  </a:lnTo>
                  <a:lnTo>
                    <a:pt x="127" y="109"/>
                  </a:lnTo>
                  <a:lnTo>
                    <a:pt x="125" y="105"/>
                  </a:lnTo>
                  <a:lnTo>
                    <a:pt x="127" y="102"/>
                  </a:lnTo>
                  <a:lnTo>
                    <a:pt x="131" y="98"/>
                  </a:lnTo>
                  <a:lnTo>
                    <a:pt x="134" y="95"/>
                  </a:lnTo>
                  <a:lnTo>
                    <a:pt x="137" y="92"/>
                  </a:lnTo>
                  <a:lnTo>
                    <a:pt x="139" y="87"/>
                  </a:lnTo>
                  <a:lnTo>
                    <a:pt x="141" y="83"/>
                  </a:lnTo>
                  <a:lnTo>
                    <a:pt x="143" y="78"/>
                  </a:lnTo>
                  <a:lnTo>
                    <a:pt x="143" y="73"/>
                  </a:lnTo>
                  <a:lnTo>
                    <a:pt x="142" y="68"/>
                  </a:lnTo>
                  <a:lnTo>
                    <a:pt x="141" y="63"/>
                  </a:lnTo>
                  <a:lnTo>
                    <a:pt x="142" y="59"/>
                  </a:lnTo>
                  <a:lnTo>
                    <a:pt x="145" y="56"/>
                  </a:lnTo>
                  <a:lnTo>
                    <a:pt x="148" y="54"/>
                  </a:lnTo>
                  <a:lnTo>
                    <a:pt x="151" y="52"/>
                  </a:lnTo>
                  <a:lnTo>
                    <a:pt x="155" y="49"/>
                  </a:lnTo>
                  <a:lnTo>
                    <a:pt x="158" y="46"/>
                  </a:lnTo>
                  <a:lnTo>
                    <a:pt x="159" y="41"/>
                  </a:lnTo>
                  <a:lnTo>
                    <a:pt x="161" y="40"/>
                  </a:lnTo>
                  <a:lnTo>
                    <a:pt x="164" y="39"/>
                  </a:lnTo>
                  <a:lnTo>
                    <a:pt x="166" y="37"/>
                  </a:lnTo>
                  <a:lnTo>
                    <a:pt x="168" y="35"/>
                  </a:lnTo>
                  <a:lnTo>
                    <a:pt x="170" y="33"/>
                  </a:lnTo>
                  <a:lnTo>
                    <a:pt x="172" y="31"/>
                  </a:lnTo>
                  <a:lnTo>
                    <a:pt x="174" y="29"/>
                  </a:lnTo>
                  <a:lnTo>
                    <a:pt x="176" y="27"/>
                  </a:lnTo>
                  <a:lnTo>
                    <a:pt x="173" y="26"/>
                  </a:lnTo>
                  <a:lnTo>
                    <a:pt x="170" y="26"/>
                  </a:lnTo>
                  <a:lnTo>
                    <a:pt x="167" y="26"/>
                  </a:lnTo>
                  <a:lnTo>
                    <a:pt x="164" y="26"/>
                  </a:lnTo>
                  <a:lnTo>
                    <a:pt x="160" y="26"/>
                  </a:lnTo>
                  <a:lnTo>
                    <a:pt x="157" y="26"/>
                  </a:lnTo>
                  <a:lnTo>
                    <a:pt x="154" y="26"/>
                  </a:lnTo>
                  <a:lnTo>
                    <a:pt x="151" y="24"/>
                  </a:lnTo>
                  <a:lnTo>
                    <a:pt x="145" y="25"/>
                  </a:lnTo>
                  <a:lnTo>
                    <a:pt x="138" y="24"/>
                  </a:lnTo>
                  <a:lnTo>
                    <a:pt x="132" y="24"/>
                  </a:lnTo>
                  <a:lnTo>
                    <a:pt x="126" y="24"/>
                  </a:lnTo>
                  <a:lnTo>
                    <a:pt x="119" y="23"/>
                  </a:lnTo>
                  <a:lnTo>
                    <a:pt x="114" y="24"/>
                  </a:lnTo>
                  <a:lnTo>
                    <a:pt x="108" y="26"/>
                  </a:lnTo>
                  <a:lnTo>
                    <a:pt x="104" y="30"/>
                  </a:lnTo>
                  <a:lnTo>
                    <a:pt x="97" y="42"/>
                  </a:lnTo>
                  <a:lnTo>
                    <a:pt x="88" y="53"/>
                  </a:lnTo>
                  <a:lnTo>
                    <a:pt x="78" y="63"/>
                  </a:lnTo>
                  <a:lnTo>
                    <a:pt x="68" y="71"/>
                  </a:lnTo>
                  <a:lnTo>
                    <a:pt x="58" y="81"/>
                  </a:lnTo>
                  <a:lnTo>
                    <a:pt x="48" y="91"/>
                  </a:lnTo>
                  <a:lnTo>
                    <a:pt x="39" y="101"/>
                  </a:lnTo>
                  <a:lnTo>
                    <a:pt x="31" y="112"/>
                  </a:lnTo>
                  <a:lnTo>
                    <a:pt x="27" y="114"/>
                  </a:lnTo>
                  <a:lnTo>
                    <a:pt x="25" y="116"/>
                  </a:lnTo>
                  <a:lnTo>
                    <a:pt x="22" y="119"/>
                  </a:lnTo>
                  <a:lnTo>
                    <a:pt x="19" y="121"/>
                  </a:lnTo>
                  <a:lnTo>
                    <a:pt x="15" y="124"/>
                  </a:lnTo>
                  <a:lnTo>
                    <a:pt x="11" y="126"/>
                  </a:lnTo>
                  <a:lnTo>
                    <a:pt x="7" y="126"/>
                  </a:lnTo>
                  <a:lnTo>
                    <a:pt x="2" y="126"/>
                  </a:lnTo>
                  <a:lnTo>
                    <a:pt x="1" y="125"/>
                  </a:lnTo>
                  <a:lnTo>
                    <a:pt x="0" y="124"/>
                  </a:lnTo>
                  <a:lnTo>
                    <a:pt x="0" y="123"/>
                  </a:lnTo>
                  <a:lnTo>
                    <a:pt x="0" y="120"/>
                  </a:lnTo>
                  <a:lnTo>
                    <a:pt x="2" y="118"/>
                  </a:lnTo>
                  <a:lnTo>
                    <a:pt x="3" y="116"/>
                  </a:lnTo>
                  <a:lnTo>
                    <a:pt x="5" y="113"/>
                  </a:lnTo>
                  <a:lnTo>
                    <a:pt x="6" y="109"/>
                  </a:lnTo>
                  <a:lnTo>
                    <a:pt x="9" y="108"/>
                  </a:lnTo>
                  <a:lnTo>
                    <a:pt x="13" y="105"/>
                  </a:lnTo>
                  <a:lnTo>
                    <a:pt x="16" y="103"/>
                  </a:lnTo>
                  <a:lnTo>
                    <a:pt x="19" y="101"/>
                  </a:lnTo>
                  <a:lnTo>
                    <a:pt x="22" y="98"/>
                  </a:lnTo>
                  <a:lnTo>
                    <a:pt x="26" y="96"/>
                  </a:lnTo>
                  <a:lnTo>
                    <a:pt x="29" y="94"/>
                  </a:lnTo>
                  <a:lnTo>
                    <a:pt x="33" y="92"/>
                  </a:lnTo>
                  <a:lnTo>
                    <a:pt x="37" y="88"/>
                  </a:lnTo>
                  <a:lnTo>
                    <a:pt x="41" y="83"/>
                  </a:lnTo>
                  <a:lnTo>
                    <a:pt x="44" y="79"/>
                  </a:lnTo>
                  <a:lnTo>
                    <a:pt x="46" y="72"/>
                  </a:lnTo>
                  <a:lnTo>
                    <a:pt x="48" y="72"/>
                  </a:lnTo>
                  <a:lnTo>
                    <a:pt x="51" y="71"/>
                  </a:lnTo>
                  <a:lnTo>
                    <a:pt x="53" y="69"/>
                  </a:lnTo>
                  <a:lnTo>
                    <a:pt x="55" y="66"/>
                  </a:lnTo>
                  <a:lnTo>
                    <a:pt x="57" y="64"/>
                  </a:lnTo>
                  <a:lnTo>
                    <a:pt x="59" y="62"/>
                  </a:lnTo>
                  <a:lnTo>
                    <a:pt x="61" y="60"/>
                  </a:lnTo>
                  <a:lnTo>
                    <a:pt x="62" y="59"/>
                  </a:lnTo>
                  <a:lnTo>
                    <a:pt x="66" y="55"/>
                  </a:lnTo>
                  <a:lnTo>
                    <a:pt x="68" y="50"/>
                  </a:lnTo>
                  <a:lnTo>
                    <a:pt x="71" y="46"/>
                  </a:lnTo>
                  <a:lnTo>
                    <a:pt x="73" y="42"/>
                  </a:lnTo>
                  <a:lnTo>
                    <a:pt x="76" y="38"/>
                  </a:lnTo>
                  <a:lnTo>
                    <a:pt x="79" y="34"/>
                  </a:lnTo>
                  <a:lnTo>
                    <a:pt x="82" y="30"/>
                  </a:lnTo>
                  <a:lnTo>
                    <a:pt x="86" y="27"/>
                  </a:lnTo>
                  <a:lnTo>
                    <a:pt x="89" y="26"/>
                  </a:lnTo>
                  <a:lnTo>
                    <a:pt x="91" y="23"/>
                  </a:lnTo>
                  <a:lnTo>
                    <a:pt x="93" y="20"/>
                  </a:lnTo>
                  <a:lnTo>
                    <a:pt x="93" y="16"/>
                  </a:lnTo>
                  <a:lnTo>
                    <a:pt x="97" y="14"/>
                  </a:lnTo>
                  <a:lnTo>
                    <a:pt x="100" y="13"/>
                  </a:lnTo>
                  <a:lnTo>
                    <a:pt x="104" y="11"/>
                  </a:lnTo>
                  <a:lnTo>
                    <a:pt x="107" y="9"/>
                  </a:lnTo>
                  <a:lnTo>
                    <a:pt x="110" y="8"/>
                  </a:lnTo>
                  <a:lnTo>
                    <a:pt x="113" y="7"/>
                  </a:lnTo>
                  <a:lnTo>
                    <a:pt x="117" y="5"/>
                  </a:lnTo>
                  <a:lnTo>
                    <a:pt x="120" y="3"/>
                  </a:lnTo>
                  <a:lnTo>
                    <a:pt x="123" y="7"/>
                  </a:lnTo>
                  <a:lnTo>
                    <a:pt x="127" y="10"/>
                  </a:lnTo>
                  <a:lnTo>
                    <a:pt x="131" y="11"/>
                  </a:lnTo>
                  <a:lnTo>
                    <a:pt x="136" y="11"/>
                  </a:lnTo>
                  <a:lnTo>
                    <a:pt x="138" y="10"/>
                  </a:lnTo>
                  <a:lnTo>
                    <a:pt x="140" y="9"/>
                  </a:lnTo>
                  <a:lnTo>
                    <a:pt x="142" y="9"/>
                  </a:lnTo>
                  <a:lnTo>
                    <a:pt x="144" y="8"/>
                  </a:lnTo>
                  <a:lnTo>
                    <a:pt x="145" y="7"/>
                  </a:lnTo>
                  <a:lnTo>
                    <a:pt x="147" y="7"/>
                  </a:lnTo>
                  <a:lnTo>
                    <a:pt x="150" y="5"/>
                  </a:lnTo>
                  <a:lnTo>
                    <a:pt x="152" y="3"/>
                  </a:lnTo>
                  <a:lnTo>
                    <a:pt x="148" y="0"/>
                  </a:lnTo>
                  <a:lnTo>
                    <a:pt x="179" y="0"/>
                  </a:lnTo>
                  <a:lnTo>
                    <a:pt x="178" y="2"/>
                  </a:lnTo>
                  <a:lnTo>
                    <a:pt x="178" y="6"/>
                  </a:lnTo>
                  <a:lnTo>
                    <a:pt x="178" y="8"/>
                  </a:lnTo>
                  <a:lnTo>
                    <a:pt x="181" y="9"/>
                  </a:lnTo>
                  <a:lnTo>
                    <a:pt x="184" y="10"/>
                  </a:lnTo>
                  <a:lnTo>
                    <a:pt x="187" y="10"/>
                  </a:lnTo>
                  <a:lnTo>
                    <a:pt x="191" y="10"/>
                  </a:lnTo>
                  <a:lnTo>
                    <a:pt x="195" y="10"/>
                  </a:lnTo>
                  <a:lnTo>
                    <a:pt x="198" y="11"/>
                  </a:lnTo>
                  <a:lnTo>
                    <a:pt x="202" y="6"/>
                  </a:lnTo>
                  <a:lnTo>
                    <a:pt x="201" y="0"/>
                  </a:lnTo>
                  <a:lnTo>
                    <a:pt x="218" y="0"/>
                  </a:lnTo>
                  <a:lnTo>
                    <a:pt x="217" y="2"/>
                  </a:lnTo>
                  <a:lnTo>
                    <a:pt x="216" y="8"/>
                  </a:lnTo>
                  <a:lnTo>
                    <a:pt x="214" y="14"/>
                  </a:lnTo>
                  <a:lnTo>
                    <a:pt x="217" y="16"/>
                  </a:lnTo>
                  <a:lnTo>
                    <a:pt x="220" y="17"/>
                  </a:lnTo>
                  <a:lnTo>
                    <a:pt x="223" y="17"/>
                  </a:lnTo>
                  <a:lnTo>
                    <a:pt x="226" y="18"/>
                  </a:lnTo>
                  <a:lnTo>
                    <a:pt x="229" y="18"/>
                  </a:lnTo>
                  <a:lnTo>
                    <a:pt x="231" y="18"/>
                  </a:lnTo>
                  <a:lnTo>
                    <a:pt x="234" y="20"/>
                  </a:lnTo>
                  <a:lnTo>
                    <a:pt x="236" y="20"/>
                  </a:lnTo>
                  <a:lnTo>
                    <a:pt x="240" y="21"/>
                  </a:lnTo>
                  <a:lnTo>
                    <a:pt x="245" y="22"/>
                  </a:lnTo>
                  <a:lnTo>
                    <a:pt x="249" y="23"/>
                  </a:lnTo>
                  <a:lnTo>
                    <a:pt x="254" y="23"/>
                  </a:lnTo>
                  <a:lnTo>
                    <a:pt x="259" y="24"/>
                  </a:lnTo>
                  <a:lnTo>
                    <a:pt x="264" y="26"/>
                  </a:lnTo>
                  <a:lnTo>
                    <a:pt x="268" y="29"/>
                  </a:lnTo>
                  <a:lnTo>
                    <a:pt x="271" y="34"/>
                  </a:lnTo>
                  <a:lnTo>
                    <a:pt x="276" y="32"/>
                  </a:lnTo>
                  <a:lnTo>
                    <a:pt x="279" y="29"/>
                  </a:lnTo>
                  <a:lnTo>
                    <a:pt x="282" y="28"/>
                  </a:lnTo>
                  <a:lnTo>
                    <a:pt x="285" y="34"/>
                  </a:lnTo>
                  <a:lnTo>
                    <a:pt x="286" y="46"/>
                  </a:lnTo>
                  <a:lnTo>
                    <a:pt x="288" y="60"/>
                  </a:lnTo>
                  <a:lnTo>
                    <a:pt x="288" y="72"/>
                  </a:lnTo>
                  <a:lnTo>
                    <a:pt x="286" y="85"/>
                  </a:lnTo>
                  <a:lnTo>
                    <a:pt x="285" y="98"/>
                  </a:lnTo>
                  <a:lnTo>
                    <a:pt x="282" y="111"/>
                  </a:lnTo>
                  <a:lnTo>
                    <a:pt x="278" y="123"/>
                  </a:lnTo>
                  <a:lnTo>
                    <a:pt x="272" y="135"/>
                  </a:lnTo>
                  <a:lnTo>
                    <a:pt x="275" y="138"/>
                  </a:lnTo>
                  <a:lnTo>
                    <a:pt x="277" y="141"/>
                  </a:lnTo>
                  <a:lnTo>
                    <a:pt x="278" y="144"/>
                  </a:lnTo>
                  <a:lnTo>
                    <a:pt x="277" y="147"/>
                  </a:lnTo>
                  <a:lnTo>
                    <a:pt x="276" y="148"/>
                  </a:lnTo>
                  <a:lnTo>
                    <a:pt x="275" y="148"/>
                  </a:lnTo>
                  <a:lnTo>
                    <a:pt x="273" y="149"/>
                  </a:lnTo>
                  <a:lnTo>
                    <a:pt x="273" y="151"/>
                  </a:lnTo>
                  <a:lnTo>
                    <a:pt x="273" y="155"/>
                  </a:lnTo>
                  <a:lnTo>
                    <a:pt x="277" y="157"/>
                  </a:lnTo>
                  <a:lnTo>
                    <a:pt x="280" y="157"/>
                  </a:lnTo>
                  <a:lnTo>
                    <a:pt x="284" y="159"/>
                  </a:lnTo>
                  <a:lnTo>
                    <a:pt x="289" y="160"/>
                  </a:lnTo>
                  <a:lnTo>
                    <a:pt x="296" y="160"/>
                  </a:lnTo>
                  <a:lnTo>
                    <a:pt x="302" y="161"/>
                  </a:lnTo>
                  <a:lnTo>
                    <a:pt x="308" y="161"/>
                  </a:lnTo>
                  <a:lnTo>
                    <a:pt x="315" y="161"/>
                  </a:lnTo>
                  <a:lnTo>
                    <a:pt x="320" y="161"/>
                  </a:lnTo>
                  <a:lnTo>
                    <a:pt x="326" y="161"/>
                  </a:lnTo>
                  <a:lnTo>
                    <a:pt x="332" y="161"/>
                  </a:lnTo>
                  <a:lnTo>
                    <a:pt x="338" y="161"/>
                  </a:lnTo>
                  <a:lnTo>
                    <a:pt x="344" y="162"/>
                  </a:lnTo>
                  <a:lnTo>
                    <a:pt x="350" y="162"/>
                  </a:lnTo>
                  <a:lnTo>
                    <a:pt x="357" y="162"/>
                  </a:lnTo>
                  <a:lnTo>
                    <a:pt x="363" y="163"/>
                  </a:lnTo>
                  <a:lnTo>
                    <a:pt x="368" y="164"/>
                  </a:lnTo>
                  <a:lnTo>
                    <a:pt x="375" y="165"/>
                  </a:lnTo>
                  <a:lnTo>
                    <a:pt x="381" y="166"/>
                  </a:lnTo>
                  <a:lnTo>
                    <a:pt x="384" y="166"/>
                  </a:lnTo>
                  <a:lnTo>
                    <a:pt x="388" y="166"/>
                  </a:lnTo>
                  <a:lnTo>
                    <a:pt x="391" y="166"/>
                  </a:lnTo>
                  <a:lnTo>
                    <a:pt x="393" y="164"/>
                  </a:lnTo>
                  <a:lnTo>
                    <a:pt x="397" y="164"/>
                  </a:lnTo>
                  <a:lnTo>
                    <a:pt x="400" y="164"/>
                  </a:lnTo>
                  <a:lnTo>
                    <a:pt x="403" y="164"/>
                  </a:lnTo>
                  <a:lnTo>
                    <a:pt x="405" y="166"/>
                  </a:lnTo>
                  <a:lnTo>
                    <a:pt x="404" y="170"/>
                  </a:lnTo>
                  <a:lnTo>
                    <a:pt x="402" y="173"/>
                  </a:lnTo>
                  <a:lnTo>
                    <a:pt x="400" y="175"/>
                  </a:lnTo>
                  <a:lnTo>
                    <a:pt x="397" y="178"/>
                  </a:lnTo>
                  <a:lnTo>
                    <a:pt x="394" y="180"/>
                  </a:lnTo>
                  <a:lnTo>
                    <a:pt x="392" y="183"/>
                  </a:lnTo>
                  <a:lnTo>
                    <a:pt x="391" y="186"/>
                  </a:lnTo>
                  <a:lnTo>
                    <a:pt x="391" y="190"/>
                  </a:lnTo>
                  <a:lnTo>
                    <a:pt x="395" y="188"/>
                  </a:lnTo>
                  <a:lnTo>
                    <a:pt x="400" y="187"/>
                  </a:lnTo>
                  <a:lnTo>
                    <a:pt x="404" y="185"/>
                  </a:lnTo>
                  <a:lnTo>
                    <a:pt x="408" y="183"/>
                  </a:lnTo>
                  <a:lnTo>
                    <a:pt x="412" y="181"/>
                  </a:lnTo>
                  <a:lnTo>
                    <a:pt x="417" y="179"/>
                  </a:lnTo>
                  <a:lnTo>
                    <a:pt x="421" y="179"/>
                  </a:lnTo>
                  <a:lnTo>
                    <a:pt x="425" y="179"/>
                  </a:lnTo>
                  <a:lnTo>
                    <a:pt x="427" y="182"/>
                  </a:lnTo>
                  <a:lnTo>
                    <a:pt x="426" y="185"/>
                  </a:lnTo>
                  <a:lnTo>
                    <a:pt x="424" y="188"/>
                  </a:lnTo>
                  <a:lnTo>
                    <a:pt x="422" y="190"/>
                  </a:lnTo>
                  <a:lnTo>
                    <a:pt x="420" y="193"/>
                  </a:lnTo>
                  <a:lnTo>
                    <a:pt x="417" y="195"/>
                  </a:lnTo>
                  <a:lnTo>
                    <a:pt x="415" y="197"/>
                  </a:lnTo>
                  <a:lnTo>
                    <a:pt x="414" y="200"/>
                  </a:lnTo>
                  <a:lnTo>
                    <a:pt x="409" y="201"/>
                  </a:lnTo>
                  <a:lnTo>
                    <a:pt x="405" y="204"/>
                  </a:lnTo>
                  <a:lnTo>
                    <a:pt x="402" y="207"/>
                  </a:lnTo>
                  <a:lnTo>
                    <a:pt x="398" y="210"/>
                  </a:lnTo>
                  <a:lnTo>
                    <a:pt x="395" y="213"/>
                  </a:lnTo>
                  <a:lnTo>
                    <a:pt x="391" y="214"/>
                  </a:lnTo>
                  <a:lnTo>
                    <a:pt x="388" y="214"/>
                  </a:lnTo>
                  <a:lnTo>
                    <a:pt x="383" y="214"/>
                  </a:lnTo>
                  <a:lnTo>
                    <a:pt x="379" y="216"/>
                  </a:lnTo>
                  <a:lnTo>
                    <a:pt x="374" y="219"/>
                  </a:lnTo>
                  <a:lnTo>
                    <a:pt x="369" y="220"/>
                  </a:lnTo>
                  <a:lnTo>
                    <a:pt x="364" y="221"/>
                  </a:lnTo>
                  <a:lnTo>
                    <a:pt x="359" y="222"/>
                  </a:lnTo>
                  <a:lnTo>
                    <a:pt x="354" y="225"/>
                  </a:lnTo>
                  <a:lnTo>
                    <a:pt x="351" y="227"/>
                  </a:lnTo>
                  <a:lnTo>
                    <a:pt x="348" y="232"/>
                  </a:lnTo>
                  <a:lnTo>
                    <a:pt x="346" y="240"/>
                  </a:lnTo>
                  <a:lnTo>
                    <a:pt x="346" y="247"/>
                  </a:lnTo>
                  <a:lnTo>
                    <a:pt x="344" y="254"/>
                  </a:lnTo>
                  <a:lnTo>
                    <a:pt x="342" y="261"/>
                  </a:lnTo>
                  <a:lnTo>
                    <a:pt x="344" y="265"/>
                  </a:lnTo>
                  <a:lnTo>
                    <a:pt x="343" y="269"/>
                  </a:lnTo>
                  <a:lnTo>
                    <a:pt x="341" y="273"/>
                  </a:lnTo>
                  <a:lnTo>
                    <a:pt x="342" y="278"/>
                  </a:lnTo>
                  <a:lnTo>
                    <a:pt x="341" y="285"/>
                  </a:lnTo>
                  <a:lnTo>
                    <a:pt x="313" y="285"/>
                  </a:lnTo>
                  <a:lnTo>
                    <a:pt x="314" y="281"/>
                  </a:lnTo>
                  <a:lnTo>
                    <a:pt x="312" y="281"/>
                  </a:lnTo>
                  <a:lnTo>
                    <a:pt x="309" y="282"/>
                  </a:lnTo>
                  <a:lnTo>
                    <a:pt x="306" y="284"/>
                  </a:lnTo>
                  <a:lnTo>
                    <a:pt x="304" y="285"/>
                  </a:lnTo>
                  <a:lnTo>
                    <a:pt x="302" y="285"/>
                  </a:lnTo>
                  <a:lnTo>
                    <a:pt x="298" y="285"/>
                  </a:lnTo>
                  <a:lnTo>
                    <a:pt x="296" y="284"/>
                  </a:lnTo>
                  <a:lnTo>
                    <a:pt x="295" y="280"/>
                  </a:lnTo>
                  <a:lnTo>
                    <a:pt x="296" y="274"/>
                  </a:lnTo>
                  <a:lnTo>
                    <a:pt x="299" y="270"/>
                  </a:lnTo>
                  <a:lnTo>
                    <a:pt x="302" y="267"/>
                  </a:lnTo>
                  <a:lnTo>
                    <a:pt x="307" y="264"/>
                  </a:lnTo>
                  <a:lnTo>
                    <a:pt x="311" y="261"/>
                  </a:lnTo>
                  <a:lnTo>
                    <a:pt x="315" y="258"/>
                  </a:lnTo>
                  <a:lnTo>
                    <a:pt x="318" y="254"/>
                  </a:lnTo>
                  <a:lnTo>
                    <a:pt x="319" y="248"/>
                  </a:lnTo>
                  <a:lnTo>
                    <a:pt x="315" y="246"/>
                  </a:lnTo>
                  <a:lnTo>
                    <a:pt x="311" y="246"/>
                  </a:lnTo>
                  <a:lnTo>
                    <a:pt x="308" y="248"/>
                  </a:lnTo>
                  <a:lnTo>
                    <a:pt x="305" y="250"/>
                  </a:lnTo>
                  <a:lnTo>
                    <a:pt x="302" y="253"/>
                  </a:lnTo>
                  <a:lnTo>
                    <a:pt x="298" y="256"/>
                  </a:lnTo>
                  <a:lnTo>
                    <a:pt x="295" y="256"/>
                  </a:lnTo>
                  <a:lnTo>
                    <a:pt x="290" y="256"/>
                  </a:lnTo>
                  <a:lnTo>
                    <a:pt x="288" y="258"/>
                  </a:lnTo>
                  <a:lnTo>
                    <a:pt x="285" y="260"/>
                  </a:lnTo>
                  <a:lnTo>
                    <a:pt x="282" y="261"/>
                  </a:lnTo>
                  <a:lnTo>
                    <a:pt x="278" y="261"/>
                  </a:lnTo>
                  <a:lnTo>
                    <a:pt x="275" y="263"/>
                  </a:lnTo>
                  <a:lnTo>
                    <a:pt x="272" y="265"/>
                  </a:lnTo>
                  <a:lnTo>
                    <a:pt x="270" y="268"/>
                  </a:lnTo>
                  <a:lnTo>
                    <a:pt x="268" y="271"/>
                  </a:lnTo>
                  <a:lnTo>
                    <a:pt x="270" y="271"/>
                  </a:lnTo>
                  <a:lnTo>
                    <a:pt x="273" y="271"/>
                  </a:lnTo>
                  <a:lnTo>
                    <a:pt x="276" y="269"/>
                  </a:lnTo>
                  <a:lnTo>
                    <a:pt x="279" y="268"/>
                  </a:lnTo>
                  <a:lnTo>
                    <a:pt x="282" y="266"/>
                  </a:lnTo>
                  <a:lnTo>
                    <a:pt x="285" y="266"/>
                  </a:lnTo>
                  <a:lnTo>
                    <a:pt x="288" y="266"/>
                  </a:lnTo>
                  <a:lnTo>
                    <a:pt x="290" y="268"/>
                  </a:lnTo>
                  <a:lnTo>
                    <a:pt x="289" y="273"/>
                  </a:lnTo>
                  <a:lnTo>
                    <a:pt x="286" y="279"/>
                  </a:lnTo>
                  <a:lnTo>
                    <a:pt x="282" y="284"/>
                  </a:lnTo>
                  <a:lnTo>
                    <a:pt x="280" y="285"/>
                  </a:lnTo>
                  <a:lnTo>
                    <a:pt x="247" y="285"/>
                  </a:lnTo>
                  <a:lnTo>
                    <a:pt x="249" y="284"/>
                  </a:lnTo>
                  <a:lnTo>
                    <a:pt x="251" y="281"/>
                  </a:lnTo>
                  <a:lnTo>
                    <a:pt x="256" y="278"/>
                  </a:lnTo>
                  <a:lnTo>
                    <a:pt x="260" y="275"/>
                  </a:lnTo>
                  <a:lnTo>
                    <a:pt x="257" y="275"/>
                  </a:lnTo>
                  <a:lnTo>
                    <a:pt x="255" y="276"/>
                  </a:lnTo>
                  <a:lnTo>
                    <a:pt x="252" y="277"/>
                  </a:lnTo>
                  <a:lnTo>
                    <a:pt x="250" y="279"/>
                  </a:lnTo>
                  <a:lnTo>
                    <a:pt x="249" y="280"/>
                  </a:lnTo>
                  <a:lnTo>
                    <a:pt x="246" y="282"/>
                  </a:lnTo>
                  <a:lnTo>
                    <a:pt x="244" y="283"/>
                  </a:lnTo>
                  <a:lnTo>
                    <a:pt x="242" y="284"/>
                  </a:lnTo>
                  <a:lnTo>
                    <a:pt x="240" y="285"/>
                  </a:lnTo>
                  <a:lnTo>
                    <a:pt x="204" y="285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487" name="Freeform 486"/>
            <p:cNvSpPr>
              <a:spLocks/>
            </p:cNvSpPr>
            <p:nvPr/>
          </p:nvSpPr>
          <p:spPr bwMode="auto">
            <a:xfrm>
              <a:off x="283" y="3705"/>
              <a:ext cx="279" cy="25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11" y="0"/>
                </a:cxn>
                <a:cxn ang="0">
                  <a:pos x="117" y="1"/>
                </a:cxn>
                <a:cxn ang="0">
                  <a:pos x="125" y="2"/>
                </a:cxn>
                <a:cxn ang="0">
                  <a:pos x="132" y="2"/>
                </a:cxn>
                <a:cxn ang="0">
                  <a:pos x="136" y="2"/>
                </a:cxn>
                <a:cxn ang="0">
                  <a:pos x="139" y="2"/>
                </a:cxn>
                <a:cxn ang="0">
                  <a:pos x="142" y="2"/>
                </a:cxn>
                <a:cxn ang="0">
                  <a:pos x="144" y="2"/>
                </a:cxn>
                <a:cxn ang="0">
                  <a:pos x="149" y="2"/>
                </a:cxn>
                <a:cxn ang="0">
                  <a:pos x="154" y="3"/>
                </a:cxn>
                <a:cxn ang="0">
                  <a:pos x="158" y="6"/>
                </a:cxn>
                <a:cxn ang="0">
                  <a:pos x="162" y="7"/>
                </a:cxn>
                <a:cxn ang="0">
                  <a:pos x="165" y="9"/>
                </a:cxn>
                <a:cxn ang="0">
                  <a:pos x="170" y="11"/>
                </a:cxn>
                <a:cxn ang="0">
                  <a:pos x="174" y="12"/>
                </a:cxn>
                <a:cxn ang="0">
                  <a:pos x="179" y="13"/>
                </a:cxn>
                <a:cxn ang="0">
                  <a:pos x="188" y="8"/>
                </a:cxn>
                <a:cxn ang="0">
                  <a:pos x="197" y="3"/>
                </a:cxn>
                <a:cxn ang="0">
                  <a:pos x="203" y="0"/>
                </a:cxn>
                <a:cxn ang="0">
                  <a:pos x="238" y="0"/>
                </a:cxn>
                <a:cxn ang="0">
                  <a:pos x="236" y="2"/>
                </a:cxn>
                <a:cxn ang="0">
                  <a:pos x="231" y="2"/>
                </a:cxn>
                <a:cxn ang="0">
                  <a:pos x="227" y="5"/>
                </a:cxn>
                <a:cxn ang="0">
                  <a:pos x="224" y="8"/>
                </a:cxn>
                <a:cxn ang="0">
                  <a:pos x="229" y="7"/>
                </a:cxn>
                <a:cxn ang="0">
                  <a:pos x="234" y="6"/>
                </a:cxn>
                <a:cxn ang="0">
                  <a:pos x="238" y="4"/>
                </a:cxn>
                <a:cxn ang="0">
                  <a:pos x="243" y="2"/>
                </a:cxn>
                <a:cxn ang="0">
                  <a:pos x="245" y="0"/>
                </a:cxn>
                <a:cxn ang="0">
                  <a:pos x="278" y="0"/>
                </a:cxn>
                <a:cxn ang="0">
                  <a:pos x="276" y="2"/>
                </a:cxn>
                <a:cxn ang="0">
                  <a:pos x="271" y="6"/>
                </a:cxn>
                <a:cxn ang="0">
                  <a:pos x="267" y="9"/>
                </a:cxn>
                <a:cxn ang="0">
                  <a:pos x="264" y="12"/>
                </a:cxn>
                <a:cxn ang="0">
                  <a:pos x="261" y="16"/>
                </a:cxn>
                <a:cxn ang="0">
                  <a:pos x="255" y="16"/>
                </a:cxn>
                <a:cxn ang="0">
                  <a:pos x="248" y="18"/>
                </a:cxn>
                <a:cxn ang="0">
                  <a:pos x="241" y="20"/>
                </a:cxn>
                <a:cxn ang="0">
                  <a:pos x="235" y="23"/>
                </a:cxn>
                <a:cxn ang="0">
                  <a:pos x="232" y="24"/>
                </a:cxn>
                <a:cxn ang="0">
                  <a:pos x="190" y="24"/>
                </a:cxn>
                <a:cxn ang="0">
                  <a:pos x="192" y="23"/>
                </a:cxn>
                <a:cxn ang="0">
                  <a:pos x="194" y="22"/>
                </a:cxn>
                <a:cxn ang="0">
                  <a:pos x="193" y="22"/>
                </a:cxn>
                <a:cxn ang="0">
                  <a:pos x="191" y="23"/>
                </a:cxn>
                <a:cxn ang="0">
                  <a:pos x="189" y="24"/>
                </a:cxn>
                <a:cxn ang="0">
                  <a:pos x="0" y="24"/>
                </a:cxn>
              </a:cxnLst>
              <a:rect l="0" t="0" r="r" b="b"/>
              <a:pathLst>
                <a:path w="279" h="25">
                  <a:moveTo>
                    <a:pt x="0" y="24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111" y="0"/>
                  </a:lnTo>
                  <a:lnTo>
                    <a:pt x="117" y="1"/>
                  </a:lnTo>
                  <a:lnTo>
                    <a:pt x="125" y="2"/>
                  </a:lnTo>
                  <a:lnTo>
                    <a:pt x="132" y="2"/>
                  </a:lnTo>
                  <a:lnTo>
                    <a:pt x="136" y="2"/>
                  </a:lnTo>
                  <a:lnTo>
                    <a:pt x="139" y="2"/>
                  </a:lnTo>
                  <a:lnTo>
                    <a:pt x="142" y="2"/>
                  </a:lnTo>
                  <a:lnTo>
                    <a:pt x="144" y="2"/>
                  </a:lnTo>
                  <a:lnTo>
                    <a:pt x="149" y="2"/>
                  </a:lnTo>
                  <a:lnTo>
                    <a:pt x="154" y="3"/>
                  </a:lnTo>
                  <a:lnTo>
                    <a:pt x="158" y="6"/>
                  </a:lnTo>
                  <a:lnTo>
                    <a:pt x="162" y="7"/>
                  </a:lnTo>
                  <a:lnTo>
                    <a:pt x="165" y="9"/>
                  </a:lnTo>
                  <a:lnTo>
                    <a:pt x="170" y="11"/>
                  </a:lnTo>
                  <a:lnTo>
                    <a:pt x="174" y="12"/>
                  </a:lnTo>
                  <a:lnTo>
                    <a:pt x="179" y="13"/>
                  </a:lnTo>
                  <a:lnTo>
                    <a:pt x="188" y="8"/>
                  </a:lnTo>
                  <a:lnTo>
                    <a:pt x="197" y="3"/>
                  </a:lnTo>
                  <a:lnTo>
                    <a:pt x="203" y="0"/>
                  </a:lnTo>
                  <a:lnTo>
                    <a:pt x="238" y="0"/>
                  </a:lnTo>
                  <a:lnTo>
                    <a:pt x="236" y="2"/>
                  </a:lnTo>
                  <a:lnTo>
                    <a:pt x="231" y="2"/>
                  </a:lnTo>
                  <a:lnTo>
                    <a:pt x="227" y="5"/>
                  </a:lnTo>
                  <a:lnTo>
                    <a:pt x="224" y="8"/>
                  </a:lnTo>
                  <a:lnTo>
                    <a:pt x="229" y="7"/>
                  </a:lnTo>
                  <a:lnTo>
                    <a:pt x="234" y="6"/>
                  </a:lnTo>
                  <a:lnTo>
                    <a:pt x="238" y="4"/>
                  </a:lnTo>
                  <a:lnTo>
                    <a:pt x="243" y="2"/>
                  </a:lnTo>
                  <a:lnTo>
                    <a:pt x="245" y="0"/>
                  </a:lnTo>
                  <a:lnTo>
                    <a:pt x="278" y="0"/>
                  </a:lnTo>
                  <a:lnTo>
                    <a:pt x="276" y="2"/>
                  </a:lnTo>
                  <a:lnTo>
                    <a:pt x="271" y="6"/>
                  </a:lnTo>
                  <a:lnTo>
                    <a:pt x="267" y="9"/>
                  </a:lnTo>
                  <a:lnTo>
                    <a:pt x="264" y="12"/>
                  </a:lnTo>
                  <a:lnTo>
                    <a:pt x="261" y="16"/>
                  </a:lnTo>
                  <a:lnTo>
                    <a:pt x="255" y="16"/>
                  </a:lnTo>
                  <a:lnTo>
                    <a:pt x="248" y="18"/>
                  </a:lnTo>
                  <a:lnTo>
                    <a:pt x="241" y="20"/>
                  </a:lnTo>
                  <a:lnTo>
                    <a:pt x="235" y="23"/>
                  </a:lnTo>
                  <a:lnTo>
                    <a:pt x="232" y="24"/>
                  </a:lnTo>
                  <a:lnTo>
                    <a:pt x="190" y="24"/>
                  </a:lnTo>
                  <a:lnTo>
                    <a:pt x="192" y="23"/>
                  </a:lnTo>
                  <a:lnTo>
                    <a:pt x="194" y="22"/>
                  </a:lnTo>
                  <a:lnTo>
                    <a:pt x="193" y="22"/>
                  </a:lnTo>
                  <a:lnTo>
                    <a:pt x="191" y="23"/>
                  </a:lnTo>
                  <a:lnTo>
                    <a:pt x="189" y="24"/>
                  </a:lnTo>
                  <a:lnTo>
                    <a:pt x="0" y="24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488" name="Freeform 487"/>
            <p:cNvSpPr>
              <a:spLocks/>
            </p:cNvSpPr>
            <p:nvPr/>
          </p:nvSpPr>
          <p:spPr bwMode="auto">
            <a:xfrm>
              <a:off x="596" y="3705"/>
              <a:ext cx="28" cy="25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1" y="18"/>
                </a:cxn>
                <a:cxn ang="0">
                  <a:pos x="3" y="0"/>
                </a:cxn>
                <a:cxn ang="0">
                  <a:pos x="27" y="0"/>
                </a:cxn>
                <a:cxn ang="0">
                  <a:pos x="27" y="1"/>
                </a:cxn>
                <a:cxn ang="0">
                  <a:pos x="26" y="7"/>
                </a:cxn>
                <a:cxn ang="0">
                  <a:pos x="25" y="14"/>
                </a:cxn>
                <a:cxn ang="0">
                  <a:pos x="24" y="19"/>
                </a:cxn>
                <a:cxn ang="0">
                  <a:pos x="23" y="24"/>
                </a:cxn>
                <a:cxn ang="0">
                  <a:pos x="0" y="24"/>
                </a:cxn>
              </a:cxnLst>
              <a:rect l="0" t="0" r="r" b="b"/>
              <a:pathLst>
                <a:path w="28" h="25">
                  <a:moveTo>
                    <a:pt x="0" y="24"/>
                  </a:moveTo>
                  <a:lnTo>
                    <a:pt x="1" y="18"/>
                  </a:lnTo>
                  <a:lnTo>
                    <a:pt x="3" y="0"/>
                  </a:lnTo>
                  <a:lnTo>
                    <a:pt x="27" y="0"/>
                  </a:lnTo>
                  <a:lnTo>
                    <a:pt x="27" y="1"/>
                  </a:lnTo>
                  <a:lnTo>
                    <a:pt x="26" y="7"/>
                  </a:lnTo>
                  <a:lnTo>
                    <a:pt x="25" y="14"/>
                  </a:lnTo>
                  <a:lnTo>
                    <a:pt x="24" y="19"/>
                  </a:lnTo>
                  <a:lnTo>
                    <a:pt x="23" y="24"/>
                  </a:lnTo>
                  <a:lnTo>
                    <a:pt x="0" y="24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489" name="Freeform 488"/>
            <p:cNvSpPr>
              <a:spLocks/>
            </p:cNvSpPr>
            <p:nvPr/>
          </p:nvSpPr>
          <p:spPr bwMode="auto">
            <a:xfrm>
              <a:off x="583" y="3700"/>
              <a:ext cx="3" cy="6"/>
            </a:xfrm>
            <a:custGeom>
              <a:avLst/>
              <a:gdLst/>
              <a:ahLst/>
              <a:cxnLst>
                <a:cxn ang="0">
                  <a:pos x="2" y="5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5"/>
                </a:cxn>
                <a:cxn ang="0">
                  <a:pos x="2" y="5"/>
                </a:cxn>
              </a:cxnLst>
              <a:rect l="0" t="0" r="r" b="b"/>
              <a:pathLst>
                <a:path w="3" h="6">
                  <a:moveTo>
                    <a:pt x="2" y="5"/>
                  </a:moveTo>
                  <a:lnTo>
                    <a:pt x="2" y="0"/>
                  </a:lnTo>
                  <a:lnTo>
                    <a:pt x="1" y="0"/>
                  </a:lnTo>
                  <a:lnTo>
                    <a:pt x="0" y="5"/>
                  </a:lnTo>
                  <a:lnTo>
                    <a:pt x="2" y="5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490" name="Freeform 489"/>
            <p:cNvSpPr>
              <a:spLocks/>
            </p:cNvSpPr>
            <p:nvPr/>
          </p:nvSpPr>
          <p:spPr bwMode="auto">
            <a:xfrm>
              <a:off x="283" y="3735"/>
              <a:ext cx="232" cy="9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6"/>
                </a:cxn>
                <a:cxn ang="0">
                  <a:pos x="2" y="6"/>
                </a:cxn>
                <a:cxn ang="0">
                  <a:pos x="5" y="6"/>
                </a:cxn>
                <a:cxn ang="0">
                  <a:pos x="7" y="6"/>
                </a:cxn>
                <a:cxn ang="0">
                  <a:pos x="9" y="6"/>
                </a:cxn>
                <a:cxn ang="0">
                  <a:pos x="12" y="5"/>
                </a:cxn>
                <a:cxn ang="0">
                  <a:pos x="13" y="5"/>
                </a:cxn>
                <a:cxn ang="0">
                  <a:pos x="15" y="4"/>
                </a:cxn>
                <a:cxn ang="0">
                  <a:pos x="16" y="3"/>
                </a:cxn>
                <a:cxn ang="0">
                  <a:pos x="18" y="3"/>
                </a:cxn>
                <a:cxn ang="0">
                  <a:pos x="19" y="3"/>
                </a:cxn>
                <a:cxn ang="0">
                  <a:pos x="20" y="3"/>
                </a:cxn>
                <a:cxn ang="0">
                  <a:pos x="21" y="3"/>
                </a:cxn>
                <a:cxn ang="0">
                  <a:pos x="21" y="2"/>
                </a:cxn>
                <a:cxn ang="0">
                  <a:pos x="21" y="2"/>
                </a:cxn>
                <a:cxn ang="0">
                  <a:pos x="19" y="2"/>
                </a:cxn>
                <a:cxn ang="0">
                  <a:pos x="16" y="2"/>
                </a:cxn>
                <a:cxn ang="0">
                  <a:pos x="14" y="2"/>
                </a:cxn>
                <a:cxn ang="0">
                  <a:pos x="11" y="2"/>
                </a:cxn>
                <a:cxn ang="0">
                  <a:pos x="9" y="2"/>
                </a:cxn>
                <a:cxn ang="0">
                  <a:pos x="5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188" y="0"/>
                </a:cxn>
                <a:cxn ang="0">
                  <a:pos x="187" y="1"/>
                </a:cxn>
                <a:cxn ang="0">
                  <a:pos x="184" y="2"/>
                </a:cxn>
                <a:cxn ang="0">
                  <a:pos x="187" y="1"/>
                </a:cxn>
                <a:cxn ang="0">
                  <a:pos x="189" y="0"/>
                </a:cxn>
                <a:cxn ang="0">
                  <a:pos x="231" y="0"/>
                </a:cxn>
                <a:cxn ang="0">
                  <a:pos x="228" y="2"/>
                </a:cxn>
                <a:cxn ang="0">
                  <a:pos x="222" y="4"/>
                </a:cxn>
                <a:cxn ang="0">
                  <a:pos x="215" y="6"/>
                </a:cxn>
                <a:cxn ang="0">
                  <a:pos x="209" y="8"/>
                </a:cxn>
                <a:cxn ang="0">
                  <a:pos x="208" y="8"/>
                </a:cxn>
                <a:cxn ang="0">
                  <a:pos x="137" y="8"/>
                </a:cxn>
                <a:cxn ang="0">
                  <a:pos x="136" y="8"/>
                </a:cxn>
                <a:cxn ang="0">
                  <a:pos x="135" y="7"/>
                </a:cxn>
                <a:cxn ang="0">
                  <a:pos x="133" y="7"/>
                </a:cxn>
                <a:cxn ang="0">
                  <a:pos x="130" y="7"/>
                </a:cxn>
                <a:cxn ang="0">
                  <a:pos x="131" y="8"/>
                </a:cxn>
                <a:cxn ang="0">
                  <a:pos x="0" y="8"/>
                </a:cxn>
              </a:cxnLst>
              <a:rect l="0" t="0" r="r" b="b"/>
              <a:pathLst>
                <a:path w="232" h="9">
                  <a:moveTo>
                    <a:pt x="0" y="8"/>
                  </a:moveTo>
                  <a:lnTo>
                    <a:pt x="0" y="6"/>
                  </a:lnTo>
                  <a:lnTo>
                    <a:pt x="2" y="6"/>
                  </a:lnTo>
                  <a:lnTo>
                    <a:pt x="5" y="6"/>
                  </a:lnTo>
                  <a:lnTo>
                    <a:pt x="7" y="6"/>
                  </a:lnTo>
                  <a:lnTo>
                    <a:pt x="9" y="6"/>
                  </a:lnTo>
                  <a:lnTo>
                    <a:pt x="12" y="5"/>
                  </a:lnTo>
                  <a:lnTo>
                    <a:pt x="13" y="5"/>
                  </a:lnTo>
                  <a:lnTo>
                    <a:pt x="15" y="4"/>
                  </a:lnTo>
                  <a:lnTo>
                    <a:pt x="16" y="3"/>
                  </a:lnTo>
                  <a:lnTo>
                    <a:pt x="18" y="3"/>
                  </a:lnTo>
                  <a:lnTo>
                    <a:pt x="19" y="3"/>
                  </a:lnTo>
                  <a:lnTo>
                    <a:pt x="20" y="3"/>
                  </a:lnTo>
                  <a:lnTo>
                    <a:pt x="21" y="3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19" y="2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11" y="2"/>
                  </a:lnTo>
                  <a:lnTo>
                    <a:pt x="9" y="2"/>
                  </a:lnTo>
                  <a:lnTo>
                    <a:pt x="5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188" y="0"/>
                  </a:lnTo>
                  <a:lnTo>
                    <a:pt x="187" y="1"/>
                  </a:lnTo>
                  <a:lnTo>
                    <a:pt x="184" y="2"/>
                  </a:lnTo>
                  <a:lnTo>
                    <a:pt x="187" y="1"/>
                  </a:lnTo>
                  <a:lnTo>
                    <a:pt x="189" y="0"/>
                  </a:lnTo>
                  <a:lnTo>
                    <a:pt x="231" y="0"/>
                  </a:lnTo>
                  <a:lnTo>
                    <a:pt x="228" y="2"/>
                  </a:lnTo>
                  <a:lnTo>
                    <a:pt x="222" y="4"/>
                  </a:lnTo>
                  <a:lnTo>
                    <a:pt x="215" y="6"/>
                  </a:lnTo>
                  <a:lnTo>
                    <a:pt x="209" y="8"/>
                  </a:lnTo>
                  <a:lnTo>
                    <a:pt x="208" y="8"/>
                  </a:lnTo>
                  <a:lnTo>
                    <a:pt x="137" y="8"/>
                  </a:lnTo>
                  <a:lnTo>
                    <a:pt x="136" y="8"/>
                  </a:lnTo>
                  <a:lnTo>
                    <a:pt x="135" y="7"/>
                  </a:lnTo>
                  <a:lnTo>
                    <a:pt x="133" y="7"/>
                  </a:lnTo>
                  <a:lnTo>
                    <a:pt x="130" y="7"/>
                  </a:lnTo>
                  <a:lnTo>
                    <a:pt x="131" y="8"/>
                  </a:lnTo>
                  <a:lnTo>
                    <a:pt x="0" y="8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491" name="Freeform 490"/>
            <p:cNvSpPr>
              <a:spLocks/>
            </p:cNvSpPr>
            <p:nvPr/>
          </p:nvSpPr>
          <p:spPr bwMode="auto">
            <a:xfrm>
              <a:off x="594" y="3735"/>
              <a:ext cx="25" cy="9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2" y="0"/>
                </a:cxn>
                <a:cxn ang="0">
                  <a:pos x="24" y="0"/>
                </a:cxn>
                <a:cxn ang="0">
                  <a:pos x="24" y="5"/>
                </a:cxn>
                <a:cxn ang="0">
                  <a:pos x="23" y="8"/>
                </a:cxn>
                <a:cxn ang="0">
                  <a:pos x="0" y="8"/>
                </a:cxn>
              </a:cxnLst>
              <a:rect l="0" t="0" r="r" b="b"/>
              <a:pathLst>
                <a:path w="25" h="9">
                  <a:moveTo>
                    <a:pt x="0" y="8"/>
                  </a:moveTo>
                  <a:lnTo>
                    <a:pt x="2" y="0"/>
                  </a:lnTo>
                  <a:lnTo>
                    <a:pt x="24" y="0"/>
                  </a:lnTo>
                  <a:lnTo>
                    <a:pt x="24" y="5"/>
                  </a:lnTo>
                  <a:lnTo>
                    <a:pt x="23" y="8"/>
                  </a:lnTo>
                  <a:lnTo>
                    <a:pt x="0" y="8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492" name="Freeform 491"/>
            <p:cNvSpPr>
              <a:spLocks/>
            </p:cNvSpPr>
            <p:nvPr/>
          </p:nvSpPr>
          <p:spPr bwMode="auto">
            <a:xfrm>
              <a:off x="283" y="3748"/>
              <a:ext cx="208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130" y="1"/>
                </a:cxn>
                <a:cxn ang="0">
                  <a:pos x="132" y="1"/>
                </a:cxn>
                <a:cxn ang="0">
                  <a:pos x="135" y="1"/>
                </a:cxn>
                <a:cxn ang="0">
                  <a:pos x="138" y="1"/>
                </a:cxn>
                <a:cxn ang="0">
                  <a:pos x="137" y="1"/>
                </a:cxn>
                <a:cxn ang="0">
                  <a:pos x="207" y="1"/>
                </a:cxn>
                <a:cxn ang="0">
                  <a:pos x="202" y="0"/>
                </a:cxn>
                <a:cxn ang="0">
                  <a:pos x="197" y="0"/>
                </a:cxn>
                <a:cxn ang="0">
                  <a:pos x="143" y="0"/>
                </a:cxn>
                <a:cxn ang="0">
                  <a:pos x="143" y="0"/>
                </a:cxn>
                <a:cxn ang="0">
                  <a:pos x="140" y="0"/>
                </a:cxn>
                <a:cxn ang="0">
                  <a:pos x="141" y="0"/>
                </a:cxn>
                <a:cxn ang="0">
                  <a:pos x="0" y="0"/>
                </a:cxn>
              </a:cxnLst>
              <a:rect l="0" t="0" r="r" b="b"/>
              <a:pathLst>
                <a:path w="208" h="2">
                  <a:moveTo>
                    <a:pt x="0" y="0"/>
                  </a:moveTo>
                  <a:lnTo>
                    <a:pt x="0" y="1"/>
                  </a:lnTo>
                  <a:lnTo>
                    <a:pt x="130" y="1"/>
                  </a:lnTo>
                  <a:lnTo>
                    <a:pt x="132" y="1"/>
                  </a:lnTo>
                  <a:lnTo>
                    <a:pt x="135" y="1"/>
                  </a:lnTo>
                  <a:lnTo>
                    <a:pt x="138" y="1"/>
                  </a:lnTo>
                  <a:lnTo>
                    <a:pt x="137" y="1"/>
                  </a:lnTo>
                  <a:lnTo>
                    <a:pt x="207" y="1"/>
                  </a:lnTo>
                  <a:lnTo>
                    <a:pt x="202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40" y="0"/>
                  </a:lnTo>
                  <a:lnTo>
                    <a:pt x="141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493" name="Freeform 492"/>
            <p:cNvSpPr>
              <a:spLocks/>
            </p:cNvSpPr>
            <p:nvPr/>
          </p:nvSpPr>
          <p:spPr bwMode="auto">
            <a:xfrm>
              <a:off x="593" y="3748"/>
              <a:ext cx="25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24" y="1"/>
                </a:cxn>
                <a:cxn ang="0">
                  <a:pos x="23" y="0"/>
                </a:cxn>
                <a:cxn ang="0">
                  <a:pos x="0" y="0"/>
                </a:cxn>
              </a:cxnLst>
              <a:rect l="0" t="0" r="r" b="b"/>
              <a:pathLst>
                <a:path w="25" h="2">
                  <a:moveTo>
                    <a:pt x="0" y="0"/>
                  </a:moveTo>
                  <a:lnTo>
                    <a:pt x="1" y="1"/>
                  </a:lnTo>
                  <a:lnTo>
                    <a:pt x="24" y="1"/>
                  </a:lnTo>
                  <a:lnTo>
                    <a:pt x="23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494" name="Freeform 493"/>
            <p:cNvSpPr>
              <a:spLocks/>
            </p:cNvSpPr>
            <p:nvPr/>
          </p:nvSpPr>
          <p:spPr bwMode="auto">
            <a:xfrm>
              <a:off x="283" y="3750"/>
              <a:ext cx="198" cy="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"/>
                </a:cxn>
                <a:cxn ang="0">
                  <a:pos x="141" y="4"/>
                </a:cxn>
                <a:cxn ang="0">
                  <a:pos x="143" y="0"/>
                </a:cxn>
                <a:cxn ang="0">
                  <a:pos x="143" y="4"/>
                </a:cxn>
                <a:cxn ang="0">
                  <a:pos x="197" y="4"/>
                </a:cxn>
                <a:cxn ang="0">
                  <a:pos x="195" y="2"/>
                </a:cxn>
                <a:cxn ang="0">
                  <a:pos x="191" y="0"/>
                </a:cxn>
                <a:cxn ang="0">
                  <a:pos x="155" y="0"/>
                </a:cxn>
                <a:cxn ang="0">
                  <a:pos x="154" y="2"/>
                </a:cxn>
                <a:cxn ang="0">
                  <a:pos x="152" y="2"/>
                </a:cxn>
                <a:cxn ang="0">
                  <a:pos x="151" y="0"/>
                </a:cxn>
                <a:cxn ang="0">
                  <a:pos x="0" y="0"/>
                </a:cxn>
              </a:cxnLst>
              <a:rect l="0" t="0" r="r" b="b"/>
              <a:pathLst>
                <a:path w="198" h="5">
                  <a:moveTo>
                    <a:pt x="0" y="0"/>
                  </a:moveTo>
                  <a:lnTo>
                    <a:pt x="0" y="4"/>
                  </a:lnTo>
                  <a:lnTo>
                    <a:pt x="141" y="4"/>
                  </a:lnTo>
                  <a:lnTo>
                    <a:pt x="143" y="0"/>
                  </a:lnTo>
                  <a:lnTo>
                    <a:pt x="143" y="4"/>
                  </a:lnTo>
                  <a:lnTo>
                    <a:pt x="197" y="4"/>
                  </a:lnTo>
                  <a:lnTo>
                    <a:pt x="195" y="2"/>
                  </a:lnTo>
                  <a:lnTo>
                    <a:pt x="191" y="0"/>
                  </a:lnTo>
                  <a:lnTo>
                    <a:pt x="155" y="0"/>
                  </a:lnTo>
                  <a:lnTo>
                    <a:pt x="154" y="2"/>
                  </a:lnTo>
                  <a:lnTo>
                    <a:pt x="152" y="2"/>
                  </a:lnTo>
                  <a:lnTo>
                    <a:pt x="151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495" name="Freeform 494"/>
            <p:cNvSpPr>
              <a:spLocks/>
            </p:cNvSpPr>
            <p:nvPr/>
          </p:nvSpPr>
          <p:spPr bwMode="auto">
            <a:xfrm>
              <a:off x="593" y="3750"/>
              <a:ext cx="24" cy="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"/>
                </a:cxn>
                <a:cxn ang="0">
                  <a:pos x="23" y="4"/>
                </a:cxn>
                <a:cxn ang="0">
                  <a:pos x="23" y="0"/>
                </a:cxn>
                <a:cxn ang="0">
                  <a:pos x="0" y="0"/>
                </a:cxn>
              </a:cxnLst>
              <a:rect l="0" t="0" r="r" b="b"/>
              <a:pathLst>
                <a:path w="24" h="5">
                  <a:moveTo>
                    <a:pt x="0" y="0"/>
                  </a:moveTo>
                  <a:lnTo>
                    <a:pt x="0" y="4"/>
                  </a:lnTo>
                  <a:lnTo>
                    <a:pt x="23" y="4"/>
                  </a:lnTo>
                  <a:lnTo>
                    <a:pt x="23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496" name="Freeform 495"/>
            <p:cNvSpPr>
              <a:spLocks/>
            </p:cNvSpPr>
            <p:nvPr/>
          </p:nvSpPr>
          <p:spPr bwMode="auto">
            <a:xfrm>
              <a:off x="283" y="3756"/>
              <a:ext cx="192" cy="9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5"/>
                </a:cxn>
                <a:cxn ang="0">
                  <a:pos x="2" y="24"/>
                </a:cxn>
                <a:cxn ang="0">
                  <a:pos x="4" y="23"/>
                </a:cxn>
                <a:cxn ang="0">
                  <a:pos x="6" y="22"/>
                </a:cxn>
                <a:cxn ang="0">
                  <a:pos x="9" y="21"/>
                </a:cxn>
                <a:cxn ang="0">
                  <a:pos x="11" y="20"/>
                </a:cxn>
                <a:cxn ang="0">
                  <a:pos x="12" y="19"/>
                </a:cxn>
                <a:cxn ang="0">
                  <a:pos x="14" y="18"/>
                </a:cxn>
                <a:cxn ang="0">
                  <a:pos x="16" y="18"/>
                </a:cxn>
                <a:cxn ang="0">
                  <a:pos x="26" y="19"/>
                </a:cxn>
                <a:cxn ang="0">
                  <a:pos x="37" y="20"/>
                </a:cxn>
                <a:cxn ang="0">
                  <a:pos x="48" y="21"/>
                </a:cxn>
                <a:cxn ang="0">
                  <a:pos x="57" y="23"/>
                </a:cxn>
                <a:cxn ang="0">
                  <a:pos x="67" y="24"/>
                </a:cxn>
                <a:cxn ang="0">
                  <a:pos x="77" y="27"/>
                </a:cxn>
                <a:cxn ang="0">
                  <a:pos x="86" y="31"/>
                </a:cxn>
                <a:cxn ang="0">
                  <a:pos x="95" y="36"/>
                </a:cxn>
                <a:cxn ang="0">
                  <a:pos x="96" y="50"/>
                </a:cxn>
                <a:cxn ang="0">
                  <a:pos x="95" y="65"/>
                </a:cxn>
                <a:cxn ang="0">
                  <a:pos x="93" y="78"/>
                </a:cxn>
                <a:cxn ang="0">
                  <a:pos x="91" y="84"/>
                </a:cxn>
                <a:cxn ang="0">
                  <a:pos x="116" y="84"/>
                </a:cxn>
                <a:cxn ang="0">
                  <a:pos x="116" y="90"/>
                </a:cxn>
                <a:cxn ang="0">
                  <a:pos x="116" y="88"/>
                </a:cxn>
                <a:cxn ang="0">
                  <a:pos x="116" y="85"/>
                </a:cxn>
                <a:cxn ang="0">
                  <a:pos x="115" y="83"/>
                </a:cxn>
                <a:cxn ang="0">
                  <a:pos x="120" y="73"/>
                </a:cxn>
                <a:cxn ang="0">
                  <a:pos x="121" y="61"/>
                </a:cxn>
                <a:cxn ang="0">
                  <a:pos x="122" y="49"/>
                </a:cxn>
                <a:cxn ang="0">
                  <a:pos x="125" y="37"/>
                </a:cxn>
                <a:cxn ang="0">
                  <a:pos x="129" y="36"/>
                </a:cxn>
                <a:cxn ang="0">
                  <a:pos x="134" y="33"/>
                </a:cxn>
                <a:cxn ang="0">
                  <a:pos x="138" y="31"/>
                </a:cxn>
                <a:cxn ang="0">
                  <a:pos x="143" y="28"/>
                </a:cxn>
                <a:cxn ang="0">
                  <a:pos x="146" y="25"/>
                </a:cxn>
                <a:cxn ang="0">
                  <a:pos x="150" y="23"/>
                </a:cxn>
                <a:cxn ang="0">
                  <a:pos x="154" y="22"/>
                </a:cxn>
                <a:cxn ang="0">
                  <a:pos x="158" y="20"/>
                </a:cxn>
                <a:cxn ang="0">
                  <a:pos x="164" y="15"/>
                </a:cxn>
                <a:cxn ang="0">
                  <a:pos x="171" y="11"/>
                </a:cxn>
                <a:cxn ang="0">
                  <a:pos x="176" y="8"/>
                </a:cxn>
                <a:cxn ang="0">
                  <a:pos x="182" y="5"/>
                </a:cxn>
                <a:cxn ang="0">
                  <a:pos x="189" y="2"/>
                </a:cxn>
                <a:cxn ang="0">
                  <a:pos x="191" y="0"/>
                </a:cxn>
                <a:cxn ang="0">
                  <a:pos x="155" y="0"/>
                </a:cxn>
                <a:cxn ang="0">
                  <a:pos x="155" y="1"/>
                </a:cxn>
                <a:cxn ang="0">
                  <a:pos x="153" y="2"/>
                </a:cxn>
                <a:cxn ang="0">
                  <a:pos x="151" y="2"/>
                </a:cxn>
                <a:cxn ang="0">
                  <a:pos x="151" y="1"/>
                </a:cxn>
                <a:cxn ang="0">
                  <a:pos x="151" y="0"/>
                </a:cxn>
                <a:cxn ang="0">
                  <a:pos x="0" y="0"/>
                </a:cxn>
              </a:cxnLst>
              <a:rect l="0" t="0" r="r" b="b"/>
              <a:pathLst>
                <a:path w="192" h="91">
                  <a:moveTo>
                    <a:pt x="0" y="0"/>
                  </a:moveTo>
                  <a:lnTo>
                    <a:pt x="0" y="25"/>
                  </a:lnTo>
                  <a:lnTo>
                    <a:pt x="2" y="24"/>
                  </a:lnTo>
                  <a:lnTo>
                    <a:pt x="4" y="23"/>
                  </a:lnTo>
                  <a:lnTo>
                    <a:pt x="6" y="22"/>
                  </a:lnTo>
                  <a:lnTo>
                    <a:pt x="9" y="21"/>
                  </a:lnTo>
                  <a:lnTo>
                    <a:pt x="11" y="20"/>
                  </a:lnTo>
                  <a:lnTo>
                    <a:pt x="12" y="19"/>
                  </a:lnTo>
                  <a:lnTo>
                    <a:pt x="14" y="18"/>
                  </a:lnTo>
                  <a:lnTo>
                    <a:pt x="16" y="18"/>
                  </a:lnTo>
                  <a:lnTo>
                    <a:pt x="26" y="19"/>
                  </a:lnTo>
                  <a:lnTo>
                    <a:pt x="37" y="20"/>
                  </a:lnTo>
                  <a:lnTo>
                    <a:pt x="48" y="21"/>
                  </a:lnTo>
                  <a:lnTo>
                    <a:pt x="57" y="23"/>
                  </a:lnTo>
                  <a:lnTo>
                    <a:pt x="67" y="24"/>
                  </a:lnTo>
                  <a:lnTo>
                    <a:pt x="77" y="27"/>
                  </a:lnTo>
                  <a:lnTo>
                    <a:pt x="86" y="31"/>
                  </a:lnTo>
                  <a:lnTo>
                    <a:pt x="95" y="36"/>
                  </a:lnTo>
                  <a:lnTo>
                    <a:pt x="96" y="50"/>
                  </a:lnTo>
                  <a:lnTo>
                    <a:pt x="95" y="65"/>
                  </a:lnTo>
                  <a:lnTo>
                    <a:pt x="93" y="78"/>
                  </a:lnTo>
                  <a:lnTo>
                    <a:pt x="91" y="84"/>
                  </a:lnTo>
                  <a:lnTo>
                    <a:pt x="116" y="84"/>
                  </a:lnTo>
                  <a:lnTo>
                    <a:pt x="116" y="90"/>
                  </a:lnTo>
                  <a:lnTo>
                    <a:pt x="116" y="88"/>
                  </a:lnTo>
                  <a:lnTo>
                    <a:pt x="116" y="85"/>
                  </a:lnTo>
                  <a:lnTo>
                    <a:pt x="115" y="83"/>
                  </a:lnTo>
                  <a:lnTo>
                    <a:pt x="120" y="73"/>
                  </a:lnTo>
                  <a:lnTo>
                    <a:pt x="121" y="61"/>
                  </a:lnTo>
                  <a:lnTo>
                    <a:pt x="122" y="49"/>
                  </a:lnTo>
                  <a:lnTo>
                    <a:pt x="125" y="37"/>
                  </a:lnTo>
                  <a:lnTo>
                    <a:pt x="129" y="36"/>
                  </a:lnTo>
                  <a:lnTo>
                    <a:pt x="134" y="33"/>
                  </a:lnTo>
                  <a:lnTo>
                    <a:pt x="138" y="31"/>
                  </a:lnTo>
                  <a:lnTo>
                    <a:pt x="143" y="28"/>
                  </a:lnTo>
                  <a:lnTo>
                    <a:pt x="146" y="25"/>
                  </a:lnTo>
                  <a:lnTo>
                    <a:pt x="150" y="23"/>
                  </a:lnTo>
                  <a:lnTo>
                    <a:pt x="154" y="22"/>
                  </a:lnTo>
                  <a:lnTo>
                    <a:pt x="158" y="20"/>
                  </a:lnTo>
                  <a:lnTo>
                    <a:pt x="164" y="15"/>
                  </a:lnTo>
                  <a:lnTo>
                    <a:pt x="171" y="11"/>
                  </a:lnTo>
                  <a:lnTo>
                    <a:pt x="176" y="8"/>
                  </a:lnTo>
                  <a:lnTo>
                    <a:pt x="182" y="5"/>
                  </a:lnTo>
                  <a:lnTo>
                    <a:pt x="189" y="2"/>
                  </a:lnTo>
                  <a:lnTo>
                    <a:pt x="191" y="0"/>
                  </a:lnTo>
                  <a:lnTo>
                    <a:pt x="155" y="0"/>
                  </a:lnTo>
                  <a:lnTo>
                    <a:pt x="155" y="1"/>
                  </a:lnTo>
                  <a:lnTo>
                    <a:pt x="153" y="2"/>
                  </a:lnTo>
                  <a:lnTo>
                    <a:pt x="151" y="2"/>
                  </a:lnTo>
                  <a:lnTo>
                    <a:pt x="151" y="1"/>
                  </a:lnTo>
                  <a:lnTo>
                    <a:pt x="151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497" name="Freeform 496"/>
            <p:cNvSpPr>
              <a:spLocks/>
            </p:cNvSpPr>
            <p:nvPr/>
          </p:nvSpPr>
          <p:spPr bwMode="auto">
            <a:xfrm>
              <a:off x="520" y="3756"/>
              <a:ext cx="106" cy="93"/>
            </a:xfrm>
            <a:custGeom>
              <a:avLst/>
              <a:gdLst/>
              <a:ahLst/>
              <a:cxnLst>
                <a:cxn ang="0">
                  <a:pos x="69" y="0"/>
                </a:cxn>
                <a:cxn ang="0">
                  <a:pos x="65" y="27"/>
                </a:cxn>
                <a:cxn ang="0">
                  <a:pos x="64" y="54"/>
                </a:cxn>
                <a:cxn ang="0">
                  <a:pos x="61" y="56"/>
                </a:cxn>
                <a:cxn ang="0">
                  <a:pos x="60" y="59"/>
                </a:cxn>
                <a:cxn ang="0">
                  <a:pos x="56" y="61"/>
                </a:cxn>
                <a:cxn ang="0">
                  <a:pos x="53" y="63"/>
                </a:cxn>
                <a:cxn ang="0">
                  <a:pos x="51" y="65"/>
                </a:cxn>
                <a:cxn ang="0">
                  <a:pos x="48" y="68"/>
                </a:cxn>
                <a:cxn ang="0">
                  <a:pos x="45" y="69"/>
                </a:cxn>
                <a:cxn ang="0">
                  <a:pos x="43" y="72"/>
                </a:cxn>
                <a:cxn ang="0">
                  <a:pos x="38" y="74"/>
                </a:cxn>
                <a:cxn ang="0">
                  <a:pos x="32" y="77"/>
                </a:cxn>
                <a:cxn ang="0">
                  <a:pos x="27" y="79"/>
                </a:cxn>
                <a:cxn ang="0">
                  <a:pos x="22" y="82"/>
                </a:cxn>
                <a:cxn ang="0">
                  <a:pos x="16" y="84"/>
                </a:cxn>
                <a:cxn ang="0">
                  <a:pos x="10" y="87"/>
                </a:cxn>
                <a:cxn ang="0">
                  <a:pos x="6" y="90"/>
                </a:cxn>
                <a:cxn ang="0">
                  <a:pos x="0" y="84"/>
                </a:cxn>
                <a:cxn ang="0">
                  <a:pos x="100" y="84"/>
                </a:cxn>
                <a:cxn ang="0">
                  <a:pos x="99" y="92"/>
                </a:cxn>
                <a:cxn ang="0">
                  <a:pos x="98" y="91"/>
                </a:cxn>
                <a:cxn ang="0">
                  <a:pos x="97" y="90"/>
                </a:cxn>
                <a:cxn ang="0">
                  <a:pos x="96" y="85"/>
                </a:cxn>
                <a:cxn ang="0">
                  <a:pos x="94" y="80"/>
                </a:cxn>
                <a:cxn ang="0">
                  <a:pos x="93" y="74"/>
                </a:cxn>
                <a:cxn ang="0">
                  <a:pos x="94" y="69"/>
                </a:cxn>
                <a:cxn ang="0">
                  <a:pos x="97" y="65"/>
                </a:cxn>
                <a:cxn ang="0">
                  <a:pos x="102" y="59"/>
                </a:cxn>
                <a:cxn ang="0">
                  <a:pos x="105" y="54"/>
                </a:cxn>
                <a:cxn ang="0">
                  <a:pos x="105" y="48"/>
                </a:cxn>
                <a:cxn ang="0">
                  <a:pos x="102" y="43"/>
                </a:cxn>
                <a:cxn ang="0">
                  <a:pos x="99" y="46"/>
                </a:cxn>
                <a:cxn ang="0">
                  <a:pos x="96" y="50"/>
                </a:cxn>
                <a:cxn ang="0">
                  <a:pos x="91" y="52"/>
                </a:cxn>
                <a:cxn ang="0">
                  <a:pos x="84" y="50"/>
                </a:cxn>
                <a:cxn ang="0">
                  <a:pos x="82" y="48"/>
                </a:cxn>
                <a:cxn ang="0">
                  <a:pos x="82" y="46"/>
                </a:cxn>
                <a:cxn ang="0">
                  <a:pos x="85" y="42"/>
                </a:cxn>
                <a:cxn ang="0">
                  <a:pos x="88" y="39"/>
                </a:cxn>
                <a:cxn ang="0">
                  <a:pos x="91" y="36"/>
                </a:cxn>
                <a:cxn ang="0">
                  <a:pos x="94" y="32"/>
                </a:cxn>
                <a:cxn ang="0">
                  <a:pos x="94" y="27"/>
                </a:cxn>
                <a:cxn ang="0">
                  <a:pos x="94" y="15"/>
                </a:cxn>
                <a:cxn ang="0">
                  <a:pos x="96" y="2"/>
                </a:cxn>
                <a:cxn ang="0">
                  <a:pos x="96" y="0"/>
                </a:cxn>
                <a:cxn ang="0">
                  <a:pos x="69" y="0"/>
                </a:cxn>
              </a:cxnLst>
              <a:rect l="0" t="0" r="r" b="b"/>
              <a:pathLst>
                <a:path w="106" h="93">
                  <a:moveTo>
                    <a:pt x="69" y="0"/>
                  </a:moveTo>
                  <a:lnTo>
                    <a:pt x="65" y="27"/>
                  </a:lnTo>
                  <a:lnTo>
                    <a:pt x="64" y="54"/>
                  </a:lnTo>
                  <a:lnTo>
                    <a:pt x="61" y="56"/>
                  </a:lnTo>
                  <a:lnTo>
                    <a:pt x="60" y="59"/>
                  </a:lnTo>
                  <a:lnTo>
                    <a:pt x="56" y="61"/>
                  </a:lnTo>
                  <a:lnTo>
                    <a:pt x="53" y="63"/>
                  </a:lnTo>
                  <a:lnTo>
                    <a:pt x="51" y="65"/>
                  </a:lnTo>
                  <a:lnTo>
                    <a:pt x="48" y="68"/>
                  </a:lnTo>
                  <a:lnTo>
                    <a:pt x="45" y="69"/>
                  </a:lnTo>
                  <a:lnTo>
                    <a:pt x="43" y="72"/>
                  </a:lnTo>
                  <a:lnTo>
                    <a:pt x="38" y="74"/>
                  </a:lnTo>
                  <a:lnTo>
                    <a:pt x="32" y="77"/>
                  </a:lnTo>
                  <a:lnTo>
                    <a:pt x="27" y="79"/>
                  </a:lnTo>
                  <a:lnTo>
                    <a:pt x="22" y="82"/>
                  </a:lnTo>
                  <a:lnTo>
                    <a:pt x="16" y="84"/>
                  </a:lnTo>
                  <a:lnTo>
                    <a:pt x="10" y="87"/>
                  </a:lnTo>
                  <a:lnTo>
                    <a:pt x="6" y="90"/>
                  </a:lnTo>
                  <a:lnTo>
                    <a:pt x="0" y="84"/>
                  </a:lnTo>
                  <a:lnTo>
                    <a:pt x="100" y="84"/>
                  </a:lnTo>
                  <a:lnTo>
                    <a:pt x="99" y="92"/>
                  </a:lnTo>
                  <a:lnTo>
                    <a:pt x="98" y="91"/>
                  </a:lnTo>
                  <a:lnTo>
                    <a:pt x="97" y="90"/>
                  </a:lnTo>
                  <a:lnTo>
                    <a:pt x="96" y="85"/>
                  </a:lnTo>
                  <a:lnTo>
                    <a:pt x="94" y="80"/>
                  </a:lnTo>
                  <a:lnTo>
                    <a:pt x="93" y="74"/>
                  </a:lnTo>
                  <a:lnTo>
                    <a:pt x="94" y="69"/>
                  </a:lnTo>
                  <a:lnTo>
                    <a:pt x="97" y="65"/>
                  </a:lnTo>
                  <a:lnTo>
                    <a:pt x="102" y="59"/>
                  </a:lnTo>
                  <a:lnTo>
                    <a:pt x="105" y="54"/>
                  </a:lnTo>
                  <a:lnTo>
                    <a:pt x="105" y="48"/>
                  </a:lnTo>
                  <a:lnTo>
                    <a:pt x="102" y="43"/>
                  </a:lnTo>
                  <a:lnTo>
                    <a:pt x="99" y="46"/>
                  </a:lnTo>
                  <a:lnTo>
                    <a:pt x="96" y="50"/>
                  </a:lnTo>
                  <a:lnTo>
                    <a:pt x="91" y="52"/>
                  </a:lnTo>
                  <a:lnTo>
                    <a:pt x="84" y="50"/>
                  </a:lnTo>
                  <a:lnTo>
                    <a:pt x="82" y="48"/>
                  </a:lnTo>
                  <a:lnTo>
                    <a:pt x="82" y="46"/>
                  </a:lnTo>
                  <a:lnTo>
                    <a:pt x="85" y="42"/>
                  </a:lnTo>
                  <a:lnTo>
                    <a:pt x="88" y="39"/>
                  </a:lnTo>
                  <a:lnTo>
                    <a:pt x="91" y="36"/>
                  </a:lnTo>
                  <a:lnTo>
                    <a:pt x="94" y="32"/>
                  </a:lnTo>
                  <a:lnTo>
                    <a:pt x="94" y="27"/>
                  </a:lnTo>
                  <a:lnTo>
                    <a:pt x="94" y="15"/>
                  </a:lnTo>
                  <a:lnTo>
                    <a:pt x="96" y="2"/>
                  </a:lnTo>
                  <a:lnTo>
                    <a:pt x="96" y="0"/>
                  </a:lnTo>
                  <a:lnTo>
                    <a:pt x="69" y="0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498" name="Freeform 497"/>
            <p:cNvSpPr>
              <a:spLocks/>
            </p:cNvSpPr>
            <p:nvPr/>
          </p:nvSpPr>
          <p:spPr bwMode="auto">
            <a:xfrm>
              <a:off x="378" y="3658"/>
              <a:ext cx="245" cy="183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9" y="117"/>
                </a:cxn>
                <a:cxn ang="0">
                  <a:pos x="244" y="0"/>
                </a:cxn>
                <a:cxn ang="0">
                  <a:pos x="212" y="175"/>
                </a:cxn>
                <a:cxn ang="0">
                  <a:pos x="183" y="182"/>
                </a:cxn>
                <a:cxn ang="0">
                  <a:pos x="0" y="182"/>
                </a:cxn>
              </a:cxnLst>
              <a:rect l="0" t="0" r="r" b="b"/>
              <a:pathLst>
                <a:path w="245" h="183">
                  <a:moveTo>
                    <a:pt x="0" y="182"/>
                  </a:moveTo>
                  <a:lnTo>
                    <a:pt x="9" y="117"/>
                  </a:lnTo>
                  <a:lnTo>
                    <a:pt x="244" y="0"/>
                  </a:lnTo>
                  <a:lnTo>
                    <a:pt x="212" y="175"/>
                  </a:lnTo>
                  <a:lnTo>
                    <a:pt x="183" y="182"/>
                  </a:lnTo>
                  <a:lnTo>
                    <a:pt x="0" y="182"/>
                  </a:lnTo>
                </a:path>
              </a:pathLst>
            </a:custGeom>
            <a:solidFill>
              <a:srgbClr val="80808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499" name="Freeform 498"/>
            <p:cNvSpPr>
              <a:spLocks/>
            </p:cNvSpPr>
            <p:nvPr/>
          </p:nvSpPr>
          <p:spPr bwMode="auto">
            <a:xfrm>
              <a:off x="283" y="3756"/>
              <a:ext cx="109" cy="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8" y="23"/>
                </a:cxn>
                <a:cxn ang="0">
                  <a:pos x="95" y="84"/>
                </a:cxn>
                <a:cxn ang="0">
                  <a:pos x="0" y="84"/>
                </a:cxn>
                <a:cxn ang="0">
                  <a:pos x="0" y="0"/>
                </a:cxn>
              </a:cxnLst>
              <a:rect l="0" t="0" r="r" b="b"/>
              <a:pathLst>
                <a:path w="109" h="85">
                  <a:moveTo>
                    <a:pt x="0" y="0"/>
                  </a:moveTo>
                  <a:lnTo>
                    <a:pt x="108" y="23"/>
                  </a:lnTo>
                  <a:lnTo>
                    <a:pt x="95" y="84"/>
                  </a:lnTo>
                  <a:lnTo>
                    <a:pt x="0" y="84"/>
                  </a:lnTo>
                  <a:lnTo>
                    <a:pt x="0" y="0"/>
                  </a:lnTo>
                </a:path>
              </a:pathLst>
            </a:custGeom>
            <a:solidFill>
              <a:srgbClr val="B3B3B3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500" name="Freeform 499"/>
            <p:cNvSpPr>
              <a:spLocks/>
            </p:cNvSpPr>
            <p:nvPr/>
          </p:nvSpPr>
          <p:spPr bwMode="auto">
            <a:xfrm>
              <a:off x="283" y="3503"/>
              <a:ext cx="215" cy="121"/>
            </a:xfrm>
            <a:custGeom>
              <a:avLst/>
              <a:gdLst/>
              <a:ahLst/>
              <a:cxnLst>
                <a:cxn ang="0">
                  <a:pos x="2" y="114"/>
                </a:cxn>
                <a:cxn ang="0">
                  <a:pos x="10" y="113"/>
                </a:cxn>
                <a:cxn ang="0">
                  <a:pos x="17" y="113"/>
                </a:cxn>
                <a:cxn ang="0">
                  <a:pos x="28" y="115"/>
                </a:cxn>
                <a:cxn ang="0">
                  <a:pos x="42" y="118"/>
                </a:cxn>
                <a:cxn ang="0">
                  <a:pos x="55" y="116"/>
                </a:cxn>
                <a:cxn ang="0">
                  <a:pos x="65" y="113"/>
                </a:cxn>
                <a:cxn ang="0">
                  <a:pos x="73" y="104"/>
                </a:cxn>
                <a:cxn ang="0">
                  <a:pos x="81" y="101"/>
                </a:cxn>
                <a:cxn ang="0">
                  <a:pos x="89" y="104"/>
                </a:cxn>
                <a:cxn ang="0">
                  <a:pos x="99" y="104"/>
                </a:cxn>
                <a:cxn ang="0">
                  <a:pos x="109" y="109"/>
                </a:cxn>
                <a:cxn ang="0">
                  <a:pos x="109" y="119"/>
                </a:cxn>
                <a:cxn ang="0">
                  <a:pos x="116" y="120"/>
                </a:cxn>
                <a:cxn ang="0">
                  <a:pos x="126" y="110"/>
                </a:cxn>
                <a:cxn ang="0">
                  <a:pos x="137" y="102"/>
                </a:cxn>
                <a:cxn ang="0">
                  <a:pos x="145" y="89"/>
                </a:cxn>
                <a:cxn ang="0">
                  <a:pos x="141" y="74"/>
                </a:cxn>
                <a:cxn ang="0">
                  <a:pos x="148" y="70"/>
                </a:cxn>
                <a:cxn ang="0">
                  <a:pos x="156" y="69"/>
                </a:cxn>
                <a:cxn ang="0">
                  <a:pos x="163" y="65"/>
                </a:cxn>
                <a:cxn ang="0">
                  <a:pos x="171" y="64"/>
                </a:cxn>
                <a:cxn ang="0">
                  <a:pos x="178" y="61"/>
                </a:cxn>
                <a:cxn ang="0">
                  <a:pos x="190" y="57"/>
                </a:cxn>
                <a:cxn ang="0">
                  <a:pos x="202" y="51"/>
                </a:cxn>
                <a:cxn ang="0">
                  <a:pos x="213" y="46"/>
                </a:cxn>
                <a:cxn ang="0">
                  <a:pos x="214" y="38"/>
                </a:cxn>
                <a:cxn ang="0">
                  <a:pos x="196" y="40"/>
                </a:cxn>
                <a:cxn ang="0">
                  <a:pos x="176" y="47"/>
                </a:cxn>
                <a:cxn ang="0">
                  <a:pos x="156" y="55"/>
                </a:cxn>
                <a:cxn ang="0">
                  <a:pos x="137" y="62"/>
                </a:cxn>
                <a:cxn ang="0">
                  <a:pos x="120" y="70"/>
                </a:cxn>
                <a:cxn ang="0">
                  <a:pos x="106" y="74"/>
                </a:cxn>
                <a:cxn ang="0">
                  <a:pos x="98" y="81"/>
                </a:cxn>
                <a:cxn ang="0">
                  <a:pos x="90" y="84"/>
                </a:cxn>
                <a:cxn ang="0">
                  <a:pos x="90" y="77"/>
                </a:cxn>
                <a:cxn ang="0">
                  <a:pos x="96" y="71"/>
                </a:cxn>
                <a:cxn ang="0">
                  <a:pos x="104" y="65"/>
                </a:cxn>
                <a:cxn ang="0">
                  <a:pos x="96" y="59"/>
                </a:cxn>
                <a:cxn ang="0">
                  <a:pos x="81" y="58"/>
                </a:cxn>
                <a:cxn ang="0">
                  <a:pos x="87" y="50"/>
                </a:cxn>
                <a:cxn ang="0">
                  <a:pos x="89" y="36"/>
                </a:cxn>
                <a:cxn ang="0">
                  <a:pos x="93" y="21"/>
                </a:cxn>
                <a:cxn ang="0">
                  <a:pos x="98" y="9"/>
                </a:cxn>
                <a:cxn ang="0">
                  <a:pos x="90" y="4"/>
                </a:cxn>
                <a:cxn ang="0">
                  <a:pos x="74" y="19"/>
                </a:cxn>
                <a:cxn ang="0">
                  <a:pos x="58" y="36"/>
                </a:cxn>
                <a:cxn ang="0">
                  <a:pos x="39" y="46"/>
                </a:cxn>
                <a:cxn ang="0">
                  <a:pos x="23" y="58"/>
                </a:cxn>
                <a:cxn ang="0">
                  <a:pos x="4" y="66"/>
                </a:cxn>
                <a:cxn ang="0">
                  <a:pos x="5" y="74"/>
                </a:cxn>
                <a:cxn ang="0">
                  <a:pos x="13" y="77"/>
                </a:cxn>
                <a:cxn ang="0">
                  <a:pos x="9" y="83"/>
                </a:cxn>
                <a:cxn ang="0">
                  <a:pos x="0" y="87"/>
                </a:cxn>
              </a:cxnLst>
              <a:rect l="0" t="0" r="r" b="b"/>
              <a:pathLst>
                <a:path w="215" h="121">
                  <a:moveTo>
                    <a:pt x="0" y="87"/>
                  </a:moveTo>
                  <a:lnTo>
                    <a:pt x="0" y="114"/>
                  </a:lnTo>
                  <a:lnTo>
                    <a:pt x="2" y="114"/>
                  </a:lnTo>
                  <a:lnTo>
                    <a:pt x="5" y="113"/>
                  </a:lnTo>
                  <a:lnTo>
                    <a:pt x="7" y="113"/>
                  </a:lnTo>
                  <a:lnTo>
                    <a:pt x="10" y="113"/>
                  </a:lnTo>
                  <a:lnTo>
                    <a:pt x="12" y="113"/>
                  </a:lnTo>
                  <a:lnTo>
                    <a:pt x="14" y="113"/>
                  </a:lnTo>
                  <a:lnTo>
                    <a:pt x="17" y="113"/>
                  </a:lnTo>
                  <a:lnTo>
                    <a:pt x="18" y="115"/>
                  </a:lnTo>
                  <a:lnTo>
                    <a:pt x="23" y="115"/>
                  </a:lnTo>
                  <a:lnTo>
                    <a:pt x="28" y="115"/>
                  </a:lnTo>
                  <a:lnTo>
                    <a:pt x="32" y="116"/>
                  </a:lnTo>
                  <a:lnTo>
                    <a:pt x="37" y="117"/>
                  </a:lnTo>
                  <a:lnTo>
                    <a:pt x="42" y="118"/>
                  </a:lnTo>
                  <a:lnTo>
                    <a:pt x="48" y="119"/>
                  </a:lnTo>
                  <a:lnTo>
                    <a:pt x="52" y="118"/>
                  </a:lnTo>
                  <a:lnTo>
                    <a:pt x="55" y="116"/>
                  </a:lnTo>
                  <a:lnTo>
                    <a:pt x="60" y="117"/>
                  </a:lnTo>
                  <a:lnTo>
                    <a:pt x="63" y="116"/>
                  </a:lnTo>
                  <a:lnTo>
                    <a:pt x="65" y="113"/>
                  </a:lnTo>
                  <a:lnTo>
                    <a:pt x="68" y="110"/>
                  </a:lnTo>
                  <a:lnTo>
                    <a:pt x="70" y="108"/>
                  </a:lnTo>
                  <a:lnTo>
                    <a:pt x="73" y="104"/>
                  </a:lnTo>
                  <a:lnTo>
                    <a:pt x="75" y="102"/>
                  </a:lnTo>
                  <a:lnTo>
                    <a:pt x="78" y="99"/>
                  </a:lnTo>
                  <a:lnTo>
                    <a:pt x="81" y="101"/>
                  </a:lnTo>
                  <a:lnTo>
                    <a:pt x="84" y="102"/>
                  </a:lnTo>
                  <a:lnTo>
                    <a:pt x="87" y="104"/>
                  </a:lnTo>
                  <a:lnTo>
                    <a:pt x="89" y="104"/>
                  </a:lnTo>
                  <a:lnTo>
                    <a:pt x="92" y="105"/>
                  </a:lnTo>
                  <a:lnTo>
                    <a:pt x="96" y="105"/>
                  </a:lnTo>
                  <a:lnTo>
                    <a:pt x="99" y="104"/>
                  </a:lnTo>
                  <a:lnTo>
                    <a:pt x="103" y="103"/>
                  </a:lnTo>
                  <a:lnTo>
                    <a:pt x="107" y="106"/>
                  </a:lnTo>
                  <a:lnTo>
                    <a:pt x="109" y="109"/>
                  </a:lnTo>
                  <a:lnTo>
                    <a:pt x="109" y="112"/>
                  </a:lnTo>
                  <a:lnTo>
                    <a:pt x="107" y="117"/>
                  </a:lnTo>
                  <a:lnTo>
                    <a:pt x="109" y="119"/>
                  </a:lnTo>
                  <a:lnTo>
                    <a:pt x="111" y="119"/>
                  </a:lnTo>
                  <a:lnTo>
                    <a:pt x="114" y="120"/>
                  </a:lnTo>
                  <a:lnTo>
                    <a:pt x="116" y="120"/>
                  </a:lnTo>
                  <a:lnTo>
                    <a:pt x="119" y="116"/>
                  </a:lnTo>
                  <a:lnTo>
                    <a:pt x="123" y="113"/>
                  </a:lnTo>
                  <a:lnTo>
                    <a:pt x="126" y="110"/>
                  </a:lnTo>
                  <a:lnTo>
                    <a:pt x="130" y="108"/>
                  </a:lnTo>
                  <a:lnTo>
                    <a:pt x="134" y="105"/>
                  </a:lnTo>
                  <a:lnTo>
                    <a:pt x="137" y="102"/>
                  </a:lnTo>
                  <a:lnTo>
                    <a:pt x="141" y="98"/>
                  </a:lnTo>
                  <a:lnTo>
                    <a:pt x="143" y="93"/>
                  </a:lnTo>
                  <a:lnTo>
                    <a:pt x="145" y="89"/>
                  </a:lnTo>
                  <a:lnTo>
                    <a:pt x="143" y="85"/>
                  </a:lnTo>
                  <a:lnTo>
                    <a:pt x="141" y="80"/>
                  </a:lnTo>
                  <a:lnTo>
                    <a:pt x="141" y="74"/>
                  </a:lnTo>
                  <a:lnTo>
                    <a:pt x="143" y="72"/>
                  </a:lnTo>
                  <a:lnTo>
                    <a:pt x="145" y="71"/>
                  </a:lnTo>
                  <a:lnTo>
                    <a:pt x="148" y="70"/>
                  </a:lnTo>
                  <a:lnTo>
                    <a:pt x="151" y="70"/>
                  </a:lnTo>
                  <a:lnTo>
                    <a:pt x="154" y="69"/>
                  </a:lnTo>
                  <a:lnTo>
                    <a:pt x="156" y="69"/>
                  </a:lnTo>
                  <a:lnTo>
                    <a:pt x="159" y="68"/>
                  </a:lnTo>
                  <a:lnTo>
                    <a:pt x="161" y="68"/>
                  </a:lnTo>
                  <a:lnTo>
                    <a:pt x="163" y="65"/>
                  </a:lnTo>
                  <a:lnTo>
                    <a:pt x="165" y="64"/>
                  </a:lnTo>
                  <a:lnTo>
                    <a:pt x="168" y="64"/>
                  </a:lnTo>
                  <a:lnTo>
                    <a:pt x="171" y="64"/>
                  </a:lnTo>
                  <a:lnTo>
                    <a:pt x="174" y="63"/>
                  </a:lnTo>
                  <a:lnTo>
                    <a:pt x="176" y="62"/>
                  </a:lnTo>
                  <a:lnTo>
                    <a:pt x="178" y="61"/>
                  </a:lnTo>
                  <a:lnTo>
                    <a:pt x="181" y="59"/>
                  </a:lnTo>
                  <a:lnTo>
                    <a:pt x="185" y="58"/>
                  </a:lnTo>
                  <a:lnTo>
                    <a:pt x="190" y="57"/>
                  </a:lnTo>
                  <a:lnTo>
                    <a:pt x="195" y="55"/>
                  </a:lnTo>
                  <a:lnTo>
                    <a:pt x="198" y="53"/>
                  </a:lnTo>
                  <a:lnTo>
                    <a:pt x="202" y="51"/>
                  </a:lnTo>
                  <a:lnTo>
                    <a:pt x="206" y="49"/>
                  </a:lnTo>
                  <a:lnTo>
                    <a:pt x="210" y="47"/>
                  </a:lnTo>
                  <a:lnTo>
                    <a:pt x="213" y="46"/>
                  </a:lnTo>
                  <a:lnTo>
                    <a:pt x="214" y="43"/>
                  </a:lnTo>
                  <a:lnTo>
                    <a:pt x="214" y="40"/>
                  </a:lnTo>
                  <a:lnTo>
                    <a:pt x="214" y="38"/>
                  </a:lnTo>
                  <a:lnTo>
                    <a:pt x="211" y="37"/>
                  </a:lnTo>
                  <a:lnTo>
                    <a:pt x="203" y="38"/>
                  </a:lnTo>
                  <a:lnTo>
                    <a:pt x="196" y="40"/>
                  </a:lnTo>
                  <a:lnTo>
                    <a:pt x="190" y="42"/>
                  </a:lnTo>
                  <a:lnTo>
                    <a:pt x="183" y="44"/>
                  </a:lnTo>
                  <a:lnTo>
                    <a:pt x="176" y="47"/>
                  </a:lnTo>
                  <a:lnTo>
                    <a:pt x="169" y="49"/>
                  </a:lnTo>
                  <a:lnTo>
                    <a:pt x="162" y="52"/>
                  </a:lnTo>
                  <a:lnTo>
                    <a:pt x="156" y="55"/>
                  </a:lnTo>
                  <a:lnTo>
                    <a:pt x="150" y="57"/>
                  </a:lnTo>
                  <a:lnTo>
                    <a:pt x="143" y="59"/>
                  </a:lnTo>
                  <a:lnTo>
                    <a:pt x="137" y="62"/>
                  </a:lnTo>
                  <a:lnTo>
                    <a:pt x="131" y="64"/>
                  </a:lnTo>
                  <a:lnTo>
                    <a:pt x="125" y="67"/>
                  </a:lnTo>
                  <a:lnTo>
                    <a:pt x="120" y="70"/>
                  </a:lnTo>
                  <a:lnTo>
                    <a:pt x="114" y="72"/>
                  </a:lnTo>
                  <a:lnTo>
                    <a:pt x="108" y="74"/>
                  </a:lnTo>
                  <a:lnTo>
                    <a:pt x="106" y="74"/>
                  </a:lnTo>
                  <a:lnTo>
                    <a:pt x="103" y="76"/>
                  </a:lnTo>
                  <a:lnTo>
                    <a:pt x="100" y="78"/>
                  </a:lnTo>
                  <a:lnTo>
                    <a:pt x="98" y="81"/>
                  </a:lnTo>
                  <a:lnTo>
                    <a:pt x="96" y="83"/>
                  </a:lnTo>
                  <a:lnTo>
                    <a:pt x="93" y="84"/>
                  </a:lnTo>
                  <a:lnTo>
                    <a:pt x="90" y="84"/>
                  </a:lnTo>
                  <a:lnTo>
                    <a:pt x="89" y="83"/>
                  </a:lnTo>
                  <a:lnTo>
                    <a:pt x="89" y="80"/>
                  </a:lnTo>
                  <a:lnTo>
                    <a:pt x="90" y="77"/>
                  </a:lnTo>
                  <a:lnTo>
                    <a:pt x="92" y="75"/>
                  </a:lnTo>
                  <a:lnTo>
                    <a:pt x="94" y="73"/>
                  </a:lnTo>
                  <a:lnTo>
                    <a:pt x="96" y="71"/>
                  </a:lnTo>
                  <a:lnTo>
                    <a:pt x="99" y="69"/>
                  </a:lnTo>
                  <a:lnTo>
                    <a:pt x="101" y="68"/>
                  </a:lnTo>
                  <a:lnTo>
                    <a:pt x="104" y="65"/>
                  </a:lnTo>
                  <a:lnTo>
                    <a:pt x="103" y="62"/>
                  </a:lnTo>
                  <a:lnTo>
                    <a:pt x="100" y="60"/>
                  </a:lnTo>
                  <a:lnTo>
                    <a:pt x="96" y="59"/>
                  </a:lnTo>
                  <a:lnTo>
                    <a:pt x="91" y="59"/>
                  </a:lnTo>
                  <a:lnTo>
                    <a:pt x="85" y="59"/>
                  </a:lnTo>
                  <a:lnTo>
                    <a:pt x="81" y="58"/>
                  </a:lnTo>
                  <a:lnTo>
                    <a:pt x="81" y="56"/>
                  </a:lnTo>
                  <a:lnTo>
                    <a:pt x="84" y="53"/>
                  </a:lnTo>
                  <a:lnTo>
                    <a:pt x="87" y="50"/>
                  </a:lnTo>
                  <a:lnTo>
                    <a:pt x="89" y="45"/>
                  </a:lnTo>
                  <a:lnTo>
                    <a:pt x="89" y="40"/>
                  </a:lnTo>
                  <a:lnTo>
                    <a:pt x="89" y="36"/>
                  </a:lnTo>
                  <a:lnTo>
                    <a:pt x="91" y="31"/>
                  </a:lnTo>
                  <a:lnTo>
                    <a:pt x="92" y="27"/>
                  </a:lnTo>
                  <a:lnTo>
                    <a:pt x="93" y="21"/>
                  </a:lnTo>
                  <a:lnTo>
                    <a:pt x="96" y="17"/>
                  </a:lnTo>
                  <a:lnTo>
                    <a:pt x="97" y="12"/>
                  </a:lnTo>
                  <a:lnTo>
                    <a:pt x="98" y="9"/>
                  </a:lnTo>
                  <a:lnTo>
                    <a:pt x="98" y="5"/>
                  </a:lnTo>
                  <a:lnTo>
                    <a:pt x="97" y="0"/>
                  </a:lnTo>
                  <a:lnTo>
                    <a:pt x="90" y="4"/>
                  </a:lnTo>
                  <a:lnTo>
                    <a:pt x="84" y="8"/>
                  </a:lnTo>
                  <a:lnTo>
                    <a:pt x="79" y="13"/>
                  </a:lnTo>
                  <a:lnTo>
                    <a:pt x="74" y="19"/>
                  </a:lnTo>
                  <a:lnTo>
                    <a:pt x="69" y="25"/>
                  </a:lnTo>
                  <a:lnTo>
                    <a:pt x="64" y="30"/>
                  </a:lnTo>
                  <a:lnTo>
                    <a:pt x="58" y="36"/>
                  </a:lnTo>
                  <a:lnTo>
                    <a:pt x="53" y="40"/>
                  </a:lnTo>
                  <a:lnTo>
                    <a:pt x="46" y="43"/>
                  </a:lnTo>
                  <a:lnTo>
                    <a:pt x="39" y="46"/>
                  </a:lnTo>
                  <a:lnTo>
                    <a:pt x="34" y="50"/>
                  </a:lnTo>
                  <a:lnTo>
                    <a:pt x="28" y="53"/>
                  </a:lnTo>
                  <a:lnTo>
                    <a:pt x="23" y="58"/>
                  </a:lnTo>
                  <a:lnTo>
                    <a:pt x="18" y="62"/>
                  </a:lnTo>
                  <a:lnTo>
                    <a:pt x="12" y="65"/>
                  </a:lnTo>
                  <a:lnTo>
                    <a:pt x="4" y="66"/>
                  </a:lnTo>
                  <a:lnTo>
                    <a:pt x="3" y="69"/>
                  </a:lnTo>
                  <a:lnTo>
                    <a:pt x="3" y="71"/>
                  </a:lnTo>
                  <a:lnTo>
                    <a:pt x="5" y="74"/>
                  </a:lnTo>
                  <a:lnTo>
                    <a:pt x="7" y="74"/>
                  </a:lnTo>
                  <a:lnTo>
                    <a:pt x="10" y="75"/>
                  </a:lnTo>
                  <a:lnTo>
                    <a:pt x="13" y="77"/>
                  </a:lnTo>
                  <a:lnTo>
                    <a:pt x="15" y="79"/>
                  </a:lnTo>
                  <a:lnTo>
                    <a:pt x="11" y="81"/>
                  </a:lnTo>
                  <a:lnTo>
                    <a:pt x="9" y="83"/>
                  </a:lnTo>
                  <a:lnTo>
                    <a:pt x="6" y="85"/>
                  </a:lnTo>
                  <a:lnTo>
                    <a:pt x="3" y="86"/>
                  </a:lnTo>
                  <a:lnTo>
                    <a:pt x="0" y="87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501" name="Freeform 500"/>
            <p:cNvSpPr>
              <a:spLocks/>
            </p:cNvSpPr>
            <p:nvPr/>
          </p:nvSpPr>
          <p:spPr bwMode="auto">
            <a:xfrm>
              <a:off x="256" y="708"/>
              <a:ext cx="48" cy="31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177"/>
                </a:cxn>
                <a:cxn ang="0">
                  <a:pos x="47" y="3127"/>
                </a:cxn>
                <a:cxn ang="0">
                  <a:pos x="47" y="42"/>
                </a:cxn>
                <a:cxn ang="0">
                  <a:pos x="0" y="0"/>
                </a:cxn>
              </a:cxnLst>
              <a:rect l="0" t="0" r="r" b="b"/>
              <a:pathLst>
                <a:path w="48" h="3178">
                  <a:moveTo>
                    <a:pt x="0" y="0"/>
                  </a:moveTo>
                  <a:lnTo>
                    <a:pt x="0" y="3177"/>
                  </a:lnTo>
                  <a:lnTo>
                    <a:pt x="47" y="3127"/>
                  </a:lnTo>
                  <a:lnTo>
                    <a:pt x="47" y="42"/>
                  </a:lnTo>
                  <a:lnTo>
                    <a:pt x="0" y="0"/>
                  </a:lnTo>
                </a:path>
              </a:pathLst>
            </a:custGeom>
            <a:solidFill>
              <a:srgbClr val="081D58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502" name="Freeform 501"/>
            <p:cNvSpPr>
              <a:spLocks/>
            </p:cNvSpPr>
            <p:nvPr/>
          </p:nvSpPr>
          <p:spPr bwMode="auto">
            <a:xfrm>
              <a:off x="256" y="709"/>
              <a:ext cx="5190" cy="44"/>
            </a:xfrm>
            <a:custGeom>
              <a:avLst/>
              <a:gdLst/>
              <a:ahLst/>
              <a:cxnLst>
                <a:cxn ang="0">
                  <a:pos x="5152" y="43"/>
                </a:cxn>
                <a:cxn ang="0">
                  <a:pos x="5189" y="2"/>
                </a:cxn>
                <a:cxn ang="0">
                  <a:pos x="0" y="0"/>
                </a:cxn>
                <a:cxn ang="0">
                  <a:pos x="43" y="43"/>
                </a:cxn>
                <a:cxn ang="0">
                  <a:pos x="5152" y="43"/>
                </a:cxn>
              </a:cxnLst>
              <a:rect l="0" t="0" r="r" b="b"/>
              <a:pathLst>
                <a:path w="5190" h="44">
                  <a:moveTo>
                    <a:pt x="5152" y="43"/>
                  </a:moveTo>
                  <a:lnTo>
                    <a:pt x="5189" y="2"/>
                  </a:lnTo>
                  <a:lnTo>
                    <a:pt x="0" y="0"/>
                  </a:lnTo>
                  <a:lnTo>
                    <a:pt x="43" y="43"/>
                  </a:lnTo>
                  <a:lnTo>
                    <a:pt x="5152" y="43"/>
                  </a:lnTo>
                </a:path>
              </a:pathLst>
            </a:custGeom>
            <a:solidFill>
              <a:schemeClr val="bg2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503" name="Freeform 502"/>
            <p:cNvSpPr>
              <a:spLocks/>
            </p:cNvSpPr>
            <p:nvPr/>
          </p:nvSpPr>
          <p:spPr bwMode="auto">
            <a:xfrm>
              <a:off x="5396" y="708"/>
              <a:ext cx="48" cy="3178"/>
            </a:xfrm>
            <a:custGeom>
              <a:avLst/>
              <a:gdLst/>
              <a:ahLst/>
              <a:cxnLst>
                <a:cxn ang="0">
                  <a:pos x="47" y="3177"/>
                </a:cxn>
                <a:cxn ang="0">
                  <a:pos x="47" y="0"/>
                </a:cxn>
                <a:cxn ang="0">
                  <a:pos x="0" y="50"/>
                </a:cxn>
                <a:cxn ang="0">
                  <a:pos x="0" y="3135"/>
                </a:cxn>
                <a:cxn ang="0">
                  <a:pos x="47" y="3177"/>
                </a:cxn>
              </a:cxnLst>
              <a:rect l="0" t="0" r="r" b="b"/>
              <a:pathLst>
                <a:path w="48" h="3178">
                  <a:moveTo>
                    <a:pt x="47" y="3177"/>
                  </a:moveTo>
                  <a:lnTo>
                    <a:pt x="47" y="0"/>
                  </a:lnTo>
                  <a:lnTo>
                    <a:pt x="0" y="50"/>
                  </a:lnTo>
                  <a:lnTo>
                    <a:pt x="0" y="3135"/>
                  </a:lnTo>
                  <a:lnTo>
                    <a:pt x="47" y="3177"/>
                  </a:lnTo>
                </a:path>
              </a:pathLst>
            </a:custGeom>
            <a:solidFill>
              <a:srgbClr val="618FFD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  <p:sp>
          <p:nvSpPr>
            <p:cNvPr id="504" name="Freeform 503"/>
            <p:cNvSpPr>
              <a:spLocks/>
            </p:cNvSpPr>
            <p:nvPr/>
          </p:nvSpPr>
          <p:spPr bwMode="auto">
            <a:xfrm>
              <a:off x="264" y="3841"/>
              <a:ext cx="5185" cy="41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0" y="38"/>
                </a:cxn>
                <a:cxn ang="0">
                  <a:pos x="5184" y="40"/>
                </a:cxn>
                <a:cxn ang="0">
                  <a:pos x="5141" y="0"/>
                </a:cxn>
                <a:cxn ang="0">
                  <a:pos x="37" y="0"/>
                </a:cxn>
              </a:cxnLst>
              <a:rect l="0" t="0" r="r" b="b"/>
              <a:pathLst>
                <a:path w="5185" h="41">
                  <a:moveTo>
                    <a:pt x="37" y="0"/>
                  </a:moveTo>
                  <a:lnTo>
                    <a:pt x="0" y="38"/>
                  </a:lnTo>
                  <a:lnTo>
                    <a:pt x="5184" y="40"/>
                  </a:lnTo>
                  <a:lnTo>
                    <a:pt x="5141" y="0"/>
                  </a:lnTo>
                  <a:lnTo>
                    <a:pt x="37" y="0"/>
                  </a:lnTo>
                </a:path>
              </a:pathLst>
            </a:custGeom>
            <a:solidFill>
              <a:srgbClr val="A2C1FE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fa-IR"/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fa-IR" sz="3600" dirty="0" smtClean="0">
                <a:solidFill>
                  <a:srgbClr val="1D1654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cs typeface="B Titr" pitchFamily="2" charset="-78"/>
              </a:rPr>
              <a:t>انواع ساختار</a:t>
            </a:r>
            <a:endParaRPr lang="fa-IR" sz="3600" dirty="0">
              <a:solidFill>
                <a:srgbClr val="1D1654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cs typeface="B Titr" pitchFamily="2" charset="-78"/>
            </a:endParaRPr>
          </a:p>
        </p:txBody>
      </p:sp>
      <p:grpSp>
        <p:nvGrpSpPr>
          <p:cNvPr id="3" name="Group 8"/>
          <p:cNvGrpSpPr>
            <a:grpSpLocks noChangeAspect="1"/>
          </p:cNvGrpSpPr>
          <p:nvPr/>
        </p:nvGrpSpPr>
        <p:grpSpPr bwMode="auto">
          <a:xfrm>
            <a:off x="3500430" y="1714488"/>
            <a:ext cx="5373685" cy="1423988"/>
            <a:chOff x="1433" y="3073"/>
            <a:chExt cx="9026" cy="2243"/>
          </a:xfrm>
        </p:grpSpPr>
        <p:sp>
          <p:nvSpPr>
            <p:cNvPr id="6158" name="AutoShape 14"/>
            <p:cNvSpPr>
              <a:spLocks noChangeAspect="1" noChangeArrowheads="1" noTextEdit="1"/>
            </p:cNvSpPr>
            <p:nvPr/>
          </p:nvSpPr>
          <p:spPr bwMode="auto">
            <a:xfrm>
              <a:off x="1433" y="3073"/>
              <a:ext cx="9026" cy="2243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a-IR"/>
            </a:p>
          </p:txBody>
        </p:sp>
        <p:sp>
          <p:nvSpPr>
            <p:cNvPr id="6157" name="AutoShape 13"/>
            <p:cNvSpPr>
              <a:spLocks noChangeArrowheads="1"/>
            </p:cNvSpPr>
            <p:nvPr/>
          </p:nvSpPr>
          <p:spPr bwMode="auto">
            <a:xfrm>
              <a:off x="6152" y="3795"/>
              <a:ext cx="2167" cy="100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a-IR" sz="11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B Nazanin" pitchFamily="2" charset="-78"/>
                </a:rPr>
                <a:t>انواع ساختار و سازمان</a:t>
              </a:r>
              <a:endParaRPr kumimoji="0" lang="fa-IR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a-IR" sz="11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B Nazanin" pitchFamily="2" charset="-78"/>
                </a:rPr>
                <a:t>از نظر سلسله مراتب</a:t>
              </a:r>
              <a:endParaRPr kumimoji="0" lang="fa-I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56" name="AutoShape 12"/>
            <p:cNvSpPr>
              <a:spLocks noChangeArrowheads="1"/>
            </p:cNvSpPr>
            <p:nvPr/>
          </p:nvSpPr>
          <p:spPr bwMode="auto">
            <a:xfrm>
              <a:off x="3725" y="3073"/>
              <a:ext cx="1363" cy="864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a-IR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B Nazanin" pitchFamily="2" charset="-78"/>
                </a:rPr>
                <a:t>تخت</a:t>
              </a:r>
              <a:endParaRPr kumimoji="0" lang="fa-I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a-IR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B Nazanin" pitchFamily="2" charset="-78"/>
                </a:rPr>
                <a:t>افقي)</a:t>
              </a:r>
              <a:endParaRPr kumimoji="0" lang="fa-I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55" name="AutoShape 11"/>
            <p:cNvSpPr>
              <a:spLocks noChangeArrowheads="1"/>
            </p:cNvSpPr>
            <p:nvPr/>
          </p:nvSpPr>
          <p:spPr bwMode="auto">
            <a:xfrm>
              <a:off x="3740" y="4452"/>
              <a:ext cx="1364" cy="864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a-IR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B Nazanin" pitchFamily="2" charset="-78"/>
                </a:rPr>
                <a:t>سلسله مراتبي</a:t>
              </a:r>
              <a:endParaRPr kumimoji="0" lang="fa-IR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a-IR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B Nazanin" pitchFamily="2" charset="-78"/>
                </a:rPr>
                <a:t>(عمودي)</a:t>
              </a:r>
              <a:endParaRPr kumimoji="0" lang="fa-IR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54" name="AutoShape 10"/>
            <p:cNvSpPr>
              <a:spLocks noChangeShapeType="1"/>
            </p:cNvSpPr>
            <p:nvPr/>
          </p:nvSpPr>
          <p:spPr bwMode="auto">
            <a:xfrm flipH="1" flipV="1">
              <a:off x="5238" y="3534"/>
              <a:ext cx="823" cy="73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a-IR"/>
            </a:p>
          </p:txBody>
        </p:sp>
        <p:sp>
          <p:nvSpPr>
            <p:cNvPr id="6153" name="AutoShape 9"/>
            <p:cNvSpPr>
              <a:spLocks noChangeShapeType="1"/>
            </p:cNvSpPr>
            <p:nvPr/>
          </p:nvSpPr>
          <p:spPr bwMode="auto">
            <a:xfrm flipH="1">
              <a:off x="5238" y="4265"/>
              <a:ext cx="823" cy="57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a-IR"/>
            </a:p>
          </p:txBody>
        </p:sp>
      </p:grpSp>
      <p:grpSp>
        <p:nvGrpSpPr>
          <p:cNvPr id="4" name="Group 1"/>
          <p:cNvGrpSpPr>
            <a:grpSpLocks noChangeAspect="1"/>
          </p:cNvGrpSpPr>
          <p:nvPr/>
        </p:nvGrpSpPr>
        <p:grpSpPr bwMode="auto">
          <a:xfrm>
            <a:off x="214282" y="3643314"/>
            <a:ext cx="5572164" cy="1423987"/>
            <a:chOff x="1433" y="3073"/>
            <a:chExt cx="9026" cy="2243"/>
          </a:xfrm>
        </p:grpSpPr>
        <p:sp>
          <p:nvSpPr>
            <p:cNvPr id="6151" name="AutoShape 7"/>
            <p:cNvSpPr>
              <a:spLocks noChangeAspect="1" noChangeArrowheads="1" noTextEdit="1"/>
            </p:cNvSpPr>
            <p:nvPr/>
          </p:nvSpPr>
          <p:spPr bwMode="auto">
            <a:xfrm>
              <a:off x="1433" y="3073"/>
              <a:ext cx="9026" cy="2243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a-IR"/>
            </a:p>
          </p:txBody>
        </p:sp>
        <p:sp>
          <p:nvSpPr>
            <p:cNvPr id="6150" name="AutoShape 6"/>
            <p:cNvSpPr>
              <a:spLocks noChangeArrowheads="1"/>
            </p:cNvSpPr>
            <p:nvPr/>
          </p:nvSpPr>
          <p:spPr bwMode="auto">
            <a:xfrm>
              <a:off x="6152" y="3795"/>
              <a:ext cx="2167" cy="100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a-IR" sz="11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B Nazanin" pitchFamily="2" charset="-78"/>
                </a:rPr>
                <a:t>انواع ساختار و سازمان</a:t>
              </a:r>
              <a:endParaRPr kumimoji="0" lang="fa-IR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a-IR" sz="11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B Nazanin" pitchFamily="2" charset="-78"/>
                </a:rPr>
                <a:t>از نظر رسمیت</a:t>
              </a:r>
              <a:endParaRPr kumimoji="0" lang="fa-I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49" name="AutoShape 5"/>
            <p:cNvSpPr>
              <a:spLocks noChangeArrowheads="1"/>
            </p:cNvSpPr>
            <p:nvPr/>
          </p:nvSpPr>
          <p:spPr bwMode="auto">
            <a:xfrm>
              <a:off x="3725" y="3073"/>
              <a:ext cx="1363" cy="864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a-IR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B Nazanin" pitchFamily="2" charset="-78"/>
                </a:rPr>
                <a:t>سازمان</a:t>
              </a:r>
              <a:endParaRPr kumimoji="0" lang="fa-I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a-IR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B Nazanin" pitchFamily="2" charset="-78"/>
                </a:rPr>
                <a:t>رسمی</a:t>
              </a:r>
              <a:endParaRPr kumimoji="0" lang="fa-I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48" name="AutoShape 4"/>
            <p:cNvSpPr>
              <a:spLocks noChangeArrowheads="1"/>
            </p:cNvSpPr>
            <p:nvPr/>
          </p:nvSpPr>
          <p:spPr bwMode="auto">
            <a:xfrm>
              <a:off x="3740" y="4452"/>
              <a:ext cx="1364" cy="864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a-IR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B Nazanin" pitchFamily="2" charset="-78"/>
                </a:rPr>
                <a:t>سازمان</a:t>
              </a:r>
              <a:endParaRPr kumimoji="0" lang="fa-I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a-IR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B Nazanin" pitchFamily="2" charset="-78"/>
                </a:rPr>
                <a:t>غیر رسمی</a:t>
              </a:r>
              <a:endParaRPr kumimoji="0" lang="fa-I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47" name="AutoShape 3"/>
            <p:cNvSpPr>
              <a:spLocks noChangeShapeType="1"/>
            </p:cNvSpPr>
            <p:nvPr/>
          </p:nvSpPr>
          <p:spPr bwMode="auto">
            <a:xfrm flipH="1" flipV="1">
              <a:off x="5238" y="3534"/>
              <a:ext cx="823" cy="73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a-IR"/>
            </a:p>
          </p:txBody>
        </p:sp>
        <p:sp>
          <p:nvSpPr>
            <p:cNvPr id="6146" name="AutoShape 2"/>
            <p:cNvSpPr>
              <a:spLocks noChangeShapeType="1"/>
            </p:cNvSpPr>
            <p:nvPr/>
          </p:nvSpPr>
          <p:spPr bwMode="auto">
            <a:xfrm flipH="1">
              <a:off x="5238" y="4265"/>
              <a:ext cx="823" cy="57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a-IR"/>
            </a:p>
          </p:txBody>
        </p:sp>
      </p:grpSp>
      <p:sp>
        <p:nvSpPr>
          <p:cNvPr id="6167" name="Rectangle 23"/>
          <p:cNvSpPr>
            <a:spLocks noChangeArrowheads="1"/>
          </p:cNvSpPr>
          <p:nvPr/>
        </p:nvSpPr>
        <p:spPr bwMode="auto">
          <a:xfrm>
            <a:off x="214282" y="5352178"/>
            <a:ext cx="8643934" cy="1077218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28600" marR="0" lvl="0" indent="-22860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720725" algn="l"/>
              </a:tabLst>
            </a:pPr>
            <a:r>
              <a:rPr kumimoji="0" lang="fa-I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توضيح : 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28600" marR="0" lvl="0" indent="-22860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720725" algn="l"/>
              </a:tabLst>
            </a:pPr>
            <a:r>
              <a:rPr kumimoji="0" lang="fa-I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در ساختار افقي در يك سطح مشخص تعداد متشابهي از رده‌ها با عناوين مختلف بصورت موازي در كنار يكديگر قرار دارند و متقابلاً تعدد سطوح سازماني محدود مي‌باشد.</a:t>
            </a:r>
            <a:endParaRPr lang="fa-IR" sz="1100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228600" marR="0" lvl="0" indent="-22860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720725" algn="l"/>
              </a:tabLst>
            </a:pPr>
            <a:r>
              <a:rPr kumimoji="0" lang="fa-I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در ساختار عمودي تعداد رده‌ها در هر سطح محدود و متقابلاً تعداد سطوح يا سلسله مراتب سازماني متعدد است.</a:t>
            </a:r>
            <a:r>
              <a:rPr kumimoji="0" lang="fa-I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fa-I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00019">
  <a:themeElements>
    <a:clrScheme name="Default Design 3">
      <a:dk1>
        <a:srgbClr val="000000"/>
      </a:dk1>
      <a:lt1>
        <a:srgbClr val="FFDBA6"/>
      </a:lt1>
      <a:dk2>
        <a:srgbClr val="000000"/>
      </a:dk2>
      <a:lt2>
        <a:srgbClr val="FFAC31"/>
      </a:lt2>
      <a:accent1>
        <a:srgbClr val="FF9900"/>
      </a:accent1>
      <a:accent2>
        <a:srgbClr val="FFCC80"/>
      </a:accent2>
      <a:accent3>
        <a:srgbClr val="FFEAD0"/>
      </a:accent3>
      <a:accent4>
        <a:srgbClr val="000000"/>
      </a:accent4>
      <a:accent5>
        <a:srgbClr val="FFCAAA"/>
      </a:accent5>
      <a:accent6>
        <a:srgbClr val="E7B973"/>
      </a:accent6>
      <a:hlink>
        <a:srgbClr val="E68A00"/>
      </a:hlink>
      <a:folHlink>
        <a:srgbClr val="FF66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5A58"/>
        </a:dk1>
        <a:lt1>
          <a:srgbClr val="FFFFFF"/>
        </a:lt1>
        <a:dk2>
          <a:srgbClr val="008080"/>
        </a:dk2>
        <a:lt2>
          <a:srgbClr val="FFFFCC"/>
        </a:lt2>
        <a:accent1>
          <a:srgbClr val="006462"/>
        </a:accent1>
        <a:accent2>
          <a:srgbClr val="008080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007373"/>
        </a:accent6>
        <a:hlink>
          <a:srgbClr val="00ACA8"/>
        </a:hlink>
        <a:folHlink>
          <a:srgbClr val="00444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342F61"/>
        </a:dk1>
        <a:lt1>
          <a:srgbClr val="FFFFFF"/>
        </a:lt1>
        <a:dk2>
          <a:srgbClr val="8794D5"/>
        </a:dk2>
        <a:lt2>
          <a:srgbClr val="FFFFFF"/>
        </a:lt2>
        <a:accent1>
          <a:srgbClr val="504D80"/>
        </a:accent1>
        <a:accent2>
          <a:srgbClr val="9791CA"/>
        </a:accent2>
        <a:accent3>
          <a:srgbClr val="C3C8E7"/>
        </a:accent3>
        <a:accent4>
          <a:srgbClr val="DADADA"/>
        </a:accent4>
        <a:accent5>
          <a:srgbClr val="B3B2C0"/>
        </a:accent5>
        <a:accent6>
          <a:srgbClr val="8883B7"/>
        </a:accent6>
        <a:hlink>
          <a:srgbClr val="322D5A"/>
        </a:hlink>
        <a:folHlink>
          <a:srgbClr val="544C9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DBA6"/>
        </a:lt1>
        <a:dk2>
          <a:srgbClr val="000000"/>
        </a:dk2>
        <a:lt2>
          <a:srgbClr val="FFAC31"/>
        </a:lt2>
        <a:accent1>
          <a:srgbClr val="FF9900"/>
        </a:accent1>
        <a:accent2>
          <a:srgbClr val="FFCC80"/>
        </a:accent2>
        <a:accent3>
          <a:srgbClr val="FFEAD0"/>
        </a:accent3>
        <a:accent4>
          <a:srgbClr val="000000"/>
        </a:accent4>
        <a:accent5>
          <a:srgbClr val="FFCAAA"/>
        </a:accent5>
        <a:accent6>
          <a:srgbClr val="E7B973"/>
        </a:accent6>
        <a:hlink>
          <a:srgbClr val="E68A0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66CCCC"/>
        </a:dk1>
        <a:lt1>
          <a:srgbClr val="FFFFFF"/>
        </a:lt1>
        <a:dk2>
          <a:srgbClr val="2E6B6B"/>
        </a:dk2>
        <a:lt2>
          <a:srgbClr val="2E6B6B"/>
        </a:lt2>
        <a:accent1>
          <a:srgbClr val="9ADEDC"/>
        </a:accent1>
        <a:accent2>
          <a:srgbClr val="45A3A1"/>
        </a:accent2>
        <a:accent3>
          <a:srgbClr val="ADBABA"/>
        </a:accent3>
        <a:accent4>
          <a:srgbClr val="DADADA"/>
        </a:accent4>
        <a:accent5>
          <a:srgbClr val="CAECEB"/>
        </a:accent5>
        <a:accent6>
          <a:srgbClr val="3E9391"/>
        </a:accent6>
        <a:hlink>
          <a:srgbClr val="45A3A1"/>
        </a:hlink>
        <a:folHlink>
          <a:srgbClr val="9ADED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B3CCE6"/>
        </a:dk1>
        <a:lt1>
          <a:srgbClr val="FFFFFF"/>
        </a:lt1>
        <a:dk2>
          <a:srgbClr val="6698CC"/>
        </a:dk2>
        <a:lt2>
          <a:srgbClr val="FFFFFF"/>
        </a:lt2>
        <a:accent1>
          <a:srgbClr val="336599"/>
        </a:accent1>
        <a:accent2>
          <a:srgbClr val="2E4C6B"/>
        </a:accent2>
        <a:accent3>
          <a:srgbClr val="B8CAE2"/>
        </a:accent3>
        <a:accent4>
          <a:srgbClr val="DADADA"/>
        </a:accent4>
        <a:accent5>
          <a:srgbClr val="ADB8CA"/>
        </a:accent5>
        <a:accent6>
          <a:srgbClr val="294460"/>
        </a:accent6>
        <a:hlink>
          <a:srgbClr val="0B54A3"/>
        </a:hlink>
        <a:folHlink>
          <a:srgbClr val="0B73E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496B2E"/>
        </a:dk1>
        <a:lt1>
          <a:srgbClr val="CCE3B5"/>
        </a:lt1>
        <a:dk2>
          <a:srgbClr val="619933"/>
        </a:dk2>
        <a:lt2>
          <a:srgbClr val="F2F8ED"/>
        </a:lt2>
        <a:accent1>
          <a:srgbClr val="94CC66"/>
        </a:accent1>
        <a:accent2>
          <a:srgbClr val="FFFFFF"/>
        </a:accent2>
        <a:accent3>
          <a:srgbClr val="E2EFD7"/>
        </a:accent3>
        <a:accent4>
          <a:srgbClr val="3D5A26"/>
        </a:accent4>
        <a:accent5>
          <a:srgbClr val="C8E2B8"/>
        </a:accent5>
        <a:accent6>
          <a:srgbClr val="E7E7E7"/>
        </a:accent6>
        <a:hlink>
          <a:srgbClr val="4891EA"/>
        </a:hlink>
        <a:folHlink>
          <a:srgbClr val="7AAFF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1345</TotalTime>
  <Words>3275</Words>
  <Application>Microsoft Office PowerPoint</Application>
  <PresentationFormat>On-screen Show (4:3)</PresentationFormat>
  <Paragraphs>429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51" baseType="lpstr">
      <vt:lpstr>Arial</vt:lpstr>
      <vt:lpstr>Arshia</vt:lpstr>
      <vt:lpstr>B Badr</vt:lpstr>
      <vt:lpstr>B Homa</vt:lpstr>
      <vt:lpstr>B Jadid</vt:lpstr>
      <vt:lpstr>B Nazanin</vt:lpstr>
      <vt:lpstr>B Titr</vt:lpstr>
      <vt:lpstr>B Yagut</vt:lpstr>
      <vt:lpstr>Calibri</vt:lpstr>
      <vt:lpstr>Times</vt:lpstr>
      <vt:lpstr>Wingdings</vt:lpstr>
      <vt:lpstr>00019</vt:lpstr>
      <vt:lpstr>كارگاه علمي كاربردي</vt:lpstr>
      <vt:lpstr>PowerPoint Presentation</vt:lpstr>
      <vt:lpstr>PowerPoint Presentation</vt:lpstr>
      <vt:lpstr>PowerPoint Presentation</vt:lpstr>
      <vt:lpstr>PowerPoint Presentation</vt:lpstr>
      <vt:lpstr>فهرست مطالب:</vt:lpstr>
      <vt:lpstr>ضرورت آشنايي با سازماندهي:</vt:lpstr>
      <vt:lpstr>ساختار جزیره ای</vt:lpstr>
      <vt:lpstr>انواع ساختار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نمونه هایی از انواع نمودارهای ساختاری در کشورهای مختلف</vt:lpstr>
      <vt:lpstr>تعريف سازمان:</vt:lpstr>
      <vt:lpstr>رابينز معتقدست :</vt:lpstr>
      <vt:lpstr>تعاريف ساختار سازماني:</vt:lpstr>
      <vt:lpstr>مفاهيم ساختاري در تعريف رابينز:</vt:lpstr>
      <vt:lpstr>انواع سازمان‌ها:</vt:lpstr>
      <vt:lpstr>ويژگي‌هاي مشترك سازمان‌هاي رسمي و غير رسمي</vt:lpstr>
      <vt:lpstr>عوامل مؤثر در طراحی‌ سازمان:</vt:lpstr>
      <vt:lpstr>عوامل مؤثر در تعيين ميزان اختيارات:</vt:lpstr>
      <vt:lpstr>انواع استراتژي ساختاري:</vt:lpstr>
      <vt:lpstr>جدول طبقه‌هاي مختلف استراتژي ساختار</vt:lpstr>
      <vt:lpstr>انواع ساختار متناسب با شرايط محيطي:</vt:lpstr>
      <vt:lpstr>انواع ساختار متناسب با شرايط محيطي:</vt:lpstr>
      <vt:lpstr>انواع ساختار متناسب با شرايط محيطي:</vt:lpstr>
      <vt:lpstr>روش‌هاي طراحي ساختار</vt:lpstr>
      <vt:lpstr>جدول مقايسه‌اي الگوهاي قديم</vt:lpstr>
      <vt:lpstr>جدول مقايسه‌اي الگوهاي جدید</vt:lpstr>
      <vt:lpstr>نکته:</vt:lpstr>
      <vt:lpstr>نمودار ساختار پروژه‌اي</vt:lpstr>
      <vt:lpstr>نمودار ساختار ماتريسی</vt:lpstr>
      <vt:lpstr>نمودار ساختار هلدينگي</vt:lpstr>
      <vt:lpstr>مراحل و فرآيند طراحي ساختار:</vt:lpstr>
      <vt:lpstr>PowerPoint Presentation</vt:lpstr>
    </vt:vector>
  </TitlesOfParts>
  <Company>ghorb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كارگاه علمي كاربردي</dc:title>
  <dc:creator>mm</dc:creator>
  <cp:lastModifiedBy>rahtooshe</cp:lastModifiedBy>
  <cp:revision>196</cp:revision>
  <dcterms:created xsi:type="dcterms:W3CDTF">2010-07-14T03:49:39Z</dcterms:created>
  <dcterms:modified xsi:type="dcterms:W3CDTF">2016-04-12T13:22:46Z</dcterms:modified>
</cp:coreProperties>
</file>