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1" r:id="rId1"/>
  </p:sldMasterIdLst>
  <p:sldIdLst>
    <p:sldId id="287" r:id="rId2"/>
    <p:sldId id="274" r:id="rId3"/>
    <p:sldId id="262" r:id="rId4"/>
    <p:sldId id="289" r:id="rId5"/>
    <p:sldId id="276" r:id="rId6"/>
    <p:sldId id="277" r:id="rId7"/>
    <p:sldId id="278" r:id="rId8"/>
    <p:sldId id="260" r:id="rId9"/>
    <p:sldId id="261" r:id="rId10"/>
    <p:sldId id="258" r:id="rId11"/>
    <p:sldId id="291" r:id="rId12"/>
    <p:sldId id="284" r:id="rId13"/>
    <p:sldId id="290" r:id="rId14"/>
    <p:sldId id="279" r:id="rId15"/>
    <p:sldId id="280" r:id="rId16"/>
    <p:sldId id="281" r:id="rId17"/>
    <p:sldId id="283" r:id="rId18"/>
    <p:sldId id="286" r:id="rId19"/>
    <p:sldId id="275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471F"/>
    <a:srgbClr val="7A4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9AF29-D38A-4FAC-BC79-F44AB3F97F82}" type="doc">
      <dgm:prSet loTypeId="urn:microsoft.com/office/officeart/2005/8/layout/cycle2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7615AF5F-249E-4C42-A034-8FAA11A47A19}">
      <dgm:prSet phldrT="[Text]" custT="1"/>
      <dgm:spPr/>
      <dgm:t>
        <a:bodyPr/>
        <a:lstStyle/>
        <a:p>
          <a:pPr rtl="1"/>
          <a:r>
            <a:rPr lang="fa-IR" sz="1600" dirty="0">
              <a:solidFill>
                <a:schemeClr val="bg1">
                  <a:lumMod val="50000"/>
                </a:schemeClr>
              </a:solidFill>
              <a:cs typeface="B Koodak" pitchFamily="2" charset="-78"/>
            </a:rPr>
            <a:t>كاريابي</a:t>
          </a:r>
        </a:p>
      </dgm:t>
    </dgm:pt>
    <dgm:pt modelId="{E1DDEF1E-D74D-43D9-8A71-6573FD069995}" type="parTrans" cxnId="{2AD06CE4-91D2-414F-8C88-642C981D4953}">
      <dgm:prSet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896DCCCB-49D3-431A-BC2B-E21C3DDCDAF1}" type="sibTrans" cxnId="{2AD06CE4-91D2-414F-8C88-642C981D4953}">
      <dgm:prSet custT="1"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E97EE9FA-63B7-484D-823C-AB79DD6CC275}">
      <dgm:prSet phldrT="[Text]" custT="1"/>
      <dgm:spPr/>
      <dgm:t>
        <a:bodyPr/>
        <a:lstStyle/>
        <a:p>
          <a:pPr rtl="1"/>
          <a:r>
            <a:rPr lang="fa-IR" sz="1600">
              <a:solidFill>
                <a:schemeClr val="bg1">
                  <a:lumMod val="50000"/>
                </a:schemeClr>
              </a:solidFill>
              <a:cs typeface="B Koodak" pitchFamily="2" charset="-78"/>
            </a:rPr>
            <a:t>كارپذيري</a:t>
          </a:r>
        </a:p>
      </dgm:t>
    </dgm:pt>
    <dgm:pt modelId="{CDE56B72-87E7-40CF-81B0-26B7DD195B6A}" type="parTrans" cxnId="{5FBBD84F-10DF-456F-A438-7288EAE6AC7D}">
      <dgm:prSet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5D1354E1-8B2C-41FE-A5CA-5439DD38D2AB}" type="sibTrans" cxnId="{5FBBD84F-10DF-456F-A438-7288EAE6AC7D}">
      <dgm:prSet custT="1"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CB61570E-DBDE-439C-B117-47957E3CF1E3}">
      <dgm:prSet phldrT="[Text]" custT="1"/>
      <dgm:spPr/>
      <dgm:t>
        <a:bodyPr/>
        <a:lstStyle/>
        <a:p>
          <a:pPr rtl="1"/>
          <a:r>
            <a:rPr lang="fa-IR" sz="1600">
              <a:solidFill>
                <a:schemeClr val="bg1">
                  <a:lumMod val="50000"/>
                </a:schemeClr>
              </a:solidFill>
              <a:cs typeface="B Koodak" pitchFamily="2" charset="-78"/>
            </a:rPr>
            <a:t>كارسپاري</a:t>
          </a:r>
        </a:p>
      </dgm:t>
    </dgm:pt>
    <dgm:pt modelId="{F0404947-2F9C-45B1-B0A1-68ECE0EC3E65}" type="parTrans" cxnId="{44061094-4EB6-4637-B88F-A088D1243110}">
      <dgm:prSet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94698BB5-67F0-494F-A5F6-62E465CDB899}" type="sibTrans" cxnId="{44061094-4EB6-4637-B88F-A088D1243110}">
      <dgm:prSet custT="1"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6BEF9C3E-E604-480B-BC7F-06DEEF5451C1}">
      <dgm:prSet phldrT="[Text]" custT="1"/>
      <dgm:spPr/>
      <dgm:t>
        <a:bodyPr/>
        <a:lstStyle/>
        <a:p>
          <a:pPr rtl="1"/>
          <a:r>
            <a:rPr lang="fa-IR" sz="1600">
              <a:solidFill>
                <a:schemeClr val="bg1">
                  <a:lumMod val="50000"/>
                </a:schemeClr>
              </a:solidFill>
              <a:cs typeface="B Koodak" pitchFamily="2" charset="-78"/>
            </a:rPr>
            <a:t>تأمين و پشتيباني</a:t>
          </a:r>
        </a:p>
      </dgm:t>
    </dgm:pt>
    <dgm:pt modelId="{E2A6EFC9-216B-487F-9E18-7E4A867072A8}" type="parTrans" cxnId="{22D5623E-9236-45F9-81E0-8E928463159D}">
      <dgm:prSet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86224C5F-CF4E-46D8-94D1-C4A8A8D98BD4}" type="sibTrans" cxnId="{22D5623E-9236-45F9-81E0-8E928463159D}">
      <dgm:prSet custT="1"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2572CAD2-892D-41A1-9E3A-6D9390100A17}">
      <dgm:prSet phldrT="[Text]" custT="1"/>
      <dgm:spPr/>
      <dgm:t>
        <a:bodyPr/>
        <a:lstStyle/>
        <a:p>
          <a:pPr rtl="1"/>
          <a:r>
            <a:rPr lang="fa-IR" sz="1600">
              <a:solidFill>
                <a:schemeClr val="bg1">
                  <a:lumMod val="50000"/>
                </a:schemeClr>
              </a:solidFill>
              <a:cs typeface="B Koodak" pitchFamily="2" charset="-78"/>
            </a:rPr>
            <a:t>اجراي پروژه</a:t>
          </a:r>
        </a:p>
      </dgm:t>
    </dgm:pt>
    <dgm:pt modelId="{B3D6908C-6307-4601-AC43-0270C2EC2B3D}" type="parTrans" cxnId="{A1AD5814-6AD9-4A4D-956C-F752F9554230}">
      <dgm:prSet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EC2210DF-D1B8-4169-AA53-D2B53B6894E8}" type="sibTrans" cxnId="{A1AD5814-6AD9-4A4D-956C-F752F9554230}">
      <dgm:prSet custT="1"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78EF8F95-CEDE-4031-8E92-D83290449350}">
      <dgm:prSet custT="1"/>
      <dgm:spPr/>
      <dgm:t>
        <a:bodyPr/>
        <a:lstStyle/>
        <a:p>
          <a:pPr rtl="1"/>
          <a:r>
            <a:rPr lang="fa-IR" sz="1600">
              <a:solidFill>
                <a:schemeClr val="bg1">
                  <a:lumMod val="50000"/>
                </a:schemeClr>
              </a:solidFill>
              <a:cs typeface="B Koodak" pitchFamily="2" charset="-78"/>
            </a:rPr>
            <a:t>كنترل و نظارت</a:t>
          </a:r>
        </a:p>
      </dgm:t>
    </dgm:pt>
    <dgm:pt modelId="{11C31D79-2C76-4E17-8DB9-FE57B6D9B34F}" type="parTrans" cxnId="{58B9C68A-2ADC-4525-B5DF-7939C3E3EACD}">
      <dgm:prSet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1A0BB9CA-F93A-4C66-9D6C-DF22646ECD08}" type="sibTrans" cxnId="{58B9C68A-2ADC-4525-B5DF-7939C3E3EACD}">
      <dgm:prSet custT="1"/>
      <dgm:spPr/>
      <dgm:t>
        <a:bodyPr/>
        <a:lstStyle/>
        <a:p>
          <a:pPr rtl="1"/>
          <a:endParaRPr lang="fa-IR" sz="2400">
            <a:solidFill>
              <a:schemeClr val="bg1">
                <a:lumMod val="50000"/>
              </a:schemeClr>
            </a:solidFill>
          </a:endParaRPr>
        </a:p>
      </dgm:t>
    </dgm:pt>
    <dgm:pt modelId="{90771D9C-BF4E-4920-A4D7-8F7DEDE5C290}" type="pres">
      <dgm:prSet presAssocID="{C1C9AF29-D38A-4FAC-BC79-F44AB3F97F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BCBEC69-C3ED-472C-9D27-42CC3AE8A524}" type="pres">
      <dgm:prSet presAssocID="{7615AF5F-249E-4C42-A034-8FAA11A47A1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E2D4D17-D262-4C57-A3E5-D07B6E704D7E}" type="pres">
      <dgm:prSet presAssocID="{896DCCCB-49D3-431A-BC2B-E21C3DDCDAF1}" presName="sibTrans" presStyleLbl="sibTrans2D1" presStyleIdx="0" presStyleCnt="6"/>
      <dgm:spPr/>
      <dgm:t>
        <a:bodyPr/>
        <a:lstStyle/>
        <a:p>
          <a:pPr rtl="1"/>
          <a:endParaRPr lang="fa-IR"/>
        </a:p>
      </dgm:t>
    </dgm:pt>
    <dgm:pt modelId="{1EF439A0-B2A8-4E9A-AE65-561A8A6C4519}" type="pres">
      <dgm:prSet presAssocID="{896DCCCB-49D3-431A-BC2B-E21C3DDCDAF1}" presName="connectorText" presStyleLbl="sibTrans2D1" presStyleIdx="0" presStyleCnt="6"/>
      <dgm:spPr/>
      <dgm:t>
        <a:bodyPr/>
        <a:lstStyle/>
        <a:p>
          <a:pPr rtl="1"/>
          <a:endParaRPr lang="fa-IR"/>
        </a:p>
      </dgm:t>
    </dgm:pt>
    <dgm:pt modelId="{AF3CB849-A4DF-4384-9803-606531DE21D4}" type="pres">
      <dgm:prSet presAssocID="{E97EE9FA-63B7-484D-823C-AB79DD6CC27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F328356-5874-4A8B-BE9C-A27B59D57C71}" type="pres">
      <dgm:prSet presAssocID="{5D1354E1-8B2C-41FE-A5CA-5439DD38D2AB}" presName="sibTrans" presStyleLbl="sibTrans2D1" presStyleIdx="1" presStyleCnt="6"/>
      <dgm:spPr/>
      <dgm:t>
        <a:bodyPr/>
        <a:lstStyle/>
        <a:p>
          <a:pPr rtl="1"/>
          <a:endParaRPr lang="fa-IR"/>
        </a:p>
      </dgm:t>
    </dgm:pt>
    <dgm:pt modelId="{2CE5AB18-6FAC-4C43-87DC-82422D0F321B}" type="pres">
      <dgm:prSet presAssocID="{5D1354E1-8B2C-41FE-A5CA-5439DD38D2AB}" presName="connectorText" presStyleLbl="sibTrans2D1" presStyleIdx="1" presStyleCnt="6"/>
      <dgm:spPr/>
      <dgm:t>
        <a:bodyPr/>
        <a:lstStyle/>
        <a:p>
          <a:pPr rtl="1"/>
          <a:endParaRPr lang="fa-IR"/>
        </a:p>
      </dgm:t>
    </dgm:pt>
    <dgm:pt modelId="{C9ECBC50-A363-44F4-AC06-962FCBF59FE7}" type="pres">
      <dgm:prSet presAssocID="{CB61570E-DBDE-439C-B117-47957E3CF1E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C683873-CF57-411C-8E59-8E0FA06CD62A}" type="pres">
      <dgm:prSet presAssocID="{94698BB5-67F0-494F-A5F6-62E465CDB899}" presName="sibTrans" presStyleLbl="sibTrans2D1" presStyleIdx="2" presStyleCnt="6"/>
      <dgm:spPr/>
      <dgm:t>
        <a:bodyPr/>
        <a:lstStyle/>
        <a:p>
          <a:pPr rtl="1"/>
          <a:endParaRPr lang="fa-IR"/>
        </a:p>
      </dgm:t>
    </dgm:pt>
    <dgm:pt modelId="{D3A0194C-DE3C-43B0-8A07-1E61CB1B2D47}" type="pres">
      <dgm:prSet presAssocID="{94698BB5-67F0-494F-A5F6-62E465CDB899}" presName="connectorText" presStyleLbl="sibTrans2D1" presStyleIdx="2" presStyleCnt="6"/>
      <dgm:spPr/>
      <dgm:t>
        <a:bodyPr/>
        <a:lstStyle/>
        <a:p>
          <a:pPr rtl="1"/>
          <a:endParaRPr lang="fa-IR"/>
        </a:p>
      </dgm:t>
    </dgm:pt>
    <dgm:pt modelId="{65E9D0F8-7342-4BBE-AA14-C3AEEB7DEE3A}" type="pres">
      <dgm:prSet presAssocID="{6BEF9C3E-E604-480B-BC7F-06DEEF5451C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E38C7F-EC80-441F-866C-D5FBC878131E}" type="pres">
      <dgm:prSet presAssocID="{86224C5F-CF4E-46D8-94D1-C4A8A8D98BD4}" presName="sibTrans" presStyleLbl="sibTrans2D1" presStyleIdx="3" presStyleCnt="6"/>
      <dgm:spPr/>
      <dgm:t>
        <a:bodyPr/>
        <a:lstStyle/>
        <a:p>
          <a:pPr rtl="1"/>
          <a:endParaRPr lang="fa-IR"/>
        </a:p>
      </dgm:t>
    </dgm:pt>
    <dgm:pt modelId="{275B5FA6-6ADF-4BBF-9457-A5B9BB4A0124}" type="pres">
      <dgm:prSet presAssocID="{86224C5F-CF4E-46D8-94D1-C4A8A8D98BD4}" presName="connectorText" presStyleLbl="sibTrans2D1" presStyleIdx="3" presStyleCnt="6"/>
      <dgm:spPr/>
      <dgm:t>
        <a:bodyPr/>
        <a:lstStyle/>
        <a:p>
          <a:pPr rtl="1"/>
          <a:endParaRPr lang="fa-IR"/>
        </a:p>
      </dgm:t>
    </dgm:pt>
    <dgm:pt modelId="{7E34C295-8001-4519-9C83-A2B98B7032D7}" type="pres">
      <dgm:prSet presAssocID="{2572CAD2-892D-41A1-9E3A-6D9390100A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CE93553-9030-4748-8012-EE170FC8558A}" type="pres">
      <dgm:prSet presAssocID="{EC2210DF-D1B8-4169-AA53-D2B53B6894E8}" presName="sibTrans" presStyleLbl="sibTrans2D1" presStyleIdx="4" presStyleCnt="6"/>
      <dgm:spPr/>
      <dgm:t>
        <a:bodyPr/>
        <a:lstStyle/>
        <a:p>
          <a:pPr rtl="1"/>
          <a:endParaRPr lang="fa-IR"/>
        </a:p>
      </dgm:t>
    </dgm:pt>
    <dgm:pt modelId="{C7736F3E-28EA-4E73-96ED-0E5075DA7469}" type="pres">
      <dgm:prSet presAssocID="{EC2210DF-D1B8-4169-AA53-D2B53B6894E8}" presName="connectorText" presStyleLbl="sibTrans2D1" presStyleIdx="4" presStyleCnt="6"/>
      <dgm:spPr/>
      <dgm:t>
        <a:bodyPr/>
        <a:lstStyle/>
        <a:p>
          <a:pPr rtl="1"/>
          <a:endParaRPr lang="fa-IR"/>
        </a:p>
      </dgm:t>
    </dgm:pt>
    <dgm:pt modelId="{BCA86F72-2D0F-4928-90BB-CE6F56F3F973}" type="pres">
      <dgm:prSet presAssocID="{78EF8F95-CEDE-4031-8E92-D8329044935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FDB6351-ED6A-42A2-B11E-71D476DFA8C3}" type="pres">
      <dgm:prSet presAssocID="{1A0BB9CA-F93A-4C66-9D6C-DF22646ECD08}" presName="sibTrans" presStyleLbl="sibTrans2D1" presStyleIdx="5" presStyleCnt="6"/>
      <dgm:spPr/>
      <dgm:t>
        <a:bodyPr/>
        <a:lstStyle/>
        <a:p>
          <a:pPr rtl="1"/>
          <a:endParaRPr lang="fa-IR"/>
        </a:p>
      </dgm:t>
    </dgm:pt>
    <dgm:pt modelId="{2F40DBA6-286C-4DB2-A635-0DF03DC32E9C}" type="pres">
      <dgm:prSet presAssocID="{1A0BB9CA-F93A-4C66-9D6C-DF22646ECD08}" presName="connectorText" presStyleLbl="sibTrans2D1" presStyleIdx="5" presStyleCnt="6"/>
      <dgm:spPr/>
      <dgm:t>
        <a:bodyPr/>
        <a:lstStyle/>
        <a:p>
          <a:pPr rtl="1"/>
          <a:endParaRPr lang="fa-IR"/>
        </a:p>
      </dgm:t>
    </dgm:pt>
  </dgm:ptLst>
  <dgm:cxnLst>
    <dgm:cxn modelId="{22D5623E-9236-45F9-81E0-8E928463159D}" srcId="{C1C9AF29-D38A-4FAC-BC79-F44AB3F97F82}" destId="{6BEF9C3E-E604-480B-BC7F-06DEEF5451C1}" srcOrd="3" destOrd="0" parTransId="{E2A6EFC9-216B-487F-9E18-7E4A867072A8}" sibTransId="{86224C5F-CF4E-46D8-94D1-C4A8A8D98BD4}"/>
    <dgm:cxn modelId="{589CDDC1-178E-41DA-AC9D-0167BAEB4671}" type="presOf" srcId="{86224C5F-CF4E-46D8-94D1-C4A8A8D98BD4}" destId="{275B5FA6-6ADF-4BBF-9457-A5B9BB4A0124}" srcOrd="1" destOrd="0" presId="urn:microsoft.com/office/officeart/2005/8/layout/cycle2"/>
    <dgm:cxn modelId="{89D32D46-15CE-4440-BA90-87EFC92D0540}" type="presOf" srcId="{1A0BB9CA-F93A-4C66-9D6C-DF22646ECD08}" destId="{AFDB6351-ED6A-42A2-B11E-71D476DFA8C3}" srcOrd="0" destOrd="0" presId="urn:microsoft.com/office/officeart/2005/8/layout/cycle2"/>
    <dgm:cxn modelId="{02E0F458-4C68-474C-95BA-3628136F2A1A}" type="presOf" srcId="{94698BB5-67F0-494F-A5F6-62E465CDB899}" destId="{D3A0194C-DE3C-43B0-8A07-1E61CB1B2D47}" srcOrd="1" destOrd="0" presId="urn:microsoft.com/office/officeart/2005/8/layout/cycle2"/>
    <dgm:cxn modelId="{A088AC6D-1685-4439-8D6F-E78761B554F0}" type="presOf" srcId="{CB61570E-DBDE-439C-B117-47957E3CF1E3}" destId="{C9ECBC50-A363-44F4-AC06-962FCBF59FE7}" srcOrd="0" destOrd="0" presId="urn:microsoft.com/office/officeart/2005/8/layout/cycle2"/>
    <dgm:cxn modelId="{9B6901FA-34EA-4815-8750-24CC6EA5E4CE}" type="presOf" srcId="{896DCCCB-49D3-431A-BC2B-E21C3DDCDAF1}" destId="{0E2D4D17-D262-4C57-A3E5-D07B6E704D7E}" srcOrd="0" destOrd="0" presId="urn:microsoft.com/office/officeart/2005/8/layout/cycle2"/>
    <dgm:cxn modelId="{BB878F50-C734-43DA-B27E-D9587097BF51}" type="presOf" srcId="{EC2210DF-D1B8-4169-AA53-D2B53B6894E8}" destId="{8CE93553-9030-4748-8012-EE170FC8558A}" srcOrd="0" destOrd="0" presId="urn:microsoft.com/office/officeart/2005/8/layout/cycle2"/>
    <dgm:cxn modelId="{5A8E2821-D07D-4EE4-83F9-A1600ECA79A6}" type="presOf" srcId="{C1C9AF29-D38A-4FAC-BC79-F44AB3F97F82}" destId="{90771D9C-BF4E-4920-A4D7-8F7DEDE5C290}" srcOrd="0" destOrd="0" presId="urn:microsoft.com/office/officeart/2005/8/layout/cycle2"/>
    <dgm:cxn modelId="{157C404D-2E8A-4D38-A2D8-03736D4085A6}" type="presOf" srcId="{2572CAD2-892D-41A1-9E3A-6D9390100A17}" destId="{7E34C295-8001-4519-9C83-A2B98B7032D7}" srcOrd="0" destOrd="0" presId="urn:microsoft.com/office/officeart/2005/8/layout/cycle2"/>
    <dgm:cxn modelId="{57692AA4-2D10-43D1-92C3-AECC4150D781}" type="presOf" srcId="{5D1354E1-8B2C-41FE-A5CA-5439DD38D2AB}" destId="{5F328356-5874-4A8B-BE9C-A27B59D57C71}" srcOrd="0" destOrd="0" presId="urn:microsoft.com/office/officeart/2005/8/layout/cycle2"/>
    <dgm:cxn modelId="{5B86343A-0315-4456-AE13-2BFA78EFA2F7}" type="presOf" srcId="{E97EE9FA-63B7-484D-823C-AB79DD6CC275}" destId="{AF3CB849-A4DF-4384-9803-606531DE21D4}" srcOrd="0" destOrd="0" presId="urn:microsoft.com/office/officeart/2005/8/layout/cycle2"/>
    <dgm:cxn modelId="{05EE9E6F-004A-46CF-8977-EE9BB23610C4}" type="presOf" srcId="{78EF8F95-CEDE-4031-8E92-D83290449350}" destId="{BCA86F72-2D0F-4928-90BB-CE6F56F3F973}" srcOrd="0" destOrd="0" presId="urn:microsoft.com/office/officeart/2005/8/layout/cycle2"/>
    <dgm:cxn modelId="{A1AD5814-6AD9-4A4D-956C-F752F9554230}" srcId="{C1C9AF29-D38A-4FAC-BC79-F44AB3F97F82}" destId="{2572CAD2-892D-41A1-9E3A-6D9390100A17}" srcOrd="4" destOrd="0" parTransId="{B3D6908C-6307-4601-AC43-0270C2EC2B3D}" sibTransId="{EC2210DF-D1B8-4169-AA53-D2B53B6894E8}"/>
    <dgm:cxn modelId="{5FBBD84F-10DF-456F-A438-7288EAE6AC7D}" srcId="{C1C9AF29-D38A-4FAC-BC79-F44AB3F97F82}" destId="{E97EE9FA-63B7-484D-823C-AB79DD6CC275}" srcOrd="1" destOrd="0" parTransId="{CDE56B72-87E7-40CF-81B0-26B7DD195B6A}" sibTransId="{5D1354E1-8B2C-41FE-A5CA-5439DD38D2AB}"/>
    <dgm:cxn modelId="{336D3008-3E38-4674-88CA-F606CE1591E7}" type="presOf" srcId="{EC2210DF-D1B8-4169-AA53-D2B53B6894E8}" destId="{C7736F3E-28EA-4E73-96ED-0E5075DA7469}" srcOrd="1" destOrd="0" presId="urn:microsoft.com/office/officeart/2005/8/layout/cycle2"/>
    <dgm:cxn modelId="{1A86BC34-1A5D-4C85-84B2-CDB00C583557}" type="presOf" srcId="{86224C5F-CF4E-46D8-94D1-C4A8A8D98BD4}" destId="{DBE38C7F-EC80-441F-866C-D5FBC878131E}" srcOrd="0" destOrd="0" presId="urn:microsoft.com/office/officeart/2005/8/layout/cycle2"/>
    <dgm:cxn modelId="{ED552D91-A6AA-4A48-9AC7-72210770CB9E}" type="presOf" srcId="{5D1354E1-8B2C-41FE-A5CA-5439DD38D2AB}" destId="{2CE5AB18-6FAC-4C43-87DC-82422D0F321B}" srcOrd="1" destOrd="0" presId="urn:microsoft.com/office/officeart/2005/8/layout/cycle2"/>
    <dgm:cxn modelId="{58B9C68A-2ADC-4525-B5DF-7939C3E3EACD}" srcId="{C1C9AF29-D38A-4FAC-BC79-F44AB3F97F82}" destId="{78EF8F95-CEDE-4031-8E92-D83290449350}" srcOrd="5" destOrd="0" parTransId="{11C31D79-2C76-4E17-8DB9-FE57B6D9B34F}" sibTransId="{1A0BB9CA-F93A-4C66-9D6C-DF22646ECD08}"/>
    <dgm:cxn modelId="{44061094-4EB6-4637-B88F-A088D1243110}" srcId="{C1C9AF29-D38A-4FAC-BC79-F44AB3F97F82}" destId="{CB61570E-DBDE-439C-B117-47957E3CF1E3}" srcOrd="2" destOrd="0" parTransId="{F0404947-2F9C-45B1-B0A1-68ECE0EC3E65}" sibTransId="{94698BB5-67F0-494F-A5F6-62E465CDB899}"/>
    <dgm:cxn modelId="{441CEB6E-C690-4E74-ADE5-0C2DDE7F3D55}" type="presOf" srcId="{94698BB5-67F0-494F-A5F6-62E465CDB899}" destId="{BC683873-CF57-411C-8E59-8E0FA06CD62A}" srcOrd="0" destOrd="0" presId="urn:microsoft.com/office/officeart/2005/8/layout/cycle2"/>
    <dgm:cxn modelId="{6C5AF0EC-073F-471A-B825-FD15C7B093A5}" type="presOf" srcId="{6BEF9C3E-E604-480B-BC7F-06DEEF5451C1}" destId="{65E9D0F8-7342-4BBE-AA14-C3AEEB7DEE3A}" srcOrd="0" destOrd="0" presId="urn:microsoft.com/office/officeart/2005/8/layout/cycle2"/>
    <dgm:cxn modelId="{2AD06CE4-91D2-414F-8C88-642C981D4953}" srcId="{C1C9AF29-D38A-4FAC-BC79-F44AB3F97F82}" destId="{7615AF5F-249E-4C42-A034-8FAA11A47A19}" srcOrd="0" destOrd="0" parTransId="{E1DDEF1E-D74D-43D9-8A71-6573FD069995}" sibTransId="{896DCCCB-49D3-431A-BC2B-E21C3DDCDAF1}"/>
    <dgm:cxn modelId="{763145FB-BFBC-4A21-819B-1D17102DFC02}" type="presOf" srcId="{7615AF5F-249E-4C42-A034-8FAA11A47A19}" destId="{9BCBEC69-C3ED-472C-9D27-42CC3AE8A524}" srcOrd="0" destOrd="0" presId="urn:microsoft.com/office/officeart/2005/8/layout/cycle2"/>
    <dgm:cxn modelId="{7F40674B-1528-4894-A842-F707E020FEC8}" type="presOf" srcId="{1A0BB9CA-F93A-4C66-9D6C-DF22646ECD08}" destId="{2F40DBA6-286C-4DB2-A635-0DF03DC32E9C}" srcOrd="1" destOrd="0" presId="urn:microsoft.com/office/officeart/2005/8/layout/cycle2"/>
    <dgm:cxn modelId="{025DFD50-9A44-4347-8318-97F2256FB09E}" type="presOf" srcId="{896DCCCB-49D3-431A-BC2B-E21C3DDCDAF1}" destId="{1EF439A0-B2A8-4E9A-AE65-561A8A6C4519}" srcOrd="1" destOrd="0" presId="urn:microsoft.com/office/officeart/2005/8/layout/cycle2"/>
    <dgm:cxn modelId="{324F521B-3358-4284-B97C-3A4A6BEB7CDF}" type="presParOf" srcId="{90771D9C-BF4E-4920-A4D7-8F7DEDE5C290}" destId="{9BCBEC69-C3ED-472C-9D27-42CC3AE8A524}" srcOrd="0" destOrd="0" presId="urn:microsoft.com/office/officeart/2005/8/layout/cycle2"/>
    <dgm:cxn modelId="{DEA7C5F7-3E85-4DD9-A02C-858771F61B0E}" type="presParOf" srcId="{90771D9C-BF4E-4920-A4D7-8F7DEDE5C290}" destId="{0E2D4D17-D262-4C57-A3E5-D07B6E704D7E}" srcOrd="1" destOrd="0" presId="urn:microsoft.com/office/officeart/2005/8/layout/cycle2"/>
    <dgm:cxn modelId="{0BDE0D21-E11E-4D1D-BF9F-DFE26905F578}" type="presParOf" srcId="{0E2D4D17-D262-4C57-A3E5-D07B6E704D7E}" destId="{1EF439A0-B2A8-4E9A-AE65-561A8A6C4519}" srcOrd="0" destOrd="0" presId="urn:microsoft.com/office/officeart/2005/8/layout/cycle2"/>
    <dgm:cxn modelId="{C5644123-A392-46B9-B7B7-AE8CDE58DD7D}" type="presParOf" srcId="{90771D9C-BF4E-4920-A4D7-8F7DEDE5C290}" destId="{AF3CB849-A4DF-4384-9803-606531DE21D4}" srcOrd="2" destOrd="0" presId="urn:microsoft.com/office/officeart/2005/8/layout/cycle2"/>
    <dgm:cxn modelId="{48FF4C8B-E049-4B73-827C-CB78A89B9657}" type="presParOf" srcId="{90771D9C-BF4E-4920-A4D7-8F7DEDE5C290}" destId="{5F328356-5874-4A8B-BE9C-A27B59D57C71}" srcOrd="3" destOrd="0" presId="urn:microsoft.com/office/officeart/2005/8/layout/cycle2"/>
    <dgm:cxn modelId="{97CCB357-1100-4490-B164-EEE3AB4C7CDF}" type="presParOf" srcId="{5F328356-5874-4A8B-BE9C-A27B59D57C71}" destId="{2CE5AB18-6FAC-4C43-87DC-82422D0F321B}" srcOrd="0" destOrd="0" presId="urn:microsoft.com/office/officeart/2005/8/layout/cycle2"/>
    <dgm:cxn modelId="{696235B2-1A7D-4716-AFAB-D560BFE3867A}" type="presParOf" srcId="{90771D9C-BF4E-4920-A4D7-8F7DEDE5C290}" destId="{C9ECBC50-A363-44F4-AC06-962FCBF59FE7}" srcOrd="4" destOrd="0" presId="urn:microsoft.com/office/officeart/2005/8/layout/cycle2"/>
    <dgm:cxn modelId="{A98691CA-ADFB-4C1A-BC3F-4074DC0C0C96}" type="presParOf" srcId="{90771D9C-BF4E-4920-A4D7-8F7DEDE5C290}" destId="{BC683873-CF57-411C-8E59-8E0FA06CD62A}" srcOrd="5" destOrd="0" presId="urn:microsoft.com/office/officeart/2005/8/layout/cycle2"/>
    <dgm:cxn modelId="{F12F69A7-6C3E-41A3-859E-8D5790BCCEB3}" type="presParOf" srcId="{BC683873-CF57-411C-8E59-8E0FA06CD62A}" destId="{D3A0194C-DE3C-43B0-8A07-1E61CB1B2D47}" srcOrd="0" destOrd="0" presId="urn:microsoft.com/office/officeart/2005/8/layout/cycle2"/>
    <dgm:cxn modelId="{137A44FE-A582-419E-A6A5-F7AE447DF7B0}" type="presParOf" srcId="{90771D9C-BF4E-4920-A4D7-8F7DEDE5C290}" destId="{65E9D0F8-7342-4BBE-AA14-C3AEEB7DEE3A}" srcOrd="6" destOrd="0" presId="urn:microsoft.com/office/officeart/2005/8/layout/cycle2"/>
    <dgm:cxn modelId="{642D9055-60E8-4EB2-BDD1-CCDCABD30B9F}" type="presParOf" srcId="{90771D9C-BF4E-4920-A4D7-8F7DEDE5C290}" destId="{DBE38C7F-EC80-441F-866C-D5FBC878131E}" srcOrd="7" destOrd="0" presId="urn:microsoft.com/office/officeart/2005/8/layout/cycle2"/>
    <dgm:cxn modelId="{5447198E-8107-4439-A623-F46189F7B1FF}" type="presParOf" srcId="{DBE38C7F-EC80-441F-866C-D5FBC878131E}" destId="{275B5FA6-6ADF-4BBF-9457-A5B9BB4A0124}" srcOrd="0" destOrd="0" presId="urn:microsoft.com/office/officeart/2005/8/layout/cycle2"/>
    <dgm:cxn modelId="{3177844F-7B51-4FC9-87FA-B1644DF8DD66}" type="presParOf" srcId="{90771D9C-BF4E-4920-A4D7-8F7DEDE5C290}" destId="{7E34C295-8001-4519-9C83-A2B98B7032D7}" srcOrd="8" destOrd="0" presId="urn:microsoft.com/office/officeart/2005/8/layout/cycle2"/>
    <dgm:cxn modelId="{069446FD-DCED-4918-81AB-FEA9EF7EF702}" type="presParOf" srcId="{90771D9C-BF4E-4920-A4D7-8F7DEDE5C290}" destId="{8CE93553-9030-4748-8012-EE170FC8558A}" srcOrd="9" destOrd="0" presId="urn:microsoft.com/office/officeart/2005/8/layout/cycle2"/>
    <dgm:cxn modelId="{74C782F5-44C0-4654-8062-9DFDB5E21DB2}" type="presParOf" srcId="{8CE93553-9030-4748-8012-EE170FC8558A}" destId="{C7736F3E-28EA-4E73-96ED-0E5075DA7469}" srcOrd="0" destOrd="0" presId="urn:microsoft.com/office/officeart/2005/8/layout/cycle2"/>
    <dgm:cxn modelId="{06D0B3B8-A127-49C6-B78B-BCB9AF103A39}" type="presParOf" srcId="{90771D9C-BF4E-4920-A4D7-8F7DEDE5C290}" destId="{BCA86F72-2D0F-4928-90BB-CE6F56F3F973}" srcOrd="10" destOrd="0" presId="urn:microsoft.com/office/officeart/2005/8/layout/cycle2"/>
    <dgm:cxn modelId="{C29698BC-A8E9-43EE-8AE4-DEAB4AEEB2CB}" type="presParOf" srcId="{90771D9C-BF4E-4920-A4D7-8F7DEDE5C290}" destId="{AFDB6351-ED6A-42A2-B11E-71D476DFA8C3}" srcOrd="11" destOrd="0" presId="urn:microsoft.com/office/officeart/2005/8/layout/cycle2"/>
    <dgm:cxn modelId="{5F7FA0A7-E813-4AEC-8AA4-A9930478B57A}" type="presParOf" srcId="{AFDB6351-ED6A-42A2-B11E-71D476DFA8C3}" destId="{2F40DBA6-286C-4DB2-A635-0DF03DC32E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7B5DAE-6CC7-47A7-BF9B-B825AE871903}" type="doc">
      <dgm:prSet loTypeId="urn:microsoft.com/office/officeart/2005/8/layout/radial5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F3AA54C3-D06A-4CF4-8A19-93545C0F8FBD}">
      <dgm:prSet phldrT="[Text]" custT="1"/>
      <dgm:spPr/>
      <dgm:t>
        <a:bodyPr/>
        <a:lstStyle/>
        <a:p>
          <a:pPr rtl="1"/>
          <a:r>
            <a:rPr lang="fa-IR" sz="1800" dirty="0">
              <a:solidFill>
                <a:schemeClr val="accent6">
                  <a:lumMod val="50000"/>
                </a:schemeClr>
              </a:solidFill>
              <a:cs typeface="B Titr" pitchFamily="2" charset="-78"/>
            </a:rPr>
            <a:t>حوزه </a:t>
          </a:r>
          <a:r>
            <a:rPr lang="fa-IR" sz="1800" dirty="0" smtClean="0">
              <a:solidFill>
                <a:schemeClr val="accent6">
                  <a:lumMod val="50000"/>
                </a:schemeClr>
              </a:solidFill>
              <a:cs typeface="B Titr" pitchFamily="2" charset="-78"/>
            </a:rPr>
            <a:t>عملكرد</a:t>
          </a:r>
          <a:endParaRPr lang="fa-IR" sz="1800" dirty="0">
            <a:solidFill>
              <a:schemeClr val="accent6">
                <a:lumMod val="50000"/>
              </a:schemeClr>
            </a:solidFill>
            <a:cs typeface="B Titr" pitchFamily="2" charset="-78"/>
          </a:endParaRPr>
        </a:p>
      </dgm:t>
    </dgm:pt>
    <dgm:pt modelId="{BF80ACD4-43D7-4460-98AC-5EE29F12B6EF}" type="parTrans" cxnId="{44000AB3-FB3A-4A9B-824F-AA51423ABC39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7850A45B-3FE4-4822-874B-E462E4230907}" type="sibTrans" cxnId="{44000AB3-FB3A-4A9B-824F-AA51423ABC39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4F1F7347-16AE-40CF-B0FC-FDB9AE52346B}">
      <dgm:prSet phldrT="[Text]" custT="1"/>
      <dgm:spPr/>
      <dgm:t>
        <a:bodyPr/>
        <a:lstStyle/>
        <a:p>
          <a:pPr rtl="1"/>
          <a:r>
            <a:rPr lang="fa-IR" sz="1600">
              <a:solidFill>
                <a:schemeClr val="accent6">
                  <a:lumMod val="50000"/>
                </a:schemeClr>
              </a:solidFill>
              <a:cs typeface="B Koodak" pitchFamily="2" charset="-78"/>
            </a:rPr>
            <a:t>مديريت </a:t>
          </a:r>
        </a:p>
      </dgm:t>
    </dgm:pt>
    <dgm:pt modelId="{79666327-A4AD-4BE4-A2FF-E0E52BF965C5}" type="parTrans" cxnId="{2BF2CFEC-21FA-46C6-8EF0-CBA1E7C7CF0E}">
      <dgm:prSet custT="1"/>
      <dgm:spPr/>
      <dgm:t>
        <a:bodyPr/>
        <a:lstStyle/>
        <a:p>
          <a:pPr rtl="1"/>
          <a:endParaRPr lang="fa-IR" sz="3200">
            <a:solidFill>
              <a:schemeClr val="accent6">
                <a:lumMod val="50000"/>
              </a:schemeClr>
            </a:solidFill>
          </a:endParaRPr>
        </a:p>
      </dgm:t>
    </dgm:pt>
    <dgm:pt modelId="{2C3E2ECF-C580-4717-BEA9-769EA61C16C6}" type="sibTrans" cxnId="{2BF2CFEC-21FA-46C6-8EF0-CBA1E7C7CF0E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02DD31C3-B7CD-4589-A570-B99B36E0292B}">
      <dgm:prSet phldrT="[Text]" custT="1"/>
      <dgm:spPr/>
      <dgm:t>
        <a:bodyPr/>
        <a:lstStyle/>
        <a:p>
          <a:pPr rtl="1"/>
          <a:r>
            <a:rPr lang="fa-IR" sz="1600">
              <a:solidFill>
                <a:schemeClr val="accent6">
                  <a:lumMod val="50000"/>
                </a:schemeClr>
              </a:solidFill>
              <a:cs typeface="B Koodak" pitchFamily="2" charset="-78"/>
            </a:rPr>
            <a:t>سرمايه‌ انساني</a:t>
          </a:r>
        </a:p>
      </dgm:t>
    </dgm:pt>
    <dgm:pt modelId="{344235E3-B716-4601-A311-D7F384218D2D}" type="parTrans" cxnId="{6BB40175-40EB-425A-A994-3B51707AEE36}">
      <dgm:prSet custT="1"/>
      <dgm:spPr/>
      <dgm:t>
        <a:bodyPr/>
        <a:lstStyle/>
        <a:p>
          <a:pPr rtl="1"/>
          <a:endParaRPr lang="fa-IR" sz="3200">
            <a:solidFill>
              <a:schemeClr val="accent6">
                <a:lumMod val="50000"/>
              </a:schemeClr>
            </a:solidFill>
          </a:endParaRPr>
        </a:p>
      </dgm:t>
    </dgm:pt>
    <dgm:pt modelId="{5974DED6-1186-4296-AFA8-7CBFE4F0B63F}" type="sibTrans" cxnId="{6BB40175-40EB-425A-A994-3B51707AEE36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4BAF3CF9-03D9-4E9D-A20D-9B30C98C2E09}">
      <dgm:prSet phldrT="[Text]" custT="1"/>
      <dgm:spPr/>
      <dgm:t>
        <a:bodyPr/>
        <a:lstStyle/>
        <a:p>
          <a:pPr rtl="1"/>
          <a:r>
            <a:rPr lang="fa-IR" sz="1600" dirty="0">
              <a:solidFill>
                <a:schemeClr val="accent6">
                  <a:lumMod val="50000"/>
                </a:schemeClr>
              </a:solidFill>
              <a:cs typeface="B Koodak" pitchFamily="2" charset="-78"/>
            </a:rPr>
            <a:t>منابع مالي</a:t>
          </a:r>
        </a:p>
      </dgm:t>
    </dgm:pt>
    <dgm:pt modelId="{98877333-FDE0-48C7-BB9A-20F4C254412C}" type="parTrans" cxnId="{08431CC5-F1D1-4819-B89C-EF429D0144B0}">
      <dgm:prSet custT="1"/>
      <dgm:spPr/>
      <dgm:t>
        <a:bodyPr/>
        <a:lstStyle/>
        <a:p>
          <a:pPr rtl="1"/>
          <a:endParaRPr lang="fa-IR" sz="3200">
            <a:solidFill>
              <a:schemeClr val="accent6">
                <a:lumMod val="50000"/>
              </a:schemeClr>
            </a:solidFill>
          </a:endParaRPr>
        </a:p>
      </dgm:t>
    </dgm:pt>
    <dgm:pt modelId="{E42440C0-65EC-4501-9DE6-ECED3A41F0D0}" type="sibTrans" cxnId="{08431CC5-F1D1-4819-B89C-EF429D0144B0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C1714BCD-F805-4B7D-8A23-A27CA6387486}">
      <dgm:prSet phldrT="[Text]" custT="1"/>
      <dgm:spPr/>
      <dgm:t>
        <a:bodyPr/>
        <a:lstStyle/>
        <a:p>
          <a:pPr rtl="1"/>
          <a:r>
            <a:rPr lang="fa-IR" sz="1600">
              <a:solidFill>
                <a:schemeClr val="accent6">
                  <a:lumMod val="50000"/>
                </a:schemeClr>
              </a:solidFill>
              <a:cs typeface="B Koodak" pitchFamily="2" charset="-78"/>
            </a:rPr>
            <a:t>امكانات لجستيكي</a:t>
          </a:r>
        </a:p>
      </dgm:t>
    </dgm:pt>
    <dgm:pt modelId="{583E5D8C-EA09-4BB2-BCBA-0BFC49258943}" type="parTrans" cxnId="{38C9994E-CA48-47BD-9107-EC8D6EF90723}">
      <dgm:prSet custT="1"/>
      <dgm:spPr/>
      <dgm:t>
        <a:bodyPr/>
        <a:lstStyle/>
        <a:p>
          <a:pPr rtl="1"/>
          <a:endParaRPr lang="fa-IR" sz="3200">
            <a:solidFill>
              <a:schemeClr val="accent6">
                <a:lumMod val="50000"/>
              </a:schemeClr>
            </a:solidFill>
          </a:endParaRPr>
        </a:p>
      </dgm:t>
    </dgm:pt>
    <dgm:pt modelId="{36FF2168-371B-49E9-9C79-2F6EAE94BA5F}" type="sibTrans" cxnId="{38C9994E-CA48-47BD-9107-EC8D6EF90723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453E5DFA-C304-4FF3-B64D-8604D090EC08}">
      <dgm:prSet custT="1"/>
      <dgm:spPr/>
      <dgm:t>
        <a:bodyPr/>
        <a:lstStyle/>
        <a:p>
          <a:pPr rtl="1"/>
          <a:r>
            <a:rPr lang="fa-IR" sz="1400" dirty="0">
              <a:solidFill>
                <a:schemeClr val="accent6">
                  <a:lumMod val="50000"/>
                </a:schemeClr>
              </a:solidFill>
              <a:cs typeface="B Koodak" pitchFamily="2" charset="-78"/>
            </a:rPr>
            <a:t>اطلاع‌رساني و بازاريابي</a:t>
          </a:r>
        </a:p>
      </dgm:t>
    </dgm:pt>
    <dgm:pt modelId="{D3EB42B9-793B-49E8-9219-8A9CF631F0E5}" type="parTrans" cxnId="{F57EF432-0F25-4C35-92ED-27BE797D529B}">
      <dgm:prSet custT="1"/>
      <dgm:spPr/>
      <dgm:t>
        <a:bodyPr/>
        <a:lstStyle/>
        <a:p>
          <a:pPr rtl="1"/>
          <a:endParaRPr lang="fa-IR" sz="3200">
            <a:solidFill>
              <a:schemeClr val="accent6">
                <a:lumMod val="50000"/>
              </a:schemeClr>
            </a:solidFill>
          </a:endParaRPr>
        </a:p>
      </dgm:t>
    </dgm:pt>
    <dgm:pt modelId="{15036C0E-2ECF-404E-B5F0-C01C1DF3E5D9}" type="sibTrans" cxnId="{F57EF432-0F25-4C35-92ED-27BE797D529B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C809BB6C-0B5A-4BA2-9166-F3B2311D8988}">
      <dgm:prSet custT="1"/>
      <dgm:spPr/>
      <dgm:t>
        <a:bodyPr/>
        <a:lstStyle/>
        <a:p>
          <a:pPr rtl="1"/>
          <a:r>
            <a:rPr lang="fa-IR" sz="1600">
              <a:solidFill>
                <a:schemeClr val="accent6">
                  <a:lumMod val="50000"/>
                </a:schemeClr>
              </a:solidFill>
              <a:cs typeface="B Koodak" pitchFamily="2" charset="-78"/>
            </a:rPr>
            <a:t>فناوري</a:t>
          </a:r>
        </a:p>
      </dgm:t>
    </dgm:pt>
    <dgm:pt modelId="{1A9390BE-6125-4C71-ABEC-1B4D60198383}" type="parTrans" cxnId="{E151F150-FBBD-4A8E-81DA-4427EFCF9210}">
      <dgm:prSet custT="1"/>
      <dgm:spPr/>
      <dgm:t>
        <a:bodyPr/>
        <a:lstStyle/>
        <a:p>
          <a:pPr rtl="1"/>
          <a:endParaRPr lang="fa-IR" sz="3200">
            <a:solidFill>
              <a:schemeClr val="accent6">
                <a:lumMod val="50000"/>
              </a:schemeClr>
            </a:solidFill>
          </a:endParaRPr>
        </a:p>
      </dgm:t>
    </dgm:pt>
    <dgm:pt modelId="{7237C22B-6067-4B5B-A74A-5691EB7E0F96}" type="sibTrans" cxnId="{E151F150-FBBD-4A8E-81DA-4427EFCF9210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6C1C38DE-3F38-42CB-98C0-00875DACF9DC}">
      <dgm:prSet custT="1"/>
      <dgm:spPr/>
      <dgm:t>
        <a:bodyPr/>
        <a:lstStyle/>
        <a:p>
          <a:pPr rtl="1"/>
          <a:r>
            <a:rPr lang="fa-IR" sz="1600">
              <a:solidFill>
                <a:schemeClr val="accent6">
                  <a:lumMod val="50000"/>
                </a:schemeClr>
              </a:solidFill>
              <a:cs typeface="B Koodak" pitchFamily="2" charset="-78"/>
            </a:rPr>
            <a:t>صدور خدمات</a:t>
          </a:r>
        </a:p>
      </dgm:t>
    </dgm:pt>
    <dgm:pt modelId="{D341B28B-1195-4F6A-A5DC-3191F6AA2DD8}" type="parTrans" cxnId="{D71A50EA-4154-4633-8D7D-F70F563EA7F1}">
      <dgm:prSet custT="1"/>
      <dgm:spPr/>
      <dgm:t>
        <a:bodyPr/>
        <a:lstStyle/>
        <a:p>
          <a:pPr rtl="1"/>
          <a:endParaRPr lang="fa-IR" sz="3200">
            <a:solidFill>
              <a:schemeClr val="accent6">
                <a:lumMod val="50000"/>
              </a:schemeClr>
            </a:solidFill>
          </a:endParaRPr>
        </a:p>
      </dgm:t>
    </dgm:pt>
    <dgm:pt modelId="{53BAF9FF-90E5-41B1-8E19-0BC7F215F98E}" type="sibTrans" cxnId="{D71A50EA-4154-4633-8D7D-F70F563EA7F1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C6D3AF4B-CED1-4EE0-A12B-0F8EF57B40EB}">
      <dgm:prSet custT="1"/>
      <dgm:spPr/>
      <dgm:t>
        <a:bodyPr/>
        <a:lstStyle/>
        <a:p>
          <a:pPr rtl="1"/>
          <a:r>
            <a:rPr lang="fa-IR" sz="1600">
              <a:solidFill>
                <a:schemeClr val="accent6">
                  <a:lumMod val="50000"/>
                </a:schemeClr>
              </a:solidFill>
              <a:cs typeface="B Koodak" pitchFamily="2" charset="-78"/>
            </a:rPr>
            <a:t>فني و مهندسي</a:t>
          </a:r>
        </a:p>
      </dgm:t>
    </dgm:pt>
    <dgm:pt modelId="{9C46A764-D0DF-4601-B2C1-CEA14DBEB681}" type="parTrans" cxnId="{74E50AA1-E82F-448E-B3B0-4609A2CC6AFA}">
      <dgm:prSet custT="1"/>
      <dgm:spPr/>
      <dgm:t>
        <a:bodyPr/>
        <a:lstStyle/>
        <a:p>
          <a:pPr rtl="1"/>
          <a:endParaRPr lang="fa-IR" sz="3200">
            <a:solidFill>
              <a:schemeClr val="accent6">
                <a:lumMod val="50000"/>
              </a:schemeClr>
            </a:solidFill>
          </a:endParaRPr>
        </a:p>
      </dgm:t>
    </dgm:pt>
    <dgm:pt modelId="{804B4D10-5395-4194-98E7-51D6A844885C}" type="sibTrans" cxnId="{74E50AA1-E82F-448E-B3B0-4609A2CC6AFA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FBD9E1AA-E167-4AE4-A59E-0E163C159379}">
      <dgm:prSet custT="1"/>
      <dgm:spPr/>
      <dgm:t>
        <a:bodyPr/>
        <a:lstStyle/>
        <a:p>
          <a:pPr rtl="1"/>
          <a:r>
            <a:rPr lang="fa-IR" sz="1600">
              <a:solidFill>
                <a:schemeClr val="accent6">
                  <a:lumMod val="50000"/>
                </a:schemeClr>
              </a:solidFill>
              <a:cs typeface="B Koodak" pitchFamily="2" charset="-78"/>
            </a:rPr>
            <a:t>فرهنگي و آموزشي</a:t>
          </a:r>
        </a:p>
      </dgm:t>
    </dgm:pt>
    <dgm:pt modelId="{CB939B6E-A42B-440E-A6D6-79B6F14475E2}" type="parTrans" cxnId="{8DA057EB-1FF2-4224-961A-29CF51570F53}">
      <dgm:prSet custT="1"/>
      <dgm:spPr/>
      <dgm:t>
        <a:bodyPr/>
        <a:lstStyle/>
        <a:p>
          <a:pPr rtl="1"/>
          <a:endParaRPr lang="fa-IR" sz="3200">
            <a:solidFill>
              <a:schemeClr val="accent6">
                <a:lumMod val="50000"/>
              </a:schemeClr>
            </a:solidFill>
          </a:endParaRPr>
        </a:p>
      </dgm:t>
    </dgm:pt>
    <dgm:pt modelId="{C3EA157E-A631-4FA1-97D0-AB8EEE1CA577}" type="sibTrans" cxnId="{8DA057EB-1FF2-4224-961A-29CF51570F53}">
      <dgm:prSet/>
      <dgm:spPr/>
      <dgm:t>
        <a:bodyPr/>
        <a:lstStyle/>
        <a:p>
          <a:pPr rtl="1"/>
          <a:endParaRPr lang="fa-IR" sz="2800">
            <a:solidFill>
              <a:schemeClr val="accent6">
                <a:lumMod val="50000"/>
              </a:schemeClr>
            </a:solidFill>
          </a:endParaRPr>
        </a:p>
      </dgm:t>
    </dgm:pt>
    <dgm:pt modelId="{ED3EB922-265E-407C-B56C-B25342B8739D}" type="pres">
      <dgm:prSet presAssocID="{847B5DAE-6CC7-47A7-BF9B-B825AE87190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40F164B-43CE-4889-A1A6-C79BCBDC004F}" type="pres">
      <dgm:prSet presAssocID="{F3AA54C3-D06A-4CF4-8A19-93545C0F8FBD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BDE103C3-7FF4-4591-9639-B694E83FC4EE}" type="pres">
      <dgm:prSet presAssocID="{79666327-A4AD-4BE4-A2FF-E0E52BF965C5}" presName="parTrans" presStyleLbl="sibTrans2D1" presStyleIdx="0" presStyleCnt="9"/>
      <dgm:spPr/>
      <dgm:t>
        <a:bodyPr/>
        <a:lstStyle/>
        <a:p>
          <a:pPr rtl="1"/>
          <a:endParaRPr lang="fa-IR"/>
        </a:p>
      </dgm:t>
    </dgm:pt>
    <dgm:pt modelId="{726102C1-3D8A-4FBE-9EAF-C957EA9D30FF}" type="pres">
      <dgm:prSet presAssocID="{79666327-A4AD-4BE4-A2FF-E0E52BF965C5}" presName="connectorText" presStyleLbl="sibTrans2D1" presStyleIdx="0" presStyleCnt="9"/>
      <dgm:spPr/>
      <dgm:t>
        <a:bodyPr/>
        <a:lstStyle/>
        <a:p>
          <a:pPr rtl="1"/>
          <a:endParaRPr lang="fa-IR"/>
        </a:p>
      </dgm:t>
    </dgm:pt>
    <dgm:pt modelId="{AEE7795D-9A5B-418E-8EA7-5309B09A77D8}" type="pres">
      <dgm:prSet presAssocID="{4F1F7347-16AE-40CF-B0FC-FDB9AE52346B}" presName="node" presStyleLbl="node1" presStyleIdx="0" presStyleCnt="9" custRadScaleRad="100009" custRadScaleInc="-383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A658EB6-BCDB-4BC6-86BA-BBF4E38032EF}" type="pres">
      <dgm:prSet presAssocID="{344235E3-B716-4601-A311-D7F384218D2D}" presName="parTrans" presStyleLbl="sibTrans2D1" presStyleIdx="1" presStyleCnt="9"/>
      <dgm:spPr/>
      <dgm:t>
        <a:bodyPr/>
        <a:lstStyle/>
        <a:p>
          <a:pPr rtl="1"/>
          <a:endParaRPr lang="fa-IR"/>
        </a:p>
      </dgm:t>
    </dgm:pt>
    <dgm:pt modelId="{D8F8B119-EA76-4667-9208-51AE9481BF72}" type="pres">
      <dgm:prSet presAssocID="{344235E3-B716-4601-A311-D7F384218D2D}" presName="connectorText" presStyleLbl="sibTrans2D1" presStyleIdx="1" presStyleCnt="9"/>
      <dgm:spPr/>
      <dgm:t>
        <a:bodyPr/>
        <a:lstStyle/>
        <a:p>
          <a:pPr rtl="1"/>
          <a:endParaRPr lang="fa-IR"/>
        </a:p>
      </dgm:t>
    </dgm:pt>
    <dgm:pt modelId="{67A9FC57-B8A2-49C0-A512-EFF95E1E8944}" type="pres">
      <dgm:prSet presAssocID="{02DD31C3-B7CD-4589-A570-B99B36E0292B}" presName="node" presStyleLbl="node1" presStyleIdx="1" presStyleCnt="9" custRadScaleRad="99144" custRadScaleInc="-296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D1A0616-B9B1-46BA-A04E-8C6F3B4F6C43}" type="pres">
      <dgm:prSet presAssocID="{98877333-FDE0-48C7-BB9A-20F4C254412C}" presName="parTrans" presStyleLbl="sibTrans2D1" presStyleIdx="2" presStyleCnt="9"/>
      <dgm:spPr/>
      <dgm:t>
        <a:bodyPr/>
        <a:lstStyle/>
        <a:p>
          <a:pPr rtl="1"/>
          <a:endParaRPr lang="fa-IR"/>
        </a:p>
      </dgm:t>
    </dgm:pt>
    <dgm:pt modelId="{6CCE7B4A-D3A5-41C1-9F22-F7ECB205143D}" type="pres">
      <dgm:prSet presAssocID="{98877333-FDE0-48C7-BB9A-20F4C254412C}" presName="connectorText" presStyleLbl="sibTrans2D1" presStyleIdx="2" presStyleCnt="9"/>
      <dgm:spPr/>
      <dgm:t>
        <a:bodyPr/>
        <a:lstStyle/>
        <a:p>
          <a:pPr rtl="1"/>
          <a:endParaRPr lang="fa-IR"/>
        </a:p>
      </dgm:t>
    </dgm:pt>
    <dgm:pt modelId="{747E4F2D-6D24-4DFE-8681-01AADFE211B7}" type="pres">
      <dgm:prSet presAssocID="{4BAF3CF9-03D9-4E9D-A20D-9B30C98C2E09}" presName="node" presStyleLbl="node1" presStyleIdx="2" presStyleCnt="9" custRadScaleRad="98681" custRadScaleInc="-67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3F933F7-3465-4F0C-BC33-16DFD92CD11F}" type="pres">
      <dgm:prSet presAssocID="{583E5D8C-EA09-4BB2-BCBA-0BFC49258943}" presName="parTrans" presStyleLbl="sibTrans2D1" presStyleIdx="3" presStyleCnt="9"/>
      <dgm:spPr/>
      <dgm:t>
        <a:bodyPr/>
        <a:lstStyle/>
        <a:p>
          <a:pPr rtl="1"/>
          <a:endParaRPr lang="fa-IR"/>
        </a:p>
      </dgm:t>
    </dgm:pt>
    <dgm:pt modelId="{E2995880-47BC-4604-A570-92BE94BBA7BD}" type="pres">
      <dgm:prSet presAssocID="{583E5D8C-EA09-4BB2-BCBA-0BFC49258943}" presName="connectorText" presStyleLbl="sibTrans2D1" presStyleIdx="3" presStyleCnt="9"/>
      <dgm:spPr/>
      <dgm:t>
        <a:bodyPr/>
        <a:lstStyle/>
        <a:p>
          <a:pPr rtl="1"/>
          <a:endParaRPr lang="fa-IR"/>
        </a:p>
      </dgm:t>
    </dgm:pt>
    <dgm:pt modelId="{8F753BAD-C97D-468D-A514-0E30475CB556}" type="pres">
      <dgm:prSet presAssocID="{C1714BCD-F805-4B7D-8A23-A27CA6387486}" presName="node" presStyleLbl="node1" presStyleIdx="3" presStyleCnt="9" custRadScaleRad="98842" custRadScaleInc="194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6FA8861-5795-4BB2-A4B4-DD5E037AFF29}" type="pres">
      <dgm:prSet presAssocID="{1A9390BE-6125-4C71-ABEC-1B4D60198383}" presName="parTrans" presStyleLbl="sibTrans2D1" presStyleIdx="4" presStyleCnt="9"/>
      <dgm:spPr/>
      <dgm:t>
        <a:bodyPr/>
        <a:lstStyle/>
        <a:p>
          <a:pPr rtl="1"/>
          <a:endParaRPr lang="fa-IR"/>
        </a:p>
      </dgm:t>
    </dgm:pt>
    <dgm:pt modelId="{42C2BCE3-E480-4060-B483-8B45C8EABB0A}" type="pres">
      <dgm:prSet presAssocID="{1A9390BE-6125-4C71-ABEC-1B4D60198383}" presName="connectorText" presStyleLbl="sibTrans2D1" presStyleIdx="4" presStyleCnt="9"/>
      <dgm:spPr/>
      <dgm:t>
        <a:bodyPr/>
        <a:lstStyle/>
        <a:p>
          <a:pPr rtl="1"/>
          <a:endParaRPr lang="fa-IR"/>
        </a:p>
      </dgm:t>
    </dgm:pt>
    <dgm:pt modelId="{B23F88B3-2A40-4718-89A7-48461C3988F9}" type="pres">
      <dgm:prSet presAssocID="{C809BB6C-0B5A-4BA2-9166-F3B2311D8988}" presName="node" presStyleLbl="node1" presStyleIdx="4" presStyleCnt="9" custRadScaleRad="97445" custRadScaleInc="145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7641A1E-C470-4238-9B02-BF47EF47E041}" type="pres">
      <dgm:prSet presAssocID="{D341B28B-1195-4F6A-A5DC-3191F6AA2DD8}" presName="parTrans" presStyleLbl="sibTrans2D1" presStyleIdx="5" presStyleCnt="9"/>
      <dgm:spPr/>
      <dgm:t>
        <a:bodyPr/>
        <a:lstStyle/>
        <a:p>
          <a:pPr rtl="1"/>
          <a:endParaRPr lang="fa-IR"/>
        </a:p>
      </dgm:t>
    </dgm:pt>
    <dgm:pt modelId="{99705424-0A11-4C9C-8B2D-7B323AC52AE0}" type="pres">
      <dgm:prSet presAssocID="{D341B28B-1195-4F6A-A5DC-3191F6AA2DD8}" presName="connectorText" presStyleLbl="sibTrans2D1" presStyleIdx="5" presStyleCnt="9"/>
      <dgm:spPr/>
      <dgm:t>
        <a:bodyPr/>
        <a:lstStyle/>
        <a:p>
          <a:pPr rtl="1"/>
          <a:endParaRPr lang="fa-IR"/>
        </a:p>
      </dgm:t>
    </dgm:pt>
    <dgm:pt modelId="{4693B28D-190A-472F-B4F1-7CC0C14CAB97}" type="pres">
      <dgm:prSet presAssocID="{6C1C38DE-3F38-42CB-98C0-00875DACF9DC}" presName="node" presStyleLbl="node1" presStyleIdx="5" presStyleCnt="9" custRadScaleRad="98381" custRadScaleInc="589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E7E239A-3983-442F-BFF7-E0B12699EEAD}" type="pres">
      <dgm:prSet presAssocID="{9C46A764-D0DF-4601-B2C1-CEA14DBEB681}" presName="parTrans" presStyleLbl="sibTrans2D1" presStyleIdx="6" presStyleCnt="9"/>
      <dgm:spPr/>
      <dgm:t>
        <a:bodyPr/>
        <a:lstStyle/>
        <a:p>
          <a:pPr rtl="1"/>
          <a:endParaRPr lang="fa-IR"/>
        </a:p>
      </dgm:t>
    </dgm:pt>
    <dgm:pt modelId="{38F416E2-B43D-41B0-A4B7-7C7C1F2915A5}" type="pres">
      <dgm:prSet presAssocID="{9C46A764-D0DF-4601-B2C1-CEA14DBEB681}" presName="connectorText" presStyleLbl="sibTrans2D1" presStyleIdx="6" presStyleCnt="9"/>
      <dgm:spPr/>
      <dgm:t>
        <a:bodyPr/>
        <a:lstStyle/>
        <a:p>
          <a:pPr rtl="1"/>
          <a:endParaRPr lang="fa-IR"/>
        </a:p>
      </dgm:t>
    </dgm:pt>
    <dgm:pt modelId="{E9946EA1-2E98-4798-AC14-FCEFD8A1E67E}" type="pres">
      <dgm:prSet presAssocID="{C6D3AF4B-CED1-4EE0-A12B-0F8EF57B40EB}" presName="node" presStyleLbl="node1" presStyleIdx="6" presStyleCnt="9" custRadScaleRad="100077" custRadScaleInc="745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060AA55-7653-43A5-8020-8D9F62FCE5E7}" type="pres">
      <dgm:prSet presAssocID="{CB939B6E-A42B-440E-A6D6-79B6F14475E2}" presName="parTrans" presStyleLbl="sibTrans2D1" presStyleIdx="7" presStyleCnt="9"/>
      <dgm:spPr/>
      <dgm:t>
        <a:bodyPr/>
        <a:lstStyle/>
        <a:p>
          <a:pPr rtl="1"/>
          <a:endParaRPr lang="fa-IR"/>
        </a:p>
      </dgm:t>
    </dgm:pt>
    <dgm:pt modelId="{16B3F510-FA97-4D9D-A32F-BC95EAA72CF6}" type="pres">
      <dgm:prSet presAssocID="{CB939B6E-A42B-440E-A6D6-79B6F14475E2}" presName="connectorText" presStyleLbl="sibTrans2D1" presStyleIdx="7" presStyleCnt="9"/>
      <dgm:spPr/>
      <dgm:t>
        <a:bodyPr/>
        <a:lstStyle/>
        <a:p>
          <a:pPr rtl="1"/>
          <a:endParaRPr lang="fa-IR"/>
        </a:p>
      </dgm:t>
    </dgm:pt>
    <dgm:pt modelId="{28D41BAF-7767-410A-B869-D85152384D45}" type="pres">
      <dgm:prSet presAssocID="{FBD9E1AA-E167-4AE4-A59E-0E163C159379}" presName="node" presStyleLbl="node1" presStyleIdx="7" presStyleCnt="9" custRadScaleRad="101726" custRadScaleInc="553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CF8D0DD-B8DA-43A5-9897-56DEF9FBA5CF}" type="pres">
      <dgm:prSet presAssocID="{D3EB42B9-793B-49E8-9219-8A9CF631F0E5}" presName="parTrans" presStyleLbl="sibTrans2D1" presStyleIdx="8" presStyleCnt="9"/>
      <dgm:spPr/>
      <dgm:t>
        <a:bodyPr/>
        <a:lstStyle/>
        <a:p>
          <a:pPr rtl="1"/>
          <a:endParaRPr lang="fa-IR"/>
        </a:p>
      </dgm:t>
    </dgm:pt>
    <dgm:pt modelId="{66E470E3-61A9-4343-977D-432FD29C1FE1}" type="pres">
      <dgm:prSet presAssocID="{D3EB42B9-793B-49E8-9219-8A9CF631F0E5}" presName="connectorText" presStyleLbl="sibTrans2D1" presStyleIdx="8" presStyleCnt="9"/>
      <dgm:spPr/>
      <dgm:t>
        <a:bodyPr/>
        <a:lstStyle/>
        <a:p>
          <a:pPr rtl="1"/>
          <a:endParaRPr lang="fa-IR"/>
        </a:p>
      </dgm:t>
    </dgm:pt>
    <dgm:pt modelId="{F6CFE7A4-6CEA-45FE-866B-130B7C7F5344}" type="pres">
      <dgm:prSet presAssocID="{453E5DFA-C304-4FF3-B64D-8604D090EC08}" presName="node" presStyleLbl="node1" presStyleIdx="8" presStyleCnt="9" custRadScaleRad="101721" custRadScaleInc="404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BF2CFEC-21FA-46C6-8EF0-CBA1E7C7CF0E}" srcId="{F3AA54C3-D06A-4CF4-8A19-93545C0F8FBD}" destId="{4F1F7347-16AE-40CF-B0FC-FDB9AE52346B}" srcOrd="0" destOrd="0" parTransId="{79666327-A4AD-4BE4-A2FF-E0E52BF965C5}" sibTransId="{2C3E2ECF-C580-4717-BEA9-769EA61C16C6}"/>
    <dgm:cxn modelId="{13CFCE4B-5FB9-4815-A014-CCA15B4CE6C8}" type="presOf" srcId="{98877333-FDE0-48C7-BB9A-20F4C254412C}" destId="{6CCE7B4A-D3A5-41C1-9F22-F7ECB205143D}" srcOrd="1" destOrd="0" presId="urn:microsoft.com/office/officeart/2005/8/layout/radial5"/>
    <dgm:cxn modelId="{8DA057EB-1FF2-4224-961A-29CF51570F53}" srcId="{F3AA54C3-D06A-4CF4-8A19-93545C0F8FBD}" destId="{FBD9E1AA-E167-4AE4-A59E-0E163C159379}" srcOrd="7" destOrd="0" parTransId="{CB939B6E-A42B-440E-A6D6-79B6F14475E2}" sibTransId="{C3EA157E-A631-4FA1-97D0-AB8EEE1CA577}"/>
    <dgm:cxn modelId="{29E90885-EA0E-4CB1-BCAB-4DE0801B3EBF}" type="presOf" srcId="{D341B28B-1195-4F6A-A5DC-3191F6AA2DD8}" destId="{D7641A1E-C470-4238-9B02-BF47EF47E041}" srcOrd="0" destOrd="0" presId="urn:microsoft.com/office/officeart/2005/8/layout/radial5"/>
    <dgm:cxn modelId="{A93DCB23-982D-44F4-B014-6CF5ED3DEDCB}" type="presOf" srcId="{344235E3-B716-4601-A311-D7F384218D2D}" destId="{D8F8B119-EA76-4667-9208-51AE9481BF72}" srcOrd="1" destOrd="0" presId="urn:microsoft.com/office/officeart/2005/8/layout/radial5"/>
    <dgm:cxn modelId="{31508C7B-23A4-4D1D-A2C4-23DD240A7460}" type="presOf" srcId="{583E5D8C-EA09-4BB2-BCBA-0BFC49258943}" destId="{E2995880-47BC-4604-A570-92BE94BBA7BD}" srcOrd="1" destOrd="0" presId="urn:microsoft.com/office/officeart/2005/8/layout/radial5"/>
    <dgm:cxn modelId="{94A96054-C685-42DE-AFA2-6DAA30564848}" type="presOf" srcId="{847B5DAE-6CC7-47A7-BF9B-B825AE871903}" destId="{ED3EB922-265E-407C-B56C-B25342B8739D}" srcOrd="0" destOrd="0" presId="urn:microsoft.com/office/officeart/2005/8/layout/radial5"/>
    <dgm:cxn modelId="{E151F150-FBBD-4A8E-81DA-4427EFCF9210}" srcId="{F3AA54C3-D06A-4CF4-8A19-93545C0F8FBD}" destId="{C809BB6C-0B5A-4BA2-9166-F3B2311D8988}" srcOrd="4" destOrd="0" parTransId="{1A9390BE-6125-4C71-ABEC-1B4D60198383}" sibTransId="{7237C22B-6067-4B5B-A74A-5691EB7E0F96}"/>
    <dgm:cxn modelId="{438FFFB9-8BBE-408F-AA17-6C3132A379D4}" type="presOf" srcId="{4F1F7347-16AE-40CF-B0FC-FDB9AE52346B}" destId="{AEE7795D-9A5B-418E-8EA7-5309B09A77D8}" srcOrd="0" destOrd="0" presId="urn:microsoft.com/office/officeart/2005/8/layout/radial5"/>
    <dgm:cxn modelId="{337F621E-836D-4038-B174-71945B9E0458}" type="presOf" srcId="{583E5D8C-EA09-4BB2-BCBA-0BFC49258943}" destId="{E3F933F7-3465-4F0C-BC33-16DFD92CD11F}" srcOrd="0" destOrd="0" presId="urn:microsoft.com/office/officeart/2005/8/layout/radial5"/>
    <dgm:cxn modelId="{55E4BF78-C819-4D29-B661-6B6841E9E08C}" type="presOf" srcId="{344235E3-B716-4601-A311-D7F384218D2D}" destId="{1A658EB6-BCDB-4BC6-86BA-BBF4E38032EF}" srcOrd="0" destOrd="0" presId="urn:microsoft.com/office/officeart/2005/8/layout/radial5"/>
    <dgm:cxn modelId="{23FC15E3-1C09-48CF-A0DC-75763576A016}" type="presOf" srcId="{98877333-FDE0-48C7-BB9A-20F4C254412C}" destId="{1D1A0616-B9B1-46BA-A04E-8C6F3B4F6C43}" srcOrd="0" destOrd="0" presId="urn:microsoft.com/office/officeart/2005/8/layout/radial5"/>
    <dgm:cxn modelId="{3979F39F-7398-4A48-A07F-DAA0F0371890}" type="presOf" srcId="{FBD9E1AA-E167-4AE4-A59E-0E163C159379}" destId="{28D41BAF-7767-410A-B869-D85152384D45}" srcOrd="0" destOrd="0" presId="urn:microsoft.com/office/officeart/2005/8/layout/radial5"/>
    <dgm:cxn modelId="{6BB40175-40EB-425A-A994-3B51707AEE36}" srcId="{F3AA54C3-D06A-4CF4-8A19-93545C0F8FBD}" destId="{02DD31C3-B7CD-4589-A570-B99B36E0292B}" srcOrd="1" destOrd="0" parTransId="{344235E3-B716-4601-A311-D7F384218D2D}" sibTransId="{5974DED6-1186-4296-AFA8-7CBFE4F0B63F}"/>
    <dgm:cxn modelId="{74E50AA1-E82F-448E-B3B0-4609A2CC6AFA}" srcId="{F3AA54C3-D06A-4CF4-8A19-93545C0F8FBD}" destId="{C6D3AF4B-CED1-4EE0-A12B-0F8EF57B40EB}" srcOrd="6" destOrd="0" parTransId="{9C46A764-D0DF-4601-B2C1-CEA14DBEB681}" sibTransId="{804B4D10-5395-4194-98E7-51D6A844885C}"/>
    <dgm:cxn modelId="{B804A1E9-CCF1-4E95-90DF-FA8264B20FDA}" type="presOf" srcId="{79666327-A4AD-4BE4-A2FF-E0E52BF965C5}" destId="{726102C1-3D8A-4FBE-9EAF-C957EA9D30FF}" srcOrd="1" destOrd="0" presId="urn:microsoft.com/office/officeart/2005/8/layout/radial5"/>
    <dgm:cxn modelId="{38C9994E-CA48-47BD-9107-EC8D6EF90723}" srcId="{F3AA54C3-D06A-4CF4-8A19-93545C0F8FBD}" destId="{C1714BCD-F805-4B7D-8A23-A27CA6387486}" srcOrd="3" destOrd="0" parTransId="{583E5D8C-EA09-4BB2-BCBA-0BFC49258943}" sibTransId="{36FF2168-371B-49E9-9C79-2F6EAE94BA5F}"/>
    <dgm:cxn modelId="{84E21CB6-A424-4371-AD92-F0889815D5F3}" type="presOf" srcId="{D341B28B-1195-4F6A-A5DC-3191F6AA2DD8}" destId="{99705424-0A11-4C9C-8B2D-7B323AC52AE0}" srcOrd="1" destOrd="0" presId="urn:microsoft.com/office/officeart/2005/8/layout/radial5"/>
    <dgm:cxn modelId="{5D7CC0F7-3497-487A-A4A0-FE3478BB9A42}" type="presOf" srcId="{02DD31C3-B7CD-4589-A570-B99B36E0292B}" destId="{67A9FC57-B8A2-49C0-A512-EFF95E1E8944}" srcOrd="0" destOrd="0" presId="urn:microsoft.com/office/officeart/2005/8/layout/radial5"/>
    <dgm:cxn modelId="{5B0AD899-4CF0-47B4-A70B-3128C3722C45}" type="presOf" srcId="{9C46A764-D0DF-4601-B2C1-CEA14DBEB681}" destId="{38F416E2-B43D-41B0-A4B7-7C7C1F2915A5}" srcOrd="1" destOrd="0" presId="urn:microsoft.com/office/officeart/2005/8/layout/radial5"/>
    <dgm:cxn modelId="{3185F39A-1007-489C-A98E-62DBB7AAD5AE}" type="presOf" srcId="{6C1C38DE-3F38-42CB-98C0-00875DACF9DC}" destId="{4693B28D-190A-472F-B4F1-7CC0C14CAB97}" srcOrd="0" destOrd="0" presId="urn:microsoft.com/office/officeart/2005/8/layout/radial5"/>
    <dgm:cxn modelId="{E8C95DD9-0478-44B8-99D7-284F0EFB4E23}" type="presOf" srcId="{C809BB6C-0B5A-4BA2-9166-F3B2311D8988}" destId="{B23F88B3-2A40-4718-89A7-48461C3988F9}" srcOrd="0" destOrd="0" presId="urn:microsoft.com/office/officeart/2005/8/layout/radial5"/>
    <dgm:cxn modelId="{2B667FC4-BB27-4178-B4C4-DE02DDCC3121}" type="presOf" srcId="{D3EB42B9-793B-49E8-9219-8A9CF631F0E5}" destId="{4CF8D0DD-B8DA-43A5-9897-56DEF9FBA5CF}" srcOrd="0" destOrd="0" presId="urn:microsoft.com/office/officeart/2005/8/layout/radial5"/>
    <dgm:cxn modelId="{F3877B0A-46A4-4FB9-BAC6-52710E02CC99}" type="presOf" srcId="{C6D3AF4B-CED1-4EE0-A12B-0F8EF57B40EB}" destId="{E9946EA1-2E98-4798-AC14-FCEFD8A1E67E}" srcOrd="0" destOrd="0" presId="urn:microsoft.com/office/officeart/2005/8/layout/radial5"/>
    <dgm:cxn modelId="{CF1AEF4B-D7E5-4FA9-82FC-0127FD9616D4}" type="presOf" srcId="{1A9390BE-6125-4C71-ABEC-1B4D60198383}" destId="{42C2BCE3-E480-4060-B483-8B45C8EABB0A}" srcOrd="1" destOrd="0" presId="urn:microsoft.com/office/officeart/2005/8/layout/radial5"/>
    <dgm:cxn modelId="{C98B5B5A-8C32-4CCD-B98C-35AEE58E5072}" type="presOf" srcId="{F3AA54C3-D06A-4CF4-8A19-93545C0F8FBD}" destId="{D40F164B-43CE-4889-A1A6-C79BCBDC004F}" srcOrd="0" destOrd="0" presId="urn:microsoft.com/office/officeart/2005/8/layout/radial5"/>
    <dgm:cxn modelId="{AE13B154-0301-40F9-857B-4F7A55A48A93}" type="presOf" srcId="{C1714BCD-F805-4B7D-8A23-A27CA6387486}" destId="{8F753BAD-C97D-468D-A514-0E30475CB556}" srcOrd="0" destOrd="0" presId="urn:microsoft.com/office/officeart/2005/8/layout/radial5"/>
    <dgm:cxn modelId="{44000AB3-FB3A-4A9B-824F-AA51423ABC39}" srcId="{847B5DAE-6CC7-47A7-BF9B-B825AE871903}" destId="{F3AA54C3-D06A-4CF4-8A19-93545C0F8FBD}" srcOrd="0" destOrd="0" parTransId="{BF80ACD4-43D7-4460-98AC-5EE29F12B6EF}" sibTransId="{7850A45B-3FE4-4822-874B-E462E4230907}"/>
    <dgm:cxn modelId="{D47B287A-33FD-4F67-B8C0-380485ACF982}" type="presOf" srcId="{CB939B6E-A42B-440E-A6D6-79B6F14475E2}" destId="{F060AA55-7653-43A5-8020-8D9F62FCE5E7}" srcOrd="0" destOrd="0" presId="urn:microsoft.com/office/officeart/2005/8/layout/radial5"/>
    <dgm:cxn modelId="{F57EF432-0F25-4C35-92ED-27BE797D529B}" srcId="{F3AA54C3-D06A-4CF4-8A19-93545C0F8FBD}" destId="{453E5DFA-C304-4FF3-B64D-8604D090EC08}" srcOrd="8" destOrd="0" parTransId="{D3EB42B9-793B-49E8-9219-8A9CF631F0E5}" sibTransId="{15036C0E-2ECF-404E-B5F0-C01C1DF3E5D9}"/>
    <dgm:cxn modelId="{032B5200-E3CF-47C3-A8F6-B3D1781BC2C7}" type="presOf" srcId="{79666327-A4AD-4BE4-A2FF-E0E52BF965C5}" destId="{BDE103C3-7FF4-4591-9639-B694E83FC4EE}" srcOrd="0" destOrd="0" presId="urn:microsoft.com/office/officeart/2005/8/layout/radial5"/>
    <dgm:cxn modelId="{8A92B9C7-504E-4C50-828C-77B190799161}" type="presOf" srcId="{1A9390BE-6125-4C71-ABEC-1B4D60198383}" destId="{16FA8861-5795-4BB2-A4B4-DD5E037AFF29}" srcOrd="0" destOrd="0" presId="urn:microsoft.com/office/officeart/2005/8/layout/radial5"/>
    <dgm:cxn modelId="{A798C392-5084-40C6-B7A4-7C2483B44547}" type="presOf" srcId="{453E5DFA-C304-4FF3-B64D-8604D090EC08}" destId="{F6CFE7A4-6CEA-45FE-866B-130B7C7F5344}" srcOrd="0" destOrd="0" presId="urn:microsoft.com/office/officeart/2005/8/layout/radial5"/>
    <dgm:cxn modelId="{3F2947C4-7F26-412F-BFF3-938E964A38F6}" type="presOf" srcId="{D3EB42B9-793B-49E8-9219-8A9CF631F0E5}" destId="{66E470E3-61A9-4343-977D-432FD29C1FE1}" srcOrd="1" destOrd="0" presId="urn:microsoft.com/office/officeart/2005/8/layout/radial5"/>
    <dgm:cxn modelId="{D597EA12-68C5-40ED-A950-125B92B3C57A}" type="presOf" srcId="{CB939B6E-A42B-440E-A6D6-79B6F14475E2}" destId="{16B3F510-FA97-4D9D-A32F-BC95EAA72CF6}" srcOrd="1" destOrd="0" presId="urn:microsoft.com/office/officeart/2005/8/layout/radial5"/>
    <dgm:cxn modelId="{DA316C7C-C564-4D42-B07E-3CD2ADADEF62}" type="presOf" srcId="{9C46A764-D0DF-4601-B2C1-CEA14DBEB681}" destId="{DE7E239A-3983-442F-BFF7-E0B12699EEAD}" srcOrd="0" destOrd="0" presId="urn:microsoft.com/office/officeart/2005/8/layout/radial5"/>
    <dgm:cxn modelId="{90123A5A-8DFB-467A-AC75-C13B5CD798D9}" type="presOf" srcId="{4BAF3CF9-03D9-4E9D-A20D-9B30C98C2E09}" destId="{747E4F2D-6D24-4DFE-8681-01AADFE211B7}" srcOrd="0" destOrd="0" presId="urn:microsoft.com/office/officeart/2005/8/layout/radial5"/>
    <dgm:cxn modelId="{D71A50EA-4154-4633-8D7D-F70F563EA7F1}" srcId="{F3AA54C3-D06A-4CF4-8A19-93545C0F8FBD}" destId="{6C1C38DE-3F38-42CB-98C0-00875DACF9DC}" srcOrd="5" destOrd="0" parTransId="{D341B28B-1195-4F6A-A5DC-3191F6AA2DD8}" sibTransId="{53BAF9FF-90E5-41B1-8E19-0BC7F215F98E}"/>
    <dgm:cxn modelId="{08431CC5-F1D1-4819-B89C-EF429D0144B0}" srcId="{F3AA54C3-D06A-4CF4-8A19-93545C0F8FBD}" destId="{4BAF3CF9-03D9-4E9D-A20D-9B30C98C2E09}" srcOrd="2" destOrd="0" parTransId="{98877333-FDE0-48C7-BB9A-20F4C254412C}" sibTransId="{E42440C0-65EC-4501-9DE6-ECED3A41F0D0}"/>
    <dgm:cxn modelId="{23E4FC64-46EB-4838-87CA-EE8A95CAB87A}" type="presParOf" srcId="{ED3EB922-265E-407C-B56C-B25342B8739D}" destId="{D40F164B-43CE-4889-A1A6-C79BCBDC004F}" srcOrd="0" destOrd="0" presId="urn:microsoft.com/office/officeart/2005/8/layout/radial5"/>
    <dgm:cxn modelId="{13FEBB77-2C0A-425F-937F-5990A959AF1F}" type="presParOf" srcId="{ED3EB922-265E-407C-B56C-B25342B8739D}" destId="{BDE103C3-7FF4-4591-9639-B694E83FC4EE}" srcOrd="1" destOrd="0" presId="urn:microsoft.com/office/officeart/2005/8/layout/radial5"/>
    <dgm:cxn modelId="{ADE3AE16-11C8-412A-8FE2-D7C62B5673EB}" type="presParOf" srcId="{BDE103C3-7FF4-4591-9639-B694E83FC4EE}" destId="{726102C1-3D8A-4FBE-9EAF-C957EA9D30FF}" srcOrd="0" destOrd="0" presId="urn:microsoft.com/office/officeart/2005/8/layout/radial5"/>
    <dgm:cxn modelId="{D80226FC-31F2-4357-8202-5445A57957BF}" type="presParOf" srcId="{ED3EB922-265E-407C-B56C-B25342B8739D}" destId="{AEE7795D-9A5B-418E-8EA7-5309B09A77D8}" srcOrd="2" destOrd="0" presId="urn:microsoft.com/office/officeart/2005/8/layout/radial5"/>
    <dgm:cxn modelId="{69B175CA-E739-4AB3-908A-FDE0BEB1EBF7}" type="presParOf" srcId="{ED3EB922-265E-407C-B56C-B25342B8739D}" destId="{1A658EB6-BCDB-4BC6-86BA-BBF4E38032EF}" srcOrd="3" destOrd="0" presId="urn:microsoft.com/office/officeart/2005/8/layout/radial5"/>
    <dgm:cxn modelId="{0C260822-6457-4DD9-BF55-7C973FA8A6D5}" type="presParOf" srcId="{1A658EB6-BCDB-4BC6-86BA-BBF4E38032EF}" destId="{D8F8B119-EA76-4667-9208-51AE9481BF72}" srcOrd="0" destOrd="0" presId="urn:microsoft.com/office/officeart/2005/8/layout/radial5"/>
    <dgm:cxn modelId="{1191414B-5D1F-4217-AC02-B97C06615ECE}" type="presParOf" srcId="{ED3EB922-265E-407C-B56C-B25342B8739D}" destId="{67A9FC57-B8A2-49C0-A512-EFF95E1E8944}" srcOrd="4" destOrd="0" presId="urn:microsoft.com/office/officeart/2005/8/layout/radial5"/>
    <dgm:cxn modelId="{5310559D-3A93-426A-946A-6F42507870E7}" type="presParOf" srcId="{ED3EB922-265E-407C-B56C-B25342B8739D}" destId="{1D1A0616-B9B1-46BA-A04E-8C6F3B4F6C43}" srcOrd="5" destOrd="0" presId="urn:microsoft.com/office/officeart/2005/8/layout/radial5"/>
    <dgm:cxn modelId="{C69796A7-09E3-403D-871E-A56CD6D61B39}" type="presParOf" srcId="{1D1A0616-B9B1-46BA-A04E-8C6F3B4F6C43}" destId="{6CCE7B4A-D3A5-41C1-9F22-F7ECB205143D}" srcOrd="0" destOrd="0" presId="urn:microsoft.com/office/officeart/2005/8/layout/radial5"/>
    <dgm:cxn modelId="{70BF9FC7-E2CF-4863-A428-936D813BCD0A}" type="presParOf" srcId="{ED3EB922-265E-407C-B56C-B25342B8739D}" destId="{747E4F2D-6D24-4DFE-8681-01AADFE211B7}" srcOrd="6" destOrd="0" presId="urn:microsoft.com/office/officeart/2005/8/layout/radial5"/>
    <dgm:cxn modelId="{A7725373-5C28-4313-8DA1-1BE8ADC720AF}" type="presParOf" srcId="{ED3EB922-265E-407C-B56C-B25342B8739D}" destId="{E3F933F7-3465-4F0C-BC33-16DFD92CD11F}" srcOrd="7" destOrd="0" presId="urn:microsoft.com/office/officeart/2005/8/layout/radial5"/>
    <dgm:cxn modelId="{BAFA538E-DA17-4E61-995B-FE08D1CE9BD7}" type="presParOf" srcId="{E3F933F7-3465-4F0C-BC33-16DFD92CD11F}" destId="{E2995880-47BC-4604-A570-92BE94BBA7BD}" srcOrd="0" destOrd="0" presId="urn:microsoft.com/office/officeart/2005/8/layout/radial5"/>
    <dgm:cxn modelId="{E84FCA6C-4912-4845-AF91-754D72812D65}" type="presParOf" srcId="{ED3EB922-265E-407C-B56C-B25342B8739D}" destId="{8F753BAD-C97D-468D-A514-0E30475CB556}" srcOrd="8" destOrd="0" presId="urn:microsoft.com/office/officeart/2005/8/layout/radial5"/>
    <dgm:cxn modelId="{84CC7398-EE8A-4877-B602-33A497B819C9}" type="presParOf" srcId="{ED3EB922-265E-407C-B56C-B25342B8739D}" destId="{16FA8861-5795-4BB2-A4B4-DD5E037AFF29}" srcOrd="9" destOrd="0" presId="urn:microsoft.com/office/officeart/2005/8/layout/radial5"/>
    <dgm:cxn modelId="{5262CAE5-D92B-4ECE-ABD5-6D755C5ABD14}" type="presParOf" srcId="{16FA8861-5795-4BB2-A4B4-DD5E037AFF29}" destId="{42C2BCE3-E480-4060-B483-8B45C8EABB0A}" srcOrd="0" destOrd="0" presId="urn:microsoft.com/office/officeart/2005/8/layout/radial5"/>
    <dgm:cxn modelId="{DF3BB459-0863-430A-8311-FF64CBECED67}" type="presParOf" srcId="{ED3EB922-265E-407C-B56C-B25342B8739D}" destId="{B23F88B3-2A40-4718-89A7-48461C3988F9}" srcOrd="10" destOrd="0" presId="urn:microsoft.com/office/officeart/2005/8/layout/radial5"/>
    <dgm:cxn modelId="{DC2840EB-58ED-48F5-82D0-68C848A2970A}" type="presParOf" srcId="{ED3EB922-265E-407C-B56C-B25342B8739D}" destId="{D7641A1E-C470-4238-9B02-BF47EF47E041}" srcOrd="11" destOrd="0" presId="urn:microsoft.com/office/officeart/2005/8/layout/radial5"/>
    <dgm:cxn modelId="{01304645-DA16-4B84-995A-0EB9AE046916}" type="presParOf" srcId="{D7641A1E-C470-4238-9B02-BF47EF47E041}" destId="{99705424-0A11-4C9C-8B2D-7B323AC52AE0}" srcOrd="0" destOrd="0" presId="urn:microsoft.com/office/officeart/2005/8/layout/radial5"/>
    <dgm:cxn modelId="{3BB2421F-2D08-409C-8707-C95CD866BACB}" type="presParOf" srcId="{ED3EB922-265E-407C-B56C-B25342B8739D}" destId="{4693B28D-190A-472F-B4F1-7CC0C14CAB97}" srcOrd="12" destOrd="0" presId="urn:microsoft.com/office/officeart/2005/8/layout/radial5"/>
    <dgm:cxn modelId="{0AC72BB4-7D34-4539-BD79-072FA4CCB1E9}" type="presParOf" srcId="{ED3EB922-265E-407C-B56C-B25342B8739D}" destId="{DE7E239A-3983-442F-BFF7-E0B12699EEAD}" srcOrd="13" destOrd="0" presId="urn:microsoft.com/office/officeart/2005/8/layout/radial5"/>
    <dgm:cxn modelId="{A312B171-6016-4383-8C7A-B4C86E58364F}" type="presParOf" srcId="{DE7E239A-3983-442F-BFF7-E0B12699EEAD}" destId="{38F416E2-B43D-41B0-A4B7-7C7C1F2915A5}" srcOrd="0" destOrd="0" presId="urn:microsoft.com/office/officeart/2005/8/layout/radial5"/>
    <dgm:cxn modelId="{2A5F26B7-D649-4A13-88B1-E19049F8D495}" type="presParOf" srcId="{ED3EB922-265E-407C-B56C-B25342B8739D}" destId="{E9946EA1-2E98-4798-AC14-FCEFD8A1E67E}" srcOrd="14" destOrd="0" presId="urn:microsoft.com/office/officeart/2005/8/layout/radial5"/>
    <dgm:cxn modelId="{7430CF13-B3D0-4B25-BA35-448A2ACFDAFC}" type="presParOf" srcId="{ED3EB922-265E-407C-B56C-B25342B8739D}" destId="{F060AA55-7653-43A5-8020-8D9F62FCE5E7}" srcOrd="15" destOrd="0" presId="urn:microsoft.com/office/officeart/2005/8/layout/radial5"/>
    <dgm:cxn modelId="{940D66EA-3190-4A30-B14C-EF740AB274AA}" type="presParOf" srcId="{F060AA55-7653-43A5-8020-8D9F62FCE5E7}" destId="{16B3F510-FA97-4D9D-A32F-BC95EAA72CF6}" srcOrd="0" destOrd="0" presId="urn:microsoft.com/office/officeart/2005/8/layout/radial5"/>
    <dgm:cxn modelId="{F228C976-5E16-433E-9D48-4D4448356B8C}" type="presParOf" srcId="{ED3EB922-265E-407C-B56C-B25342B8739D}" destId="{28D41BAF-7767-410A-B869-D85152384D45}" srcOrd="16" destOrd="0" presId="urn:microsoft.com/office/officeart/2005/8/layout/radial5"/>
    <dgm:cxn modelId="{59A736DF-5C27-41FB-94C5-5AD2DAC4F133}" type="presParOf" srcId="{ED3EB922-265E-407C-B56C-B25342B8739D}" destId="{4CF8D0DD-B8DA-43A5-9897-56DEF9FBA5CF}" srcOrd="17" destOrd="0" presId="urn:microsoft.com/office/officeart/2005/8/layout/radial5"/>
    <dgm:cxn modelId="{CDF0DB1A-2092-407E-8926-63FC9B1F84FA}" type="presParOf" srcId="{4CF8D0DD-B8DA-43A5-9897-56DEF9FBA5CF}" destId="{66E470E3-61A9-4343-977D-432FD29C1FE1}" srcOrd="0" destOrd="0" presId="urn:microsoft.com/office/officeart/2005/8/layout/radial5"/>
    <dgm:cxn modelId="{A4CAB6D6-9BC5-47C1-BCC7-22C0E3C4A5A1}" type="presParOf" srcId="{ED3EB922-265E-407C-B56C-B25342B8739D}" destId="{F6CFE7A4-6CEA-45FE-866B-130B7C7F5344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989887" cy="1655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30408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87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3175" y="0"/>
            <a:ext cx="9144000" cy="1196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308725"/>
            <a:ext cx="9139238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F38663C-F4C5-4E45-B78C-28A54D8B7A99}" type="datetimeFigureOut">
              <a:rPr lang="fa-IR" smtClean="0"/>
              <a:pPr/>
              <a:t>05/07/1437</a:t>
            </a:fld>
            <a:endParaRPr lang="fa-I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a-I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AA98A6-0659-4129-B58D-EA407CA06D6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</p:sldLayoutIdLst>
  <p:transition>
    <p:wipe dir="r"/>
  </p:transition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2" y="857232"/>
            <a:ext cx="5357850" cy="857255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fa-IR" sz="4000" b="1" dirty="0" smtClean="0">
                <a:ln w="50800"/>
                <a:solidFill>
                  <a:schemeClr val="tx1"/>
                </a:solidFill>
                <a:cs typeface="B Titr" pitchFamily="2" charset="-78"/>
              </a:rPr>
              <a:t>كارگاه علمي كاربردي</a:t>
            </a:r>
            <a:endParaRPr lang="fa-IR" sz="4000" b="1" dirty="0">
              <a:ln w="50800"/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32901" y="2204864"/>
            <a:ext cx="8535322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sz="2400" b="1" spc="50" dirty="0" smtClean="0">
                <a:ln w="12700" cmpd="sng">
                  <a:noFill/>
                  <a:prstDash val="solid"/>
                </a:ln>
                <a:solidFill>
                  <a:srgbClr val="FFFFCC"/>
                </a:solidFill>
                <a:effectLst>
                  <a:glow rad="53100">
                    <a:schemeClr val="bg1">
                      <a:lumMod val="95000"/>
                      <a:lumOff val="5000"/>
                      <a:alpha val="30000"/>
                    </a:schemeClr>
                  </a:glow>
                </a:effectLst>
                <a:cs typeface="B Titr" pitchFamily="2" charset="-78"/>
              </a:rPr>
              <a:t>تمرین بازنگري و طراحی ساختار و سازمان در یک مجموعه فنی مهندسی</a:t>
            </a:r>
            <a:endParaRPr kumimoji="0" lang="fa-IR" sz="2400" b="1" i="0" u="none" strike="noStrike" kern="0" cap="none" spc="50" normalizeH="0" baseline="0" noProof="0" dirty="0">
              <a:ln w="12700" cmpd="sng">
                <a:noFill/>
                <a:prstDash val="solid"/>
              </a:ln>
              <a:solidFill>
                <a:srgbClr val="FFFFCC"/>
              </a:solidFill>
              <a:effectLst>
                <a:glow rad="53100">
                  <a:schemeClr val="bg1">
                    <a:lumMod val="95000"/>
                    <a:lumOff val="5000"/>
                    <a:alpha val="30000"/>
                  </a:schemeClr>
                </a:glow>
              </a:effectLst>
              <a:uLnTx/>
              <a:uFillTx/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088"/>
            <a:ext cx="90011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b="1" spc="50" dirty="0" smtClean="0">
                <a:ln w="190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bg1">
                      <a:lumMod val="95000"/>
                      <a:lumOff val="5000"/>
                      <a:alpha val="30000"/>
                    </a:schemeClr>
                  </a:glow>
                </a:effectLst>
                <a:cs typeface="B Yekan" pitchFamily="2" charset="-78"/>
              </a:rPr>
              <a:t>موضوع اين جلسه:  تعيين حوزه‌ها و موضوعات كاري</a:t>
            </a:r>
          </a:p>
          <a:p>
            <a:endParaRPr lang="fa-IR" sz="3600" b="1" spc="50" dirty="0">
              <a:ln w="19050" cmpd="sng">
                <a:solidFill>
                  <a:sysClr val="windowText" lastClr="00000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bg1">
                    <a:lumMod val="95000"/>
                    <a:lumOff val="5000"/>
                    <a:alpha val="30000"/>
                  </a:schemeClr>
                </a:glow>
              </a:effectLst>
              <a:cs typeface="B Yekan" pitchFamily="2" charset="-78"/>
            </a:endParaRPr>
          </a:p>
          <a:p>
            <a:pPr algn="ctr"/>
            <a:r>
              <a:rPr lang="fa-IR" sz="2000" b="1" spc="50" dirty="0" smtClean="0">
                <a:ln w="190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bg1">
                      <a:lumMod val="95000"/>
                      <a:lumOff val="5000"/>
                      <a:alpha val="30000"/>
                    </a:schemeClr>
                  </a:glow>
                </a:effectLst>
                <a:cs typeface="B Yekan" pitchFamily="2" charset="-78"/>
              </a:rPr>
              <a:t>تهیه کننده: احمدرضا هدایتی – کارشناس ارشد </a:t>
            </a:r>
            <a:r>
              <a:rPr lang="fa-IR" sz="2000" b="1" spc="50" dirty="0" smtClean="0">
                <a:ln w="190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bg1">
                      <a:lumMod val="95000"/>
                      <a:lumOff val="5000"/>
                      <a:alpha val="30000"/>
                    </a:schemeClr>
                  </a:glow>
                </a:effectLst>
                <a:cs typeface="B Yekan" pitchFamily="2" charset="-78"/>
              </a:rPr>
              <a:t>مدیریت</a:t>
            </a:r>
          </a:p>
          <a:p>
            <a:pPr algn="ctr"/>
            <a:endParaRPr lang="fa-IR" sz="2000" b="1" spc="50" dirty="0" smtClean="0">
              <a:ln w="19050" cmpd="sng">
                <a:solidFill>
                  <a:sysClr val="windowText" lastClr="00000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bg1">
                    <a:lumMod val="95000"/>
                    <a:lumOff val="5000"/>
                    <a:alpha val="30000"/>
                  </a:schemeClr>
                </a:glow>
              </a:effectLst>
              <a:cs typeface="B Yekan" pitchFamily="2" charset="-78"/>
            </a:endParaRPr>
          </a:p>
          <a:p>
            <a:pPr algn="ctr"/>
            <a:r>
              <a:rPr lang="fa-IR" sz="2000" b="1" spc="50" dirty="0" smtClean="0">
                <a:ln w="190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bg1">
                      <a:lumMod val="95000"/>
                      <a:lumOff val="5000"/>
                      <a:alpha val="30000"/>
                    </a:schemeClr>
                  </a:glow>
                </a:effectLst>
                <a:cs typeface="B Yekan" pitchFamily="2" charset="-78"/>
              </a:rPr>
              <a:t>تابستان 1387</a:t>
            </a:r>
            <a:endParaRPr lang="fa-IR" sz="2000" dirty="0">
              <a:ln w="19050" cmpd="sng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cs typeface="B Yeka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31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grpSp>
        <p:nvGrpSpPr>
          <p:cNvPr id="57345" name="Group 1"/>
          <p:cNvGrpSpPr>
            <a:grpSpLocks noChangeAspect="1"/>
          </p:cNvGrpSpPr>
          <p:nvPr/>
        </p:nvGrpSpPr>
        <p:grpSpPr bwMode="auto">
          <a:xfrm>
            <a:off x="714348" y="1428736"/>
            <a:ext cx="7643866" cy="4643470"/>
            <a:chOff x="908" y="851"/>
            <a:chExt cx="10474" cy="7767"/>
          </a:xfrm>
        </p:grpSpPr>
        <p:sp>
          <p:nvSpPr>
            <p:cNvPr id="57430" name="AutoShape 86"/>
            <p:cNvSpPr>
              <a:spLocks noChangeAspect="1" noChangeArrowheads="1" noTextEdit="1"/>
            </p:cNvSpPr>
            <p:nvPr/>
          </p:nvSpPr>
          <p:spPr bwMode="auto">
            <a:xfrm>
              <a:off x="908" y="851"/>
              <a:ext cx="10474" cy="776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a-I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7429" name="Rectangle 85"/>
            <p:cNvSpPr>
              <a:spLocks noChangeArrowheads="1"/>
            </p:cNvSpPr>
            <p:nvPr/>
          </p:nvSpPr>
          <p:spPr bwMode="auto">
            <a:xfrm>
              <a:off x="9793" y="2079"/>
              <a:ext cx="1396" cy="3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1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Calibri" pitchFamily="34" charset="0"/>
                  <a:ea typeface="Calibri" pitchFamily="34" charset="0"/>
                  <a:cs typeface="B Nazanin" pitchFamily="2" charset="-78"/>
                </a:rPr>
                <a:t>دانش فني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7348" name="Group 4"/>
            <p:cNvGrpSpPr>
              <a:grpSpLocks/>
            </p:cNvGrpSpPr>
            <p:nvPr/>
          </p:nvGrpSpPr>
          <p:grpSpPr bwMode="auto">
            <a:xfrm>
              <a:off x="908" y="878"/>
              <a:ext cx="10266" cy="7474"/>
              <a:chOff x="908" y="878"/>
              <a:chExt cx="10266" cy="7474"/>
            </a:xfrm>
          </p:grpSpPr>
          <p:sp>
            <p:nvSpPr>
              <p:cNvPr id="57422" name="Oval 78"/>
              <p:cNvSpPr>
                <a:spLocks noChangeArrowheads="1"/>
              </p:cNvSpPr>
              <p:nvPr/>
            </p:nvSpPr>
            <p:spPr bwMode="auto">
              <a:xfrm>
                <a:off x="5069" y="1748"/>
                <a:ext cx="1825" cy="1254"/>
              </a:xfrm>
              <a:prstGeom prst="ellipse">
                <a:avLst/>
              </a:prstGeom>
              <a:solidFill>
                <a:srgbClr val="FFFFFF"/>
              </a:solidFill>
              <a:ln w="63500" cmpd="thickThin">
                <a:solidFill>
                  <a:srgbClr val="F79646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1" i="0" u="none" strike="noStrike" cap="none" normalizeH="0" baseline="0" dirty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Zar" pitchFamily="2" charset="-78"/>
                  </a:rPr>
                  <a:t>طراحي</a:t>
                </a:r>
                <a:endParaRPr kumimoji="0" lang="fa-IR" sz="18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21" name="Oval 77"/>
              <p:cNvSpPr>
                <a:spLocks noChangeArrowheads="1"/>
              </p:cNvSpPr>
              <p:nvPr/>
            </p:nvSpPr>
            <p:spPr bwMode="auto">
              <a:xfrm>
                <a:off x="7594" y="1979"/>
                <a:ext cx="1825" cy="1254"/>
              </a:xfrm>
              <a:prstGeom prst="ellipse">
                <a:avLst/>
              </a:prstGeom>
              <a:solidFill>
                <a:srgbClr val="FFFFFF"/>
              </a:solidFill>
              <a:ln w="63500" cmpd="thickThin">
                <a:solidFill>
                  <a:srgbClr val="F79646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1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Zar" pitchFamily="2" charset="-78"/>
                  </a:rPr>
                  <a:t>فن‌آوري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20" name="Oval 76"/>
              <p:cNvSpPr>
                <a:spLocks noChangeArrowheads="1"/>
              </p:cNvSpPr>
              <p:nvPr/>
            </p:nvSpPr>
            <p:spPr bwMode="auto">
              <a:xfrm>
                <a:off x="7866" y="3788"/>
                <a:ext cx="1825" cy="1254"/>
              </a:xfrm>
              <a:prstGeom prst="ellipse">
                <a:avLst/>
              </a:prstGeom>
              <a:solidFill>
                <a:srgbClr val="FFFFFF"/>
              </a:solidFill>
              <a:ln w="63500" cmpd="thickThin">
                <a:solidFill>
                  <a:srgbClr val="F79646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1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Zar" pitchFamily="2" charset="-78"/>
                  </a:rPr>
                  <a:t>توان مديريتي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19" name="Oval 75"/>
              <p:cNvSpPr>
                <a:spLocks noChangeArrowheads="1"/>
              </p:cNvSpPr>
              <p:nvPr/>
            </p:nvSpPr>
            <p:spPr bwMode="auto">
              <a:xfrm>
                <a:off x="2303" y="3779"/>
                <a:ext cx="1824" cy="1254"/>
              </a:xfrm>
              <a:prstGeom prst="ellipse">
                <a:avLst/>
              </a:prstGeom>
              <a:solidFill>
                <a:srgbClr val="FFFFFF"/>
              </a:solidFill>
              <a:ln w="63500" cmpd="thickThin">
                <a:solidFill>
                  <a:srgbClr val="F79646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1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Zar" pitchFamily="2" charset="-78"/>
                  </a:rPr>
                  <a:t>منابع انساني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18" name="Oval 74"/>
              <p:cNvSpPr>
                <a:spLocks noChangeArrowheads="1"/>
              </p:cNvSpPr>
              <p:nvPr/>
            </p:nvSpPr>
            <p:spPr bwMode="auto">
              <a:xfrm>
                <a:off x="2581" y="1953"/>
                <a:ext cx="1823" cy="1255"/>
              </a:xfrm>
              <a:prstGeom prst="ellipse">
                <a:avLst/>
              </a:prstGeom>
              <a:solidFill>
                <a:srgbClr val="FFFFFF"/>
              </a:solidFill>
              <a:ln w="63500" cmpd="thickThin">
                <a:solidFill>
                  <a:srgbClr val="F79646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1" i="0" u="none" strike="noStrike" cap="none" normalizeH="0" baseline="0" dirty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Zar" pitchFamily="2" charset="-78"/>
                  </a:rPr>
                  <a:t>توليد</a:t>
                </a:r>
                <a:endParaRPr kumimoji="0" lang="fa-IR" sz="18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17" name="Oval 73"/>
              <p:cNvSpPr>
                <a:spLocks noChangeArrowheads="1"/>
              </p:cNvSpPr>
              <p:nvPr/>
            </p:nvSpPr>
            <p:spPr bwMode="auto">
              <a:xfrm>
                <a:off x="5089" y="6030"/>
                <a:ext cx="1825" cy="1254"/>
              </a:xfrm>
              <a:prstGeom prst="ellipse">
                <a:avLst/>
              </a:prstGeom>
              <a:solidFill>
                <a:srgbClr val="FFFFFF"/>
              </a:solidFill>
              <a:ln w="63500" cmpd="thickThin">
                <a:solidFill>
                  <a:srgbClr val="F79646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1" i="0" u="none" strike="noStrike" cap="none" normalizeH="0" baseline="0" dirty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Zar" pitchFamily="2" charset="-78"/>
                  </a:rPr>
                  <a:t>توان مالي</a:t>
                </a:r>
                <a:endParaRPr kumimoji="0" lang="fa-IR" sz="18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16" name="Oval 72"/>
              <p:cNvSpPr>
                <a:spLocks noChangeArrowheads="1"/>
              </p:cNvSpPr>
              <p:nvPr/>
            </p:nvSpPr>
            <p:spPr bwMode="auto">
              <a:xfrm>
                <a:off x="7276" y="5754"/>
                <a:ext cx="1825" cy="1254"/>
              </a:xfrm>
              <a:prstGeom prst="ellipse">
                <a:avLst/>
              </a:prstGeom>
              <a:solidFill>
                <a:srgbClr val="FFFFFF"/>
              </a:solidFill>
              <a:ln w="63500" cmpd="thickThin">
                <a:solidFill>
                  <a:srgbClr val="F79646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1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Zar" pitchFamily="2" charset="-78"/>
                  </a:rPr>
                  <a:t>سيستم‌ها و روش‌ها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15" name="Oval 71"/>
              <p:cNvSpPr>
                <a:spLocks noChangeArrowheads="1"/>
              </p:cNvSpPr>
              <p:nvPr/>
            </p:nvSpPr>
            <p:spPr bwMode="auto">
              <a:xfrm>
                <a:off x="2575" y="5741"/>
                <a:ext cx="1823" cy="1255"/>
              </a:xfrm>
              <a:prstGeom prst="ellipse">
                <a:avLst/>
              </a:prstGeom>
              <a:solidFill>
                <a:srgbClr val="FFFFFF"/>
              </a:solidFill>
              <a:ln w="63500" cmpd="thickThin">
                <a:solidFill>
                  <a:srgbClr val="F79646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000" b="1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Zar" pitchFamily="2" charset="-78"/>
                  </a:rPr>
                  <a:t>پشتيباني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14" name="Oval 70"/>
              <p:cNvSpPr>
                <a:spLocks noChangeArrowheads="1"/>
              </p:cNvSpPr>
              <p:nvPr/>
            </p:nvSpPr>
            <p:spPr bwMode="auto">
              <a:xfrm>
                <a:off x="4543" y="3496"/>
                <a:ext cx="2884" cy="1838"/>
              </a:xfrm>
              <a:prstGeom prst="ellipse">
                <a:avLst/>
              </a:prstGeom>
              <a:solidFill>
                <a:srgbClr val="FFFFFF"/>
              </a:solidFill>
              <a:ln w="63500" cmpd="thickThin">
                <a:solidFill>
                  <a:srgbClr val="8064A2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Titr" pitchFamily="2" charset="-78"/>
                  </a:rPr>
                  <a:t>نمونه حوزه‌های کاری</a:t>
                </a:r>
                <a:endParaRPr kumimoji="0" lang="fa-IR" sz="20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13" name="AutoShape 69"/>
              <p:cNvSpPr>
                <a:spLocks noChangeShapeType="1"/>
              </p:cNvSpPr>
              <p:nvPr/>
            </p:nvSpPr>
            <p:spPr bwMode="auto">
              <a:xfrm flipH="1" flipV="1">
                <a:off x="5982" y="2937"/>
                <a:ext cx="3" cy="39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412" name="AutoShape 68"/>
              <p:cNvSpPr>
                <a:spLocks noChangeShapeType="1"/>
              </p:cNvSpPr>
              <p:nvPr/>
            </p:nvSpPr>
            <p:spPr bwMode="auto">
              <a:xfrm flipH="1" flipV="1">
                <a:off x="4137" y="2959"/>
                <a:ext cx="828" cy="64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411" name="AutoShape 67"/>
              <p:cNvSpPr>
                <a:spLocks noChangeShapeType="1"/>
              </p:cNvSpPr>
              <p:nvPr/>
            </p:nvSpPr>
            <p:spPr bwMode="auto">
              <a:xfrm flipV="1">
                <a:off x="7005" y="2984"/>
                <a:ext cx="856" cy="61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410" name="AutoShape 66"/>
              <p:cNvSpPr>
                <a:spLocks noChangeShapeType="1"/>
              </p:cNvSpPr>
              <p:nvPr/>
            </p:nvSpPr>
            <p:spPr bwMode="auto">
              <a:xfrm flipH="1" flipV="1">
                <a:off x="4177" y="4291"/>
                <a:ext cx="316" cy="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409" name="AutoShape 65"/>
              <p:cNvSpPr>
                <a:spLocks noChangeShapeType="1"/>
              </p:cNvSpPr>
              <p:nvPr/>
            </p:nvSpPr>
            <p:spPr bwMode="auto">
              <a:xfrm>
                <a:off x="7477" y="4300"/>
                <a:ext cx="339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408" name="AutoShape 64"/>
              <p:cNvSpPr>
                <a:spLocks noChangeShapeType="1"/>
              </p:cNvSpPr>
              <p:nvPr/>
            </p:nvSpPr>
            <p:spPr bwMode="auto">
              <a:xfrm flipH="1">
                <a:off x="4131" y="5000"/>
                <a:ext cx="834" cy="7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407" name="AutoShape 63"/>
              <p:cNvSpPr>
                <a:spLocks noChangeShapeType="1"/>
              </p:cNvSpPr>
              <p:nvPr/>
            </p:nvSpPr>
            <p:spPr bwMode="auto">
              <a:xfrm>
                <a:off x="5985" y="5269"/>
                <a:ext cx="17" cy="5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406" name="AutoShape 62"/>
              <p:cNvSpPr>
                <a:spLocks noChangeShapeType="1"/>
              </p:cNvSpPr>
              <p:nvPr/>
            </p:nvSpPr>
            <p:spPr bwMode="auto">
              <a:xfrm>
                <a:off x="7005" y="5000"/>
                <a:ext cx="538" cy="77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405" name="Rectangle 61"/>
              <p:cNvSpPr>
                <a:spLocks noChangeArrowheads="1"/>
              </p:cNvSpPr>
              <p:nvPr/>
            </p:nvSpPr>
            <p:spPr bwMode="auto">
              <a:xfrm>
                <a:off x="2348" y="927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كيفيت پروژه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04" name="Rectangle 60"/>
              <p:cNvSpPr>
                <a:spLocks noChangeArrowheads="1"/>
              </p:cNvSpPr>
              <p:nvPr/>
            </p:nvSpPr>
            <p:spPr bwMode="auto">
              <a:xfrm>
                <a:off x="1185" y="1202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تعداد پروژه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03" name="Rectangle 59"/>
              <p:cNvSpPr>
                <a:spLocks noChangeArrowheads="1"/>
              </p:cNvSpPr>
              <p:nvPr/>
            </p:nvSpPr>
            <p:spPr bwMode="auto">
              <a:xfrm>
                <a:off x="908" y="1633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قيمت تمام شده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02" name="Rectangle 58"/>
              <p:cNvSpPr>
                <a:spLocks noChangeArrowheads="1"/>
              </p:cNvSpPr>
              <p:nvPr/>
            </p:nvSpPr>
            <p:spPr bwMode="auto">
              <a:xfrm>
                <a:off x="4294" y="1018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دانش فني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01" name="Rectangle 57"/>
              <p:cNvSpPr>
                <a:spLocks noChangeArrowheads="1"/>
              </p:cNvSpPr>
              <p:nvPr/>
            </p:nvSpPr>
            <p:spPr bwMode="auto">
              <a:xfrm>
                <a:off x="5609" y="901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تكنولوژي جديد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400" name="Rectangle 56"/>
              <p:cNvSpPr>
                <a:spLocks noChangeArrowheads="1"/>
              </p:cNvSpPr>
              <p:nvPr/>
            </p:nvSpPr>
            <p:spPr bwMode="auto">
              <a:xfrm>
                <a:off x="6595" y="1241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طراحي پروژه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9" name="Rectangle 55"/>
              <p:cNvSpPr>
                <a:spLocks noChangeArrowheads="1"/>
              </p:cNvSpPr>
              <p:nvPr/>
            </p:nvSpPr>
            <p:spPr bwMode="auto">
              <a:xfrm>
                <a:off x="8167" y="878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ارتباطات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8" name="Rectangle 54"/>
              <p:cNvSpPr>
                <a:spLocks noChangeArrowheads="1"/>
              </p:cNvSpPr>
              <p:nvPr/>
            </p:nvSpPr>
            <p:spPr bwMode="auto">
              <a:xfrm>
                <a:off x="9171" y="1127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اينترنت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7" name="Rectangle 53"/>
              <p:cNvSpPr>
                <a:spLocks noChangeArrowheads="1"/>
              </p:cNvSpPr>
              <p:nvPr/>
            </p:nvSpPr>
            <p:spPr bwMode="auto">
              <a:xfrm>
                <a:off x="9377" y="1565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اطلاعات و آمار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6" name="Rectangle 52"/>
              <p:cNvSpPr>
                <a:spLocks noChangeArrowheads="1"/>
              </p:cNvSpPr>
              <p:nvPr/>
            </p:nvSpPr>
            <p:spPr bwMode="auto">
              <a:xfrm>
                <a:off x="9377" y="3118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برنامه‌ريزي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5" name="Rectangle 51"/>
              <p:cNvSpPr>
                <a:spLocks noChangeArrowheads="1"/>
              </p:cNvSpPr>
              <p:nvPr/>
            </p:nvSpPr>
            <p:spPr bwMode="auto">
              <a:xfrm>
                <a:off x="9377" y="5000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كنترل و نظارت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4" name="Rectangle 50"/>
              <p:cNvSpPr>
                <a:spLocks noChangeArrowheads="1"/>
              </p:cNvSpPr>
              <p:nvPr/>
            </p:nvSpPr>
            <p:spPr bwMode="auto">
              <a:xfrm>
                <a:off x="9778" y="4406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ريسك پذير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3" name="Rectangle 49"/>
              <p:cNvSpPr>
                <a:spLocks noChangeArrowheads="1"/>
              </p:cNvSpPr>
              <p:nvPr/>
            </p:nvSpPr>
            <p:spPr bwMode="auto">
              <a:xfrm>
                <a:off x="9419" y="5915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قوانين و مقررات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2" name="Rectangle 48"/>
              <p:cNvSpPr>
                <a:spLocks noChangeArrowheads="1"/>
              </p:cNvSpPr>
              <p:nvPr/>
            </p:nvSpPr>
            <p:spPr bwMode="auto">
              <a:xfrm>
                <a:off x="9561" y="6530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سيستم‌ها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1" name="Rectangle 47"/>
              <p:cNvSpPr>
                <a:spLocks noChangeArrowheads="1"/>
              </p:cNvSpPr>
              <p:nvPr/>
            </p:nvSpPr>
            <p:spPr bwMode="auto">
              <a:xfrm>
                <a:off x="8977" y="7100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روش‌ها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90" name="Rectangle 46"/>
              <p:cNvSpPr>
                <a:spLocks noChangeArrowheads="1"/>
              </p:cNvSpPr>
              <p:nvPr/>
            </p:nvSpPr>
            <p:spPr bwMode="auto">
              <a:xfrm>
                <a:off x="8258" y="7626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استانداردها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9" name="Rectangle 45"/>
              <p:cNvSpPr>
                <a:spLocks noChangeArrowheads="1"/>
              </p:cNvSpPr>
              <p:nvPr/>
            </p:nvSpPr>
            <p:spPr bwMode="auto">
              <a:xfrm>
                <a:off x="6411" y="7463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سرمايه نقدي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8" name="Rectangle 44"/>
              <p:cNvSpPr>
                <a:spLocks noChangeArrowheads="1"/>
              </p:cNvSpPr>
              <p:nvPr/>
            </p:nvSpPr>
            <p:spPr bwMode="auto">
              <a:xfrm>
                <a:off x="5303" y="7989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سرمايه غيرنقدي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7" name="Rectangle 43"/>
              <p:cNvSpPr>
                <a:spLocks noChangeArrowheads="1"/>
              </p:cNvSpPr>
              <p:nvPr/>
            </p:nvSpPr>
            <p:spPr bwMode="auto">
              <a:xfrm>
                <a:off x="4193" y="7463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پشتوانه مالي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6" name="Rectangle 42"/>
              <p:cNvSpPr>
                <a:spLocks noChangeArrowheads="1"/>
              </p:cNvSpPr>
              <p:nvPr/>
            </p:nvSpPr>
            <p:spPr bwMode="auto">
              <a:xfrm>
                <a:off x="2004" y="7621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ابنيه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5" name="Rectangle 41"/>
              <p:cNvSpPr>
                <a:spLocks noChangeArrowheads="1"/>
              </p:cNvSpPr>
              <p:nvPr/>
            </p:nvSpPr>
            <p:spPr bwMode="auto">
              <a:xfrm>
                <a:off x="1027" y="7102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ساير امكانات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4" name="Rectangle 40"/>
              <p:cNvSpPr>
                <a:spLocks noChangeArrowheads="1"/>
              </p:cNvSpPr>
              <p:nvPr/>
            </p:nvSpPr>
            <p:spPr bwMode="auto">
              <a:xfrm>
                <a:off x="908" y="6629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تجهيزات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3" name="Rectangle 39"/>
              <p:cNvSpPr>
                <a:spLocks noChangeArrowheads="1"/>
              </p:cNvSpPr>
              <p:nvPr/>
            </p:nvSpPr>
            <p:spPr bwMode="auto">
              <a:xfrm>
                <a:off x="952" y="5290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كارايي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2" name="Rectangle 38"/>
              <p:cNvSpPr>
                <a:spLocks noChangeArrowheads="1"/>
              </p:cNvSpPr>
              <p:nvPr/>
            </p:nvSpPr>
            <p:spPr bwMode="auto">
              <a:xfrm>
                <a:off x="908" y="2755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انگيزه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1" name="Rectangle 37"/>
              <p:cNvSpPr>
                <a:spLocks noChangeArrowheads="1"/>
              </p:cNvSpPr>
              <p:nvPr/>
            </p:nvSpPr>
            <p:spPr bwMode="auto">
              <a:xfrm>
                <a:off x="908" y="4769"/>
                <a:ext cx="10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تعهد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80" name="Rectangle 36"/>
              <p:cNvSpPr>
                <a:spLocks noChangeArrowheads="1"/>
              </p:cNvSpPr>
              <p:nvPr/>
            </p:nvSpPr>
            <p:spPr bwMode="auto">
              <a:xfrm>
                <a:off x="908" y="3381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تخصص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9" name="Rectangle 35"/>
              <p:cNvSpPr>
                <a:spLocks noChangeArrowheads="1"/>
              </p:cNvSpPr>
              <p:nvPr/>
            </p:nvSpPr>
            <p:spPr bwMode="auto">
              <a:xfrm>
                <a:off x="908" y="6086"/>
                <a:ext cx="13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ماشين آلات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8" name="Rectangle 34"/>
              <p:cNvSpPr>
                <a:spLocks noChangeArrowheads="1"/>
              </p:cNvSpPr>
              <p:nvPr/>
            </p:nvSpPr>
            <p:spPr bwMode="auto">
              <a:xfrm>
                <a:off x="908" y="4103"/>
                <a:ext cx="1096" cy="3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a-IR" sz="11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B Nazanin" pitchFamily="2" charset="-78"/>
                  </a:rPr>
                  <a:t>اثربخشي</a:t>
                </a:r>
                <a:endParaRPr kumimoji="0" lang="fa-IR" sz="18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7" name="AutoShape 33"/>
              <p:cNvSpPr>
                <a:spLocks noChangeShapeType="1"/>
              </p:cNvSpPr>
              <p:nvPr/>
            </p:nvSpPr>
            <p:spPr bwMode="auto">
              <a:xfrm flipH="1" flipV="1">
                <a:off x="3046" y="1290"/>
                <a:ext cx="447" cy="4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76" name="AutoShape 32"/>
              <p:cNvSpPr>
                <a:spLocks noChangeShapeType="1"/>
              </p:cNvSpPr>
              <p:nvPr/>
            </p:nvSpPr>
            <p:spPr bwMode="auto">
              <a:xfrm flipH="1" flipV="1">
                <a:off x="2581" y="1384"/>
                <a:ext cx="267" cy="58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75" name="AutoShape 31"/>
              <p:cNvSpPr>
                <a:spLocks noChangeShapeType="1"/>
              </p:cNvSpPr>
              <p:nvPr/>
            </p:nvSpPr>
            <p:spPr bwMode="auto">
              <a:xfrm flipH="1" flipV="1">
                <a:off x="1606" y="1996"/>
                <a:ext cx="925" cy="4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74" name="AutoShape 30"/>
              <p:cNvSpPr>
                <a:spLocks noChangeShapeType="1"/>
              </p:cNvSpPr>
              <p:nvPr/>
            </p:nvSpPr>
            <p:spPr bwMode="auto">
              <a:xfrm flipH="1" flipV="1">
                <a:off x="2304" y="2937"/>
                <a:ext cx="911" cy="6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73" name="AutoShape 29"/>
              <p:cNvSpPr>
                <a:spLocks noChangeShapeType="1"/>
              </p:cNvSpPr>
              <p:nvPr/>
            </p:nvSpPr>
            <p:spPr bwMode="auto">
              <a:xfrm flipH="1" flipV="1">
                <a:off x="2304" y="3563"/>
                <a:ext cx="266" cy="2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72" name="AutoShape 28"/>
              <p:cNvSpPr>
                <a:spLocks noChangeShapeType="1"/>
              </p:cNvSpPr>
              <p:nvPr/>
            </p:nvSpPr>
            <p:spPr bwMode="auto">
              <a:xfrm flipH="1" flipV="1">
                <a:off x="2004" y="4285"/>
                <a:ext cx="249" cy="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71" name="AutoShape 27"/>
              <p:cNvSpPr>
                <a:spLocks noChangeShapeType="1"/>
              </p:cNvSpPr>
              <p:nvPr/>
            </p:nvSpPr>
            <p:spPr bwMode="auto">
              <a:xfrm flipH="1">
                <a:off x="2004" y="4784"/>
                <a:ext cx="566" cy="1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70" name="AutoShape 26"/>
              <p:cNvSpPr>
                <a:spLocks noChangeShapeType="1"/>
              </p:cNvSpPr>
              <p:nvPr/>
            </p:nvSpPr>
            <p:spPr bwMode="auto">
              <a:xfrm flipH="1">
                <a:off x="2348" y="4968"/>
                <a:ext cx="867" cy="50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9" name="AutoShape 25"/>
              <p:cNvSpPr>
                <a:spLocks noChangeShapeType="1"/>
              </p:cNvSpPr>
              <p:nvPr/>
            </p:nvSpPr>
            <p:spPr bwMode="auto">
              <a:xfrm flipH="1">
                <a:off x="2304" y="6254"/>
                <a:ext cx="221" cy="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8" name="AutoShape 24"/>
              <p:cNvSpPr>
                <a:spLocks noChangeShapeType="1"/>
              </p:cNvSpPr>
              <p:nvPr/>
            </p:nvSpPr>
            <p:spPr bwMode="auto">
              <a:xfrm flipH="1">
                <a:off x="2304" y="6747"/>
                <a:ext cx="538" cy="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7" name="AutoShape 23"/>
              <p:cNvSpPr>
                <a:spLocks noChangeShapeType="1"/>
              </p:cNvSpPr>
              <p:nvPr/>
            </p:nvSpPr>
            <p:spPr bwMode="auto">
              <a:xfrm flipH="1">
                <a:off x="2423" y="6931"/>
                <a:ext cx="1064" cy="35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6" name="AutoShape 22"/>
              <p:cNvSpPr>
                <a:spLocks noChangeShapeType="1"/>
              </p:cNvSpPr>
              <p:nvPr/>
            </p:nvSpPr>
            <p:spPr bwMode="auto">
              <a:xfrm flipH="1">
                <a:off x="2702" y="6747"/>
                <a:ext cx="1429" cy="87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5" name="AutoShape 21"/>
              <p:cNvSpPr>
                <a:spLocks noChangeShapeType="1"/>
              </p:cNvSpPr>
              <p:nvPr/>
            </p:nvSpPr>
            <p:spPr bwMode="auto">
              <a:xfrm flipH="1">
                <a:off x="4891" y="7035"/>
                <a:ext cx="465" cy="4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4" name="AutoShape 20"/>
              <p:cNvSpPr>
                <a:spLocks noChangeShapeType="1"/>
              </p:cNvSpPr>
              <p:nvPr/>
            </p:nvSpPr>
            <p:spPr bwMode="auto">
              <a:xfrm flipH="1">
                <a:off x="6001" y="7219"/>
                <a:ext cx="1" cy="7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3" name="AutoShape 19"/>
              <p:cNvSpPr>
                <a:spLocks noChangeShapeType="1"/>
              </p:cNvSpPr>
              <p:nvPr/>
            </p:nvSpPr>
            <p:spPr bwMode="auto">
              <a:xfrm>
                <a:off x="6647" y="7035"/>
                <a:ext cx="462" cy="4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2" name="AutoShape 18"/>
              <p:cNvSpPr>
                <a:spLocks noChangeShapeType="1"/>
              </p:cNvSpPr>
              <p:nvPr/>
            </p:nvSpPr>
            <p:spPr bwMode="auto">
              <a:xfrm>
                <a:off x="8189" y="6943"/>
                <a:ext cx="767" cy="6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1" name="AutoShape 17"/>
              <p:cNvSpPr>
                <a:spLocks noChangeShapeType="1"/>
              </p:cNvSpPr>
              <p:nvPr/>
            </p:nvSpPr>
            <p:spPr bwMode="auto">
              <a:xfrm>
                <a:off x="8834" y="6759"/>
                <a:ext cx="841" cy="34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60" name="AutoShape 16"/>
              <p:cNvSpPr>
                <a:spLocks noChangeShapeType="1"/>
              </p:cNvSpPr>
              <p:nvPr/>
            </p:nvSpPr>
            <p:spPr bwMode="auto">
              <a:xfrm>
                <a:off x="9151" y="6266"/>
                <a:ext cx="1108" cy="2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9" name="AutoShape 15"/>
              <p:cNvSpPr>
                <a:spLocks noChangeShapeType="1"/>
              </p:cNvSpPr>
              <p:nvPr/>
            </p:nvSpPr>
            <p:spPr bwMode="auto">
              <a:xfrm>
                <a:off x="8834" y="5773"/>
                <a:ext cx="1283" cy="14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8" name="AutoShape 14"/>
              <p:cNvSpPr>
                <a:spLocks noChangeShapeType="1"/>
              </p:cNvSpPr>
              <p:nvPr/>
            </p:nvSpPr>
            <p:spPr bwMode="auto">
              <a:xfrm>
                <a:off x="9424" y="4793"/>
                <a:ext cx="651" cy="20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7" name="AutoShape 13"/>
              <p:cNvSpPr>
                <a:spLocks noChangeShapeType="1"/>
              </p:cNvSpPr>
              <p:nvPr/>
            </p:nvSpPr>
            <p:spPr bwMode="auto">
              <a:xfrm>
                <a:off x="9741" y="4300"/>
                <a:ext cx="735" cy="10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6" name="AutoShape 12"/>
              <p:cNvSpPr>
                <a:spLocks noChangeShapeType="1"/>
              </p:cNvSpPr>
              <p:nvPr/>
            </p:nvSpPr>
            <p:spPr bwMode="auto">
              <a:xfrm flipV="1">
                <a:off x="9424" y="3481"/>
                <a:ext cx="651" cy="32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5" name="AutoShape 11"/>
              <p:cNvSpPr>
                <a:spLocks noChangeShapeType="1"/>
              </p:cNvSpPr>
              <p:nvPr/>
            </p:nvSpPr>
            <p:spPr bwMode="auto">
              <a:xfrm flipV="1">
                <a:off x="9469" y="2442"/>
                <a:ext cx="1022" cy="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4" name="AutoShape 10"/>
              <p:cNvSpPr>
                <a:spLocks noChangeShapeType="1"/>
              </p:cNvSpPr>
              <p:nvPr/>
            </p:nvSpPr>
            <p:spPr bwMode="auto">
              <a:xfrm flipV="1">
                <a:off x="9152" y="1747"/>
                <a:ext cx="225" cy="2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3" name="AutoShape 9"/>
              <p:cNvSpPr>
                <a:spLocks noChangeShapeType="1"/>
              </p:cNvSpPr>
              <p:nvPr/>
            </p:nvSpPr>
            <p:spPr bwMode="auto">
              <a:xfrm flipV="1">
                <a:off x="8507" y="1309"/>
                <a:ext cx="664" cy="5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2" name="AutoShape 8"/>
              <p:cNvSpPr>
                <a:spLocks noChangeShapeType="1"/>
              </p:cNvSpPr>
              <p:nvPr/>
            </p:nvSpPr>
            <p:spPr bwMode="auto">
              <a:xfrm flipV="1">
                <a:off x="8507" y="1241"/>
                <a:ext cx="358" cy="57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1" name="AutoShape 7"/>
              <p:cNvSpPr>
                <a:spLocks noChangeShapeType="1"/>
              </p:cNvSpPr>
              <p:nvPr/>
            </p:nvSpPr>
            <p:spPr bwMode="auto">
              <a:xfrm flipV="1">
                <a:off x="6627" y="1604"/>
                <a:ext cx="666" cy="16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50" name="AutoShape 6"/>
              <p:cNvSpPr>
                <a:spLocks noChangeShapeType="1"/>
              </p:cNvSpPr>
              <p:nvPr/>
            </p:nvSpPr>
            <p:spPr bwMode="auto">
              <a:xfrm flipV="1">
                <a:off x="5982" y="1264"/>
                <a:ext cx="325" cy="31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349" name="AutoShape 5"/>
              <p:cNvSpPr>
                <a:spLocks noChangeShapeType="1"/>
              </p:cNvSpPr>
              <p:nvPr/>
            </p:nvSpPr>
            <p:spPr bwMode="auto">
              <a:xfrm flipH="1" flipV="1">
                <a:off x="4992" y="1381"/>
                <a:ext cx="344" cy="38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89" name="Rectangle 2"/>
          <p:cNvSpPr>
            <a:spLocks noChangeArrowheads="1"/>
          </p:cNvSpPr>
          <p:nvPr/>
        </p:nvSpPr>
        <p:spPr bwMode="auto">
          <a:xfrm>
            <a:off x="107504" y="214290"/>
            <a:ext cx="9036528" cy="830288"/>
          </a:xfrm>
          <a:prstGeom prst="rect">
            <a:avLst/>
          </a:prstGeom>
          <a:noFill/>
          <a:ln w="28575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i="0" u="none" strike="noStrike" normalizeH="0" baseline="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B Titr" pitchFamily="2" charset="-78"/>
              </a:rPr>
              <a:t>نمونه برخی از حوزه ها و موضوعات کاری یک بنگاه فنی مهندسی</a:t>
            </a:r>
            <a:endParaRPr kumimoji="0" lang="fa-IR" sz="2800" i="0" u="none" strike="noStrike" normalizeH="0" baseline="0" dirty="0" smtClean="0">
              <a:solidFill>
                <a:schemeClr val="tx1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0"/>
            <a:r>
              <a:rPr lang="fa-IR" sz="3600" dirty="0" smtClean="0">
                <a:cs typeface="B Titr" pitchFamily="2" charset="-78"/>
              </a:rPr>
              <a:t>نمونه موضوعات کلی کار در موسسات فنی مهندسی: 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91513" cy="4730769"/>
          </a:xfrm>
        </p:spPr>
        <p:txBody>
          <a:bodyPr/>
          <a:lstStyle/>
          <a:p>
            <a:pPr algn="just">
              <a:buNone/>
            </a:pPr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الف- حوزه مديريت: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ساختار و سازمان- سيستم‌ها و روش‌ها- بازرسي و نظارت- برنامه‌هاي دراز مدت و كوتاه مدت- آمار و اطلاعات- اطلاع‌رساني- هدايت راهبردي- سياستگذاري- تصميم‌گيري- حاكميت- حقوقي- قراردادها- قوانين و مقررات- بودجه- استانداردها- سازمان نيروي انساني- سازمان تجهيزات- الگوي ابنيه- استراتژي- سلسله مراتب سازماني- ثبت شركت‌ها و موسسات- حدود اختيارات- توسعه سازماني- تعاملات برون‌سازماني- انتصابات- ارزيابي سازماني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>
              <a:buNone/>
            </a:pP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>
              <a:buNone/>
            </a:pPr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ب- حوزه فني: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كاريابي- اجرا- كنترل پروژه - طراحي- مشاوره - مستندسازي پروژه‌ها - استانداردهاي فني - رشته و گرايش كاري - پروژه‌هاي خارجي - پدافند غيرعامل در پروژه - پروژه‌هاي خاص – پيمانكاران - مشاورين و طراحان - الگوهاي فني - حرفه‌اي گرايي – آمایش سرزمینی</a:t>
            </a:r>
            <a:endParaRPr lang="fa-IR" dirty="0">
              <a:solidFill>
                <a:sysClr val="windowText" lastClr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0"/>
            <a:r>
              <a:rPr lang="fa-IR" sz="3600" dirty="0" smtClean="0">
                <a:cs typeface="B Titr" pitchFamily="2" charset="-78"/>
              </a:rPr>
              <a:t>نمونه موضوعات کلی کار در موسسات فنی مهندسی: 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91513" cy="4873645"/>
          </a:xfrm>
        </p:spPr>
        <p:txBody>
          <a:bodyPr/>
          <a:lstStyle/>
          <a:p>
            <a:pPr algn="just">
              <a:buNone/>
            </a:pPr>
            <a:r>
              <a:rPr lang="fa-IR" sz="800" dirty="0" smtClean="0">
                <a:cs typeface="B Nazanin" pitchFamily="2" charset="-78"/>
              </a:rPr>
              <a:t> </a:t>
            </a:r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ج- حوزه امور بين‌الملل: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بازاريابي- امكان‌سنجي- تعاملات بين‌المللي- نمايندگي خارجي- نمايشگاه و همايشهای بین‌المللی . قراردادهای بین‌المللی – مشارکت و همکاری با شرکت‌های خارجی - تعاملات و ارتباطات خارجی – تعامل با سفارتخانه ها - 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>
              <a:buNone/>
            </a:pPr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 </a:t>
            </a:r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د- حوزه مالي: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سرمايه‌گذاري- گردش خزانه- حسابرسي- حسابداري- ذيحسابي- امور اقتصادي- صندوق‌هاي حمايتي (ارزي و ريالي)- بيمه- درآمدها- تخصيص و واگذاري اعتبارات – فاینانس - تنخواه گردان – افتتاح حساب  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>
              <a:buNone/>
            </a:pPr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  </a:t>
            </a:r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و- حوزه پشتيباني: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خريد – اجاره - سازمان ماشين آلات و تجهيزات - تعمير و نگهداري – حقوقي - مناقصه و مزايده - حمل و نقل –  املاک – سرجمعداری - 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marL="0" indent="0" algn="just">
              <a:buNone/>
            </a:pPr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 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/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just"/>
            <a:endParaRPr lang="fa-IR" dirty="0">
              <a:solidFill>
                <a:sysClr val="windowText" lastClr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0"/>
            <a:r>
              <a:rPr lang="fa-IR" sz="3600" dirty="0" smtClean="0">
                <a:cs typeface="B Titr" pitchFamily="2" charset="-78"/>
              </a:rPr>
              <a:t>نمونه موضوعات کلی کار در موسسات فنی مهندسی: 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91513" cy="4929222"/>
          </a:xfrm>
        </p:spPr>
        <p:txBody>
          <a:bodyPr/>
          <a:lstStyle/>
          <a:p>
            <a:pPr>
              <a:buNone/>
            </a:pPr>
            <a:endParaRPr lang="fa-IR" sz="20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ز- حوزه نيروي انساني: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آموزش- گزينش- استخدام- بكارگيري- مركز آموزش داخلي- </a:t>
            </a:r>
            <a:r>
              <a:rPr lang="fa-IR" sz="2000" dirty="0">
                <a:solidFill>
                  <a:schemeClr val="bg1"/>
                </a:solidFill>
                <a:cs typeface="B Nazanin" pitchFamily="2" charset="-78"/>
              </a:rPr>
              <a:t>مراكز آموزش برون‌سازماني – مجوز </a:t>
            </a:r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آموزش- بكارگيري نیرو- شرايط استخدام- جابجايي و انتقال- بيمه- بازنشستگي و خدمات روحي و رفاهي- كارگزيني- ارزيابي عملكرد فردي- خدمات روحی و رفاهی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 </a:t>
            </a:r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ر- حوزه دانش فني: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تحقيق و پژوهش- ثبت دانش فني- انتقال دانش فني- همايش‌ها و نمايشگاه‌هاي علمي- بازديد علمي از پروژه‌ها- مطالعات ميداني- امكان‌سنجي و نيازسنجي علمي- كسب دانش فني روز- تعامل با مراكز علمي و دانشگاهي- استانداردهاي علمي -  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 </a:t>
            </a:r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ت- حوزه اطلاع رسانی و تبلیغات: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نمايشگاه فنی – تبلیغات – ارتباطات رسانه ای – افتتاحیه و اختتامیه پروژه‌ها – سایت‌های اطلاع رسانی</a:t>
            </a:r>
            <a:endParaRPr lang="en-US" sz="2000" dirty="0" smtClean="0">
              <a:solidFill>
                <a:schemeClr val="bg1"/>
              </a:solidFill>
              <a:cs typeface="B Nazanin" pitchFamily="2" charset="-78"/>
            </a:endParaRPr>
          </a:p>
          <a:p>
            <a:endParaRPr lang="fa-IR" dirty="0">
              <a:solidFill>
                <a:sysClr val="windowText" lastClr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نمونه حوزه ها و موضوعات کاری طرح و برنامه</a:t>
            </a:r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43076"/>
            <a:ext cx="8194576" cy="49720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a-IR" sz="3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حوزه طرح ريزي راهبردي : </a:t>
            </a:r>
            <a:endParaRPr lang="en-US" sz="38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algn="just">
              <a:buNone/>
            </a:pPr>
            <a:r>
              <a:rPr lang="fa-IR" sz="3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      استراتژي شامل: تدوین رسالت، به روز نمودن چشم انداز، تدوین راهبردها و .... – طرح ريزي –  ساختار – سازمان نيروي انساني –  سازمان تجهيزات – سازمان ابنيه و تاسيسات –  سازمان ماشين آلات – تنظيم و به روز نمودن سياستها –  بررسي طرح‌ها و پيشنهادات يا امور طرح‌ها –  مطالعات استراتژيك –  قوانین ومقررات – انجام امور گرایش‌ها –  انجام امور ایجاد، انحلال، ادغام و ارتقاء موسسات– تهیه و تنظیم برنامه‌های کلان ( پنجساله ) و بیشتر</a:t>
            </a:r>
            <a:endParaRPr lang="en-US" sz="38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نمونه حوزه ها و موضوعات کاری طرح و برنامه</a:t>
            </a:r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حوزه برنامه ريزي وكنترل پروژه :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algn="just"/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برنامه ريزي –  نظارت و كنترل برنامه – كنترل پروژه –  ارزيابي عملكرد –  مديريت منابع مالي شامل مــــواردی مانند:  (ساماندهي منابع – جذب اعتبار – تخصيص منابع – تجميع منابع – سياستگذاري در مورد نحوه هزينه كرد – تعيين فرآيند جذب تا مصرف يا گردش مالي – تجزيه و تحليل درآمد ها)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algn="just"/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توضيح: انجام امور اجرايي شامل؛ (واگذاري – پرداخت – دريافت – حسابرسي – حسابداري – تهيه گزارشهاي مالي و ساير موارد مشابه به‌عهده مالي دستگاه خواهد بود)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endParaRPr lang="fa-IR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6318" y="228600"/>
            <a:ext cx="8153400" cy="990600"/>
          </a:xfrm>
        </p:spPr>
        <p:txBody>
          <a:bodyPr>
            <a:normAutofit/>
          </a:bodyPr>
          <a:lstStyle/>
          <a:p>
            <a:pPr algn="r" rtl="0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نمونه حوزه ها و موضوعات کاری طرح و برنامه</a:t>
            </a:r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439152" cy="2071702"/>
          </a:xfrm>
        </p:spPr>
        <p:txBody>
          <a:bodyPr/>
          <a:lstStyle/>
          <a:p>
            <a:pPr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حوزه سيستم ها و روشها : 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algn="just"/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طراحي و به روز رساني سيستم‌ها –  تدوين و به روز رساني روش‌ها – استانداردسازي و رتبه بندی –اجراي سيستم بازخورد - مستندسازي سيستم‌ها –  تجزیه و تحلیل سیستم‌ها 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3571876"/>
            <a:ext cx="8480328" cy="26146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حوزه فن آوري و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IT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 :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20040" marR="0" lvl="0" indent="-32004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آمار و اطلاعات – سياستگذاري براي تهيه و توليد نرم‌افزار –  سياستگذاري خريد سخت افزار –  سياستگذاري ايجاد و توسعه شبكه‌ها –  نياز سنجي و امكان سنجي–  مكانيزاسيون اداري–  شوراي انفورماتيك –  اطلاعات امور نمايشگاهي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1081" y="260350"/>
            <a:ext cx="8291513" cy="720725"/>
          </a:xfrm>
        </p:spPr>
        <p:txBody>
          <a:bodyPr>
            <a:normAutofit/>
          </a:bodyPr>
          <a:lstStyle/>
          <a:p>
            <a:pPr algn="r" rtl="0"/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نمونه حوزه ها و موضوعات کاری مرکز مطالعات</a:t>
            </a:r>
            <a:endParaRPr lang="fa-IR" sz="36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مركز مطالعات و پژوهشها : 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algn="just"/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تحقيق و پژوهش –  مستندسازي پروژه‌ها –  دانش فني –  نشريه تخصصي –  انتشارات علمي و تحقيقاتي – كارگاه‌هاي و همايش‌هاي علمي و آموزشي –  ثبت اختراعات و ابداعات –  طراحي صنعتي – مشاور علمي و فني – بررسي طراح‌هاي ابداعي و ابتكاري 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 algn="just"/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توضيح: برخي از موارد صرفاً شامل پيگيري – مديريت يا نظارت مي‌شود و از برخي موضوعات علاوه بر موارد مذكور در برگيرنده مراحل اجراء نيز مي‌گردد.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endParaRPr lang="fa-IR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كار </a:t>
            </a:r>
            <a:r>
              <a:rPr lang="fa-IR" smtClean="0">
                <a:cs typeface="B Titr" pitchFamily="2" charset="-78"/>
              </a:rPr>
              <a:t>خواسته 1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3" y="1484313"/>
            <a:ext cx="8786874" cy="4608512"/>
          </a:xfrm>
        </p:spPr>
        <p:txBody>
          <a:bodyPr/>
          <a:lstStyle/>
          <a:p>
            <a:pPr algn="just">
              <a:buNone/>
            </a:pP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با توجه به توضیحات ارائه شده در کلاس:</a:t>
            </a:r>
          </a:p>
          <a:p>
            <a:pPr marL="449263" indent="-449263" algn="just">
              <a:buNone/>
            </a:pPr>
            <a:r>
              <a:rPr lang="fa-IR" sz="36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1- موضوعات و حوزه های کلی کار رده مربوطه در سطح سازمان را مشخص نمایید.</a:t>
            </a:r>
          </a:p>
          <a:p>
            <a:pPr marL="449263" indent="-449263" algn="just">
              <a:buNone/>
            </a:pPr>
            <a:r>
              <a:rPr lang="fa-IR" sz="36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2- حتی المقدور حوزه کاری سطوح مختلف رده همنام را مشخص نمایید.</a:t>
            </a:r>
          </a:p>
          <a:p>
            <a:pPr marL="449263" indent="-449263" algn="just">
              <a:buNone/>
            </a:pPr>
            <a:r>
              <a:rPr lang="fa-IR" sz="36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3- با توجه به نتایج حاصله حدود اختیارات رده همنام در سطوح مختلف را تعیین نمایید.</a:t>
            </a:r>
            <a:endParaRPr lang="fa-IR" sz="36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5776" y="1052736"/>
            <a:ext cx="422546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fa-IR" sz="1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صلوات</a:t>
            </a:r>
            <a:endParaRPr lang="en-US" sz="1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B Titr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sm08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4414" y="1355830"/>
            <a:ext cx="6742583" cy="421631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6" y="1600200"/>
            <a:ext cx="4408362" cy="46863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a-IR" sz="4400" dirty="0" smtClean="0">
                <a:solidFill>
                  <a:schemeClr val="bg2">
                    <a:lumMod val="50000"/>
                  </a:schemeClr>
                </a:solidFill>
                <a:cs typeface="B Yekan" pitchFamily="2" charset="-78"/>
              </a:rPr>
              <a:t>مقدم اساتید، </a:t>
            </a:r>
          </a:p>
          <a:p>
            <a:pPr algn="ctr">
              <a:buNone/>
            </a:pPr>
            <a:r>
              <a:rPr lang="fa-IR" sz="4400" dirty="0" smtClean="0">
                <a:solidFill>
                  <a:schemeClr val="bg2">
                    <a:lumMod val="50000"/>
                  </a:schemeClr>
                </a:solidFill>
                <a:cs typeface="B Yekan" pitchFamily="2" charset="-78"/>
              </a:rPr>
              <a:t>مسئولین، مدیران، میهمانان و سایر شرکت کتتدگان محترم را  گرامی </a:t>
            </a:r>
          </a:p>
          <a:p>
            <a:pPr algn="ctr">
              <a:buNone/>
            </a:pPr>
            <a:r>
              <a:rPr lang="fa-IR" sz="4400" dirty="0" smtClean="0">
                <a:solidFill>
                  <a:schemeClr val="bg2">
                    <a:lumMod val="50000"/>
                  </a:schemeClr>
                </a:solidFill>
                <a:cs typeface="B Yekan" pitchFamily="2" charset="-78"/>
              </a:rPr>
              <a:t>می داریم.</a:t>
            </a:r>
          </a:p>
          <a:p>
            <a:pPr>
              <a:buNone/>
            </a:pPr>
            <a:endParaRPr lang="fa-IR" sz="4400" dirty="0">
              <a:solidFill>
                <a:schemeClr val="bg2">
                  <a:lumMod val="50000"/>
                </a:schemeClr>
              </a:solidFill>
              <a:cs typeface="B Yekan" pitchFamily="2" charset="-78"/>
            </a:endParaRPr>
          </a:p>
        </p:txBody>
      </p:sp>
      <p:pic>
        <p:nvPicPr>
          <p:cNvPr id="4" name="Picture 3" descr="16932450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3571900" cy="450059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sz="3600" dirty="0" smtClean="0">
                <a:cs typeface="B Titr" pitchFamily="2" charset="-78"/>
              </a:rPr>
              <a:t>فهرست:</a:t>
            </a:r>
            <a:endParaRPr lang="fa-IR" sz="36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1-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تعاریف و اصطلاحات</a:t>
            </a:r>
          </a:p>
          <a:p>
            <a:pPr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3- عوامل مؤثر در تعيين ميزان اختيارات</a:t>
            </a:r>
          </a:p>
          <a:p>
            <a:pPr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4- نمودار چرخه فعاليت‌ها</a:t>
            </a:r>
          </a:p>
          <a:p>
            <a:pPr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5- حوزه‌هاي فعاليت‌ سازمان</a:t>
            </a:r>
          </a:p>
          <a:p>
            <a:pPr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6- نمونه برخي از حوزه‌ها و موضوعات كاري </a:t>
            </a:r>
          </a:p>
          <a:p>
            <a:pPr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7- نمونه موضوعات كلي كاري </a:t>
            </a:r>
          </a:p>
          <a:p>
            <a:pPr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8- نمونه عرصه‌ها و موضوعات كاري طرح و برنامه</a:t>
            </a:r>
          </a:p>
          <a:p>
            <a:pPr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9- نمونه عرصه‌ها و موضوعات مركز مطالعات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1414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حوزه حاکمیتی: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74871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B Nazanin" pitchFamily="2" charset="-78"/>
              </a:rPr>
              <a:t>منظور از حوزه حاکمیتی در این طرح، مجموعه وظایف و اختیاراتی است که قابل تفویض به زیرمجموعه نبوده و در هر حال، ستاد سازمان مسئولیت پاسخگویی اقدامات صورت گرفته در مورد آنها را بر عهده دارد، بـعنوان مثال: هدفگذاری و سیاستگذاری و ضابطه گذاری‌های کلی و کلان، پذیرش یا رد قراردادهای بزرگ و ملی، تایید یا رد کارفرمایان و پیمانکاران برای همکاری در پروژه‌ها به‌خصوص در پروژه‌های بین‌المللی، انجام عملیات گردش خزانه، ایجاد و انحلال شرکت‌ها یا موسسات و یا سایر بخش‌های تابعه در سطوح مختلف. </a:t>
            </a:r>
            <a:endParaRPr kumimoji="0" lang="fa-IR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1414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تصدی گری :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189185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a-I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B Nazanin" pitchFamily="2" charset="-78"/>
              </a:rPr>
              <a:t>در این طرح منظور کلیه اموری است که جنبه عملیاتی و اجرایی داشته و در حوزه فعالیت‌های ستادی قرار نگیرد، مانند اجرای پروژه، جذب و بکارگیری پیمانکاران، تامین و توزیع امکانات، عملیات آنالیز قیمت و ... . 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B Nazanin" pitchFamily="2" charset="-78"/>
            </a:endParaRPr>
          </a:p>
          <a:p>
            <a:pPr marL="320040" marR="0" lvl="0" indent="-32004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fa-IR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just"/>
            <a:r>
              <a:rPr lang="fa-IR" sz="32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عوامل مؤثر در تعيين ميزان اختيارات:</a:t>
            </a:r>
            <a:endParaRPr lang="fa-IR" sz="3200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الف- </a:t>
            </a:r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تمركز و عدم تمركز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(تفويض و توزيع اختيارات به معناي عدم تمركز و محدود شدن به عده خاص به معناي تمركز است.)</a:t>
            </a:r>
          </a:p>
          <a:p>
            <a:pPr algn="just"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ب- </a:t>
            </a:r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حيطه ي نظارت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شامل: (رده‌ها يا كاركناني مي‌شود كه بطور مستقيم به مقام مافوق گزارش داده و در برابر او پاسخگو باشند و تعيين آن به عوامل مختلفي مانند شخصيت و دانش مدير، سطح آموزش زير دستان، ميزان تغييرات محيطي، تنوع و پيچيدگي كار و موضوع و اهداف برنامه‌ها بستگي داشته و معمولاً حدود 8 الي16 مدیر رده را شامل مي‌شود.</a:t>
            </a:r>
          </a:p>
          <a:p>
            <a:pPr algn="just"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ج- </a:t>
            </a:r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صف و ستاد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(صف به رده‌اي گفته مي‌شود كه كار اصلي سازمان را انجام مي‌دهد و ستاد مجموعه‌اي است كه وظيفه پشتيباني از صف در بخش‌هاي مختلف را برعهده دارد).</a:t>
            </a:r>
            <a:endParaRPr lang="fa-IR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57224" y="1285860"/>
          <a:ext cx="707236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394" name="Oval 2"/>
          <p:cNvSpPr>
            <a:spLocks noChangeArrowheads="1"/>
          </p:cNvSpPr>
          <p:nvPr/>
        </p:nvSpPr>
        <p:spPr bwMode="auto">
          <a:xfrm>
            <a:off x="3372068" y="2786058"/>
            <a:ext cx="1976440" cy="2025674"/>
          </a:xfrm>
          <a:prstGeom prst="ellipse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Zar" pitchFamily="2" charset="-78"/>
              </a:rPr>
              <a:t>حوزه فعاليت‌هاي سازمان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547664" y="332656"/>
            <a:ext cx="610472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Arial" pitchFamily="34" charset="0"/>
                <a:cs typeface="B Nazanin" pitchFamily="2" charset="-78"/>
              </a:rPr>
              <a:t>نمودار چرخه فعاليت‌هاي یک سازمان فنی مهندسی</a:t>
            </a:r>
            <a:endParaRPr kumimoji="0" lang="fa-IR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2649476"/>
              </p:ext>
            </p:extLst>
          </p:nvPr>
        </p:nvGraphicFramePr>
        <p:xfrm>
          <a:off x="642910" y="1357298"/>
          <a:ext cx="7858180" cy="5151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195736" y="260648"/>
            <a:ext cx="4683134" cy="51435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Arial" pitchFamily="34" charset="0"/>
                <a:cs typeface="B Nazanin" pitchFamily="2" charset="-78"/>
              </a:rPr>
              <a:t>حوزه فعاليت‌هاي كلي یک بنگاه مهندسی</a:t>
            </a:r>
            <a:endParaRPr kumimoji="0" lang="fa-IR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Theme1">
  <a:themeElements>
    <a:clrScheme name="Custom 32">
      <a:dk1>
        <a:srgbClr val="005A58"/>
      </a:dk1>
      <a:lt1>
        <a:srgbClr val="FFFFFF"/>
      </a:lt1>
      <a:dk2>
        <a:srgbClr val="00B2B2"/>
      </a:dk2>
      <a:lt2>
        <a:srgbClr val="FFFFCC"/>
      </a:lt2>
      <a:accent1>
        <a:srgbClr val="006462"/>
      </a:accent1>
      <a:accent2>
        <a:srgbClr val="008080"/>
      </a:accent2>
      <a:accent3>
        <a:srgbClr val="AAC0C0"/>
      </a:accent3>
      <a:accent4>
        <a:srgbClr val="DADADA"/>
      </a:accent4>
      <a:accent5>
        <a:srgbClr val="AAB8B7"/>
      </a:accent5>
      <a:accent6>
        <a:srgbClr val="007373"/>
      </a:accent6>
      <a:hlink>
        <a:srgbClr val="00ACA8"/>
      </a:hlink>
      <a:folHlink>
        <a:srgbClr val="004444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9ADEDC"/>
        </a:accent1>
        <a:accent2>
          <a:srgbClr val="45A3A1"/>
        </a:accent2>
        <a:accent3>
          <a:srgbClr val="ADBABA"/>
        </a:accent3>
        <a:accent4>
          <a:srgbClr val="DADADA"/>
        </a:accent4>
        <a:accent5>
          <a:srgbClr val="CAECEB"/>
        </a:accent5>
        <a:accent6>
          <a:srgbClr val="3E9391"/>
        </a:accent6>
        <a:hlink>
          <a:srgbClr val="45A3A1"/>
        </a:hlink>
        <a:folHlink>
          <a:srgbClr val="9ADE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470</TotalTime>
  <Words>1110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 Koodak</vt:lpstr>
      <vt:lpstr>B Nazanin</vt:lpstr>
      <vt:lpstr>B Titr</vt:lpstr>
      <vt:lpstr>B Yekan</vt:lpstr>
      <vt:lpstr>B Zar</vt:lpstr>
      <vt:lpstr>Calibri</vt:lpstr>
      <vt:lpstr>Titr</vt:lpstr>
      <vt:lpstr>Wingdings</vt:lpstr>
      <vt:lpstr>Theme1</vt:lpstr>
      <vt:lpstr>كارگاه علمي كاربردي</vt:lpstr>
      <vt:lpstr>PowerPoint Presentation</vt:lpstr>
      <vt:lpstr>PowerPoint Presentation</vt:lpstr>
      <vt:lpstr>فهرست:</vt:lpstr>
      <vt:lpstr>PowerPoint Presentation</vt:lpstr>
      <vt:lpstr>PowerPoint Presentation</vt:lpstr>
      <vt:lpstr>عوامل مؤثر در تعيين ميزان اختيارات:</vt:lpstr>
      <vt:lpstr>PowerPoint Presentation</vt:lpstr>
      <vt:lpstr>PowerPoint Presentation</vt:lpstr>
      <vt:lpstr>PowerPoint Presentation</vt:lpstr>
      <vt:lpstr>نمونه موضوعات کلی کار در موسسات فنی مهندسی: </vt:lpstr>
      <vt:lpstr>نمونه موضوعات کلی کار در موسسات فنی مهندسی: </vt:lpstr>
      <vt:lpstr>نمونه موضوعات کلی کار در موسسات فنی مهندسی: </vt:lpstr>
      <vt:lpstr>نمونه حوزه ها و موضوعات کاری طرح و برنامه</vt:lpstr>
      <vt:lpstr>نمونه حوزه ها و موضوعات کاری طرح و برنامه</vt:lpstr>
      <vt:lpstr>نمونه حوزه ها و موضوعات کاری طرح و برنامه</vt:lpstr>
      <vt:lpstr>نمونه حوزه ها و موضوعات کاری مرکز مطالعات</vt:lpstr>
      <vt:lpstr>كار خواسته 1</vt:lpstr>
      <vt:lpstr>PowerPoint Presentation</vt:lpstr>
    </vt:vector>
  </TitlesOfParts>
  <Company>ghorb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</dc:creator>
  <cp:lastModifiedBy>rahtooshe</cp:lastModifiedBy>
  <cp:revision>76</cp:revision>
  <dcterms:created xsi:type="dcterms:W3CDTF">2010-07-20T04:00:42Z</dcterms:created>
  <dcterms:modified xsi:type="dcterms:W3CDTF">2016-04-12T13:32:51Z</dcterms:modified>
</cp:coreProperties>
</file>